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5"/>
    <p:sldMasterId id="214748368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Lst>
  <p:sldSz cy="5143500" cx="9144000"/>
  <p:notesSz cx="6858000" cy="9144000"/>
  <p:embeddedFontLst>
    <p:embeddedFont>
      <p:font typeface="Proxima Nova"/>
      <p:regular r:id="rId78"/>
      <p:bold r:id="rId79"/>
      <p:italic r:id="rId80"/>
      <p:boldItalic r:id="rId81"/>
    </p:embeddedFont>
    <p:embeddedFont>
      <p:font typeface="Roboto Medium"/>
      <p:regular r:id="rId82"/>
      <p:bold r:id="rId83"/>
      <p:italic r:id="rId84"/>
      <p:boldItalic r:id="rId85"/>
    </p:embeddedFont>
    <p:embeddedFont>
      <p:font typeface="Amatic SC"/>
      <p:regular r:id="rId86"/>
      <p:bold r:id="rId87"/>
    </p:embeddedFont>
    <p:embeddedFont>
      <p:font typeface="Albert Sans Medium"/>
      <p:regular r:id="rId88"/>
      <p:bold r:id="rId89"/>
      <p:italic r:id="rId90"/>
      <p:boldItalic r:id="rId91"/>
    </p:embeddedFont>
    <p:embeddedFont>
      <p:font typeface="Anaheim"/>
      <p:regular r:id="rId92"/>
      <p:bold r:id="rId93"/>
    </p:embeddedFont>
    <p:embeddedFont>
      <p:font typeface="Fira Sans Condensed ExtraBold"/>
      <p:bold r:id="rId94"/>
      <p:boldItalic r:id="rId95"/>
    </p:embeddedFont>
    <p:embeddedFont>
      <p:font typeface="Bebas Neue"/>
      <p:regular r:id="rId96"/>
    </p:embeddedFont>
    <p:embeddedFont>
      <p:font typeface="Proxima Nova Semibold"/>
      <p:regular r:id="rId97"/>
      <p:bold r:id="rId98"/>
      <p:boldItalic r:id="rId99"/>
    </p:embeddedFont>
    <p:embeddedFont>
      <p:font typeface="Fira Sans Condensed"/>
      <p:regular r:id="rId100"/>
      <p:bold r:id="rId101"/>
      <p:italic r:id="rId102"/>
      <p:boldItalic r:id="rId103"/>
    </p:embeddedFont>
    <p:embeddedFont>
      <p:font typeface="Albert Sans"/>
      <p:regular r:id="rId104"/>
      <p:bold r:id="rId105"/>
      <p:italic r:id="rId106"/>
      <p:boldItalic r:id="rId10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41">
          <p15:clr>
            <a:srgbClr val="9AA0A6"/>
          </p15:clr>
        </p15:guide>
        <p15:guide id="2" pos="5311">
          <p15:clr>
            <a:srgbClr val="9AA0A6"/>
          </p15:clr>
        </p15:guide>
        <p15:guide id="3" orient="horz" pos="2899">
          <p15:clr>
            <a:srgbClr val="9AA0A6"/>
          </p15:clr>
        </p15:guide>
        <p15:guide id="4" pos="45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4C08C47-54C0-4DEC-A6DF-C4149ECBD863}">
  <a:tblStyle styleId="{34C08C47-54C0-4DEC-A6DF-C4149ECBD86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41" orient="horz"/>
        <p:guide pos="5311"/>
        <p:guide pos="2899" orient="horz"/>
        <p:guide pos="454"/>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07" Type="http://schemas.openxmlformats.org/officeDocument/2006/relationships/font" Target="fonts/AlbertSans-boldItalic.fntdata"/><Relationship Id="rId106" Type="http://schemas.openxmlformats.org/officeDocument/2006/relationships/font" Target="fonts/AlbertSans-italic.fntdata"/><Relationship Id="rId105" Type="http://schemas.openxmlformats.org/officeDocument/2006/relationships/font" Target="fonts/AlbertSans-bold.fntdata"/><Relationship Id="rId104" Type="http://schemas.openxmlformats.org/officeDocument/2006/relationships/font" Target="fonts/AlbertSans-regular.fntdata"/><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103" Type="http://schemas.openxmlformats.org/officeDocument/2006/relationships/font" Target="fonts/FiraSansCondensed-boldItalic.fntdata"/><Relationship Id="rId102" Type="http://schemas.openxmlformats.org/officeDocument/2006/relationships/font" Target="fonts/FiraSansCondensed-italic.fntdata"/><Relationship Id="rId101" Type="http://schemas.openxmlformats.org/officeDocument/2006/relationships/font" Target="fonts/FiraSansCondensed-bold.fntdata"/><Relationship Id="rId100" Type="http://schemas.openxmlformats.org/officeDocument/2006/relationships/font" Target="fonts/FiraSansCondensed-regular.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95" Type="http://schemas.openxmlformats.org/officeDocument/2006/relationships/font" Target="fonts/FiraSansCondensedExtraBold-boldItalic.fntdata"/><Relationship Id="rId94" Type="http://schemas.openxmlformats.org/officeDocument/2006/relationships/font" Target="fonts/FiraSansCondensedExtraBold-bold.fntdata"/><Relationship Id="rId97" Type="http://schemas.openxmlformats.org/officeDocument/2006/relationships/font" Target="fonts/ProximaNovaSemibold-regular.fntdata"/><Relationship Id="rId96" Type="http://schemas.openxmlformats.org/officeDocument/2006/relationships/font" Target="fonts/BebasNeue-regular.fntdata"/><Relationship Id="rId11" Type="http://schemas.openxmlformats.org/officeDocument/2006/relationships/slide" Target="slides/slide4.xml"/><Relationship Id="rId99" Type="http://schemas.openxmlformats.org/officeDocument/2006/relationships/font" Target="fonts/ProximaNovaSemibold-boldItalic.fntdata"/><Relationship Id="rId10" Type="http://schemas.openxmlformats.org/officeDocument/2006/relationships/slide" Target="slides/slide3.xml"/><Relationship Id="rId98" Type="http://schemas.openxmlformats.org/officeDocument/2006/relationships/font" Target="fonts/ProximaNovaSemibold-bold.fntdata"/><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font" Target="fonts/AlbertSansMedium-boldItalic.fntdata"/><Relationship Id="rId90" Type="http://schemas.openxmlformats.org/officeDocument/2006/relationships/font" Target="fonts/AlbertSansMedium-italic.fntdata"/><Relationship Id="rId93" Type="http://schemas.openxmlformats.org/officeDocument/2006/relationships/font" Target="fonts/Anaheim-bold.fntdata"/><Relationship Id="rId92" Type="http://schemas.openxmlformats.org/officeDocument/2006/relationships/font" Target="fonts/Anaheim-regular.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 Id="rId84" Type="http://schemas.openxmlformats.org/officeDocument/2006/relationships/font" Target="fonts/RobotoMedium-italic.fntdata"/><Relationship Id="rId83" Type="http://schemas.openxmlformats.org/officeDocument/2006/relationships/font" Target="fonts/RobotoMedium-bold.fntdata"/><Relationship Id="rId86" Type="http://schemas.openxmlformats.org/officeDocument/2006/relationships/font" Target="fonts/AmaticSC-regular.fntdata"/><Relationship Id="rId85" Type="http://schemas.openxmlformats.org/officeDocument/2006/relationships/font" Target="fonts/RobotoMedium-boldItalic.fntdata"/><Relationship Id="rId88" Type="http://schemas.openxmlformats.org/officeDocument/2006/relationships/font" Target="fonts/AlbertSansMedium-regular.fntdata"/><Relationship Id="rId87" Type="http://schemas.openxmlformats.org/officeDocument/2006/relationships/font" Target="fonts/AmaticSC-bold.fntdata"/><Relationship Id="rId89" Type="http://schemas.openxmlformats.org/officeDocument/2006/relationships/font" Target="fonts/AlbertSansMedium-bold.fntdata"/><Relationship Id="rId80" Type="http://schemas.openxmlformats.org/officeDocument/2006/relationships/font" Target="fonts/ProximaNova-italic.fntdata"/><Relationship Id="rId82" Type="http://schemas.openxmlformats.org/officeDocument/2006/relationships/font" Target="fonts/RobotoMedium-regular.fntdata"/><Relationship Id="rId81" Type="http://schemas.openxmlformats.org/officeDocument/2006/relationships/font" Target="fonts/ProximaNova-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75" Type="http://schemas.openxmlformats.org/officeDocument/2006/relationships/slide" Target="slides/slide68.xml"/><Relationship Id="rId74" Type="http://schemas.openxmlformats.org/officeDocument/2006/relationships/slide" Target="slides/slide67.xml"/><Relationship Id="rId77" Type="http://schemas.openxmlformats.org/officeDocument/2006/relationships/slide" Target="slides/slide70.xml"/><Relationship Id="rId76" Type="http://schemas.openxmlformats.org/officeDocument/2006/relationships/slide" Target="slides/slide69.xml"/><Relationship Id="rId79" Type="http://schemas.openxmlformats.org/officeDocument/2006/relationships/font" Target="fonts/ProximaNova-bold.fntdata"/><Relationship Id="rId78" Type="http://schemas.openxmlformats.org/officeDocument/2006/relationships/font" Target="fonts/ProximaNova-regular.fntdata"/><Relationship Id="rId71" Type="http://schemas.openxmlformats.org/officeDocument/2006/relationships/slide" Target="slides/slide64.xml"/><Relationship Id="rId70" Type="http://schemas.openxmlformats.org/officeDocument/2006/relationships/slide" Target="slides/slide63.xml"/><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slide" Target="slides/slide61.xml"/><Relationship Id="rId67" Type="http://schemas.openxmlformats.org/officeDocument/2006/relationships/slide" Target="slides/slide60.xml"/><Relationship Id="rId60" Type="http://schemas.openxmlformats.org/officeDocument/2006/relationships/slide" Target="slides/slide53.xml"/><Relationship Id="rId69" Type="http://schemas.openxmlformats.org/officeDocument/2006/relationships/slide" Target="slides/slide6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media/image1.png>
</file>

<file path=ppt/media/image10.png>
</file>

<file path=ppt/media/image11.png>
</file>

<file path=ppt/media/image12.jpg>
</file>

<file path=ppt/media/image13.jpg>
</file>

<file path=ppt/media/image14.jpg>
</file>

<file path=ppt/media/image15.jp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8" name="Shape 1368"/>
        <p:cNvGrpSpPr/>
        <p:nvPr/>
      </p:nvGrpSpPr>
      <p:grpSpPr>
        <a:xfrm>
          <a:off x="0" y="0"/>
          <a:ext cx="0" cy="0"/>
          <a:chOff x="0" y="0"/>
          <a:chExt cx="0" cy="0"/>
        </a:xfrm>
      </p:grpSpPr>
      <p:sp>
        <p:nvSpPr>
          <p:cNvPr id="1369" name="Google Shape;1369;g1de045886f1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0" name="Google Shape;1370;g1de045886f1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 name="Shape 1374"/>
        <p:cNvGrpSpPr/>
        <p:nvPr/>
      </p:nvGrpSpPr>
      <p:grpSpPr>
        <a:xfrm>
          <a:off x="0" y="0"/>
          <a:ext cx="0" cy="0"/>
          <a:chOff x="0" y="0"/>
          <a:chExt cx="0" cy="0"/>
        </a:xfrm>
      </p:grpSpPr>
      <p:sp>
        <p:nvSpPr>
          <p:cNvPr id="1375" name="Google Shape;1375;g1de045886f1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 name="Google Shape;1376;g1de045886f1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7" name="Shape 1397"/>
        <p:cNvGrpSpPr/>
        <p:nvPr/>
      </p:nvGrpSpPr>
      <p:grpSpPr>
        <a:xfrm>
          <a:off x="0" y="0"/>
          <a:ext cx="0" cy="0"/>
          <a:chOff x="0" y="0"/>
          <a:chExt cx="0" cy="0"/>
        </a:xfrm>
      </p:grpSpPr>
      <p:sp>
        <p:nvSpPr>
          <p:cNvPr id="1398" name="Google Shape;1398;g1de045886f1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9" name="Google Shape;1399;g1de045886f1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1" name="Shape 1421"/>
        <p:cNvGrpSpPr/>
        <p:nvPr/>
      </p:nvGrpSpPr>
      <p:grpSpPr>
        <a:xfrm>
          <a:off x="0" y="0"/>
          <a:ext cx="0" cy="0"/>
          <a:chOff x="0" y="0"/>
          <a:chExt cx="0" cy="0"/>
        </a:xfrm>
      </p:grpSpPr>
      <p:sp>
        <p:nvSpPr>
          <p:cNvPr id="1422" name="Google Shape;1422;g1de045886f1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3" name="Google Shape;1423;g1de045886f1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7" name="Shape 1427"/>
        <p:cNvGrpSpPr/>
        <p:nvPr/>
      </p:nvGrpSpPr>
      <p:grpSpPr>
        <a:xfrm>
          <a:off x="0" y="0"/>
          <a:ext cx="0" cy="0"/>
          <a:chOff x="0" y="0"/>
          <a:chExt cx="0" cy="0"/>
        </a:xfrm>
      </p:grpSpPr>
      <p:sp>
        <p:nvSpPr>
          <p:cNvPr id="1428" name="Google Shape;1428;g1de045886f1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9" name="Google Shape;1429;g1de045886f1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 name="Shape 1444"/>
        <p:cNvGrpSpPr/>
        <p:nvPr/>
      </p:nvGrpSpPr>
      <p:grpSpPr>
        <a:xfrm>
          <a:off x="0" y="0"/>
          <a:ext cx="0" cy="0"/>
          <a:chOff x="0" y="0"/>
          <a:chExt cx="0" cy="0"/>
        </a:xfrm>
      </p:grpSpPr>
      <p:sp>
        <p:nvSpPr>
          <p:cNvPr id="1445" name="Google Shape;1445;g1de045886f1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6" name="Google Shape;1446;g1de045886f1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2" name="Shape 1522"/>
        <p:cNvGrpSpPr/>
        <p:nvPr/>
      </p:nvGrpSpPr>
      <p:grpSpPr>
        <a:xfrm>
          <a:off x="0" y="0"/>
          <a:ext cx="0" cy="0"/>
          <a:chOff x="0" y="0"/>
          <a:chExt cx="0" cy="0"/>
        </a:xfrm>
      </p:grpSpPr>
      <p:sp>
        <p:nvSpPr>
          <p:cNvPr id="1523" name="Google Shape;1523;g1de045886f1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4" name="Google Shape;1524;g1de045886f1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 name="Shape 1561"/>
        <p:cNvGrpSpPr/>
        <p:nvPr/>
      </p:nvGrpSpPr>
      <p:grpSpPr>
        <a:xfrm>
          <a:off x="0" y="0"/>
          <a:ext cx="0" cy="0"/>
          <a:chOff x="0" y="0"/>
          <a:chExt cx="0" cy="0"/>
        </a:xfrm>
      </p:grpSpPr>
      <p:sp>
        <p:nvSpPr>
          <p:cNvPr id="1562" name="Google Shape;1562;g1de045886f1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 name="Google Shape;1563;g1de045886f1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7" name="Shape 1687"/>
        <p:cNvGrpSpPr/>
        <p:nvPr/>
      </p:nvGrpSpPr>
      <p:grpSpPr>
        <a:xfrm>
          <a:off x="0" y="0"/>
          <a:ext cx="0" cy="0"/>
          <a:chOff x="0" y="0"/>
          <a:chExt cx="0" cy="0"/>
        </a:xfrm>
      </p:grpSpPr>
      <p:sp>
        <p:nvSpPr>
          <p:cNvPr id="1688" name="Google Shape;1688;g1de045886f1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9" name="Google Shape;1689;g1de045886f1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7" name="Shape 1717"/>
        <p:cNvGrpSpPr/>
        <p:nvPr/>
      </p:nvGrpSpPr>
      <p:grpSpPr>
        <a:xfrm>
          <a:off x="0" y="0"/>
          <a:ext cx="0" cy="0"/>
          <a:chOff x="0" y="0"/>
          <a:chExt cx="0" cy="0"/>
        </a:xfrm>
      </p:grpSpPr>
      <p:sp>
        <p:nvSpPr>
          <p:cNvPr id="1718" name="Google Shape;1718;g1de045886f1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9" name="Google Shape;1719;g1de045886f1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gdd0c7d16c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 name="Google Shape;976;gdd0c7d16c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3" name="Shape 1723"/>
        <p:cNvGrpSpPr/>
        <p:nvPr/>
      </p:nvGrpSpPr>
      <p:grpSpPr>
        <a:xfrm>
          <a:off x="0" y="0"/>
          <a:ext cx="0" cy="0"/>
          <a:chOff x="0" y="0"/>
          <a:chExt cx="0" cy="0"/>
        </a:xfrm>
      </p:grpSpPr>
      <p:sp>
        <p:nvSpPr>
          <p:cNvPr id="1724" name="Google Shape;1724;g1de045886f1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5" name="Google Shape;1725;g1de045886f1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2" name="Shape 1742"/>
        <p:cNvGrpSpPr/>
        <p:nvPr/>
      </p:nvGrpSpPr>
      <p:grpSpPr>
        <a:xfrm>
          <a:off x="0" y="0"/>
          <a:ext cx="0" cy="0"/>
          <a:chOff x="0" y="0"/>
          <a:chExt cx="0" cy="0"/>
        </a:xfrm>
      </p:grpSpPr>
      <p:sp>
        <p:nvSpPr>
          <p:cNvPr id="1743" name="Google Shape;1743;g1de045886f1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4" name="Google Shape;1744;g1de045886f1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2" name="Shape 1752"/>
        <p:cNvGrpSpPr/>
        <p:nvPr/>
      </p:nvGrpSpPr>
      <p:grpSpPr>
        <a:xfrm>
          <a:off x="0" y="0"/>
          <a:ext cx="0" cy="0"/>
          <a:chOff x="0" y="0"/>
          <a:chExt cx="0" cy="0"/>
        </a:xfrm>
      </p:grpSpPr>
      <p:sp>
        <p:nvSpPr>
          <p:cNvPr id="1753" name="Google Shape;1753;g1de045886f1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4" name="Google Shape;1754;g1de045886f1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2" name="Shape 1822"/>
        <p:cNvGrpSpPr/>
        <p:nvPr/>
      </p:nvGrpSpPr>
      <p:grpSpPr>
        <a:xfrm>
          <a:off x="0" y="0"/>
          <a:ext cx="0" cy="0"/>
          <a:chOff x="0" y="0"/>
          <a:chExt cx="0" cy="0"/>
        </a:xfrm>
      </p:grpSpPr>
      <p:sp>
        <p:nvSpPr>
          <p:cNvPr id="1823" name="Google Shape;1823;g1de045886f1_0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4" name="Google Shape;1824;g1de045886f1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6" name="Shape 1846"/>
        <p:cNvGrpSpPr/>
        <p:nvPr/>
      </p:nvGrpSpPr>
      <p:grpSpPr>
        <a:xfrm>
          <a:off x="0" y="0"/>
          <a:ext cx="0" cy="0"/>
          <a:chOff x="0" y="0"/>
          <a:chExt cx="0" cy="0"/>
        </a:xfrm>
      </p:grpSpPr>
      <p:sp>
        <p:nvSpPr>
          <p:cNvPr id="1847" name="Google Shape;1847;g1de045886f1_0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8" name="Google Shape;1848;g1de045886f1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6" name="Shape 1856"/>
        <p:cNvGrpSpPr/>
        <p:nvPr/>
      </p:nvGrpSpPr>
      <p:grpSpPr>
        <a:xfrm>
          <a:off x="0" y="0"/>
          <a:ext cx="0" cy="0"/>
          <a:chOff x="0" y="0"/>
          <a:chExt cx="0" cy="0"/>
        </a:xfrm>
      </p:grpSpPr>
      <p:sp>
        <p:nvSpPr>
          <p:cNvPr id="1857" name="Google Shape;1857;g1de045886f1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8" name="Google Shape;1858;g1de045886f1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1" name="Shape 1881"/>
        <p:cNvGrpSpPr/>
        <p:nvPr/>
      </p:nvGrpSpPr>
      <p:grpSpPr>
        <a:xfrm>
          <a:off x="0" y="0"/>
          <a:ext cx="0" cy="0"/>
          <a:chOff x="0" y="0"/>
          <a:chExt cx="0" cy="0"/>
        </a:xfrm>
      </p:grpSpPr>
      <p:sp>
        <p:nvSpPr>
          <p:cNvPr id="1882" name="Google Shape;1882;g1de045886f1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3" name="Google Shape;1883;g1de045886f1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5" name="Shape 1905"/>
        <p:cNvGrpSpPr/>
        <p:nvPr/>
      </p:nvGrpSpPr>
      <p:grpSpPr>
        <a:xfrm>
          <a:off x="0" y="0"/>
          <a:ext cx="0" cy="0"/>
          <a:chOff x="0" y="0"/>
          <a:chExt cx="0" cy="0"/>
        </a:xfrm>
      </p:grpSpPr>
      <p:sp>
        <p:nvSpPr>
          <p:cNvPr id="1906" name="Google Shape;1906;g1de045886f1_0_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7" name="Google Shape;1907;g1de045886f1_0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9" name="Shape 1949"/>
        <p:cNvGrpSpPr/>
        <p:nvPr/>
      </p:nvGrpSpPr>
      <p:grpSpPr>
        <a:xfrm>
          <a:off x="0" y="0"/>
          <a:ext cx="0" cy="0"/>
          <a:chOff x="0" y="0"/>
          <a:chExt cx="0" cy="0"/>
        </a:xfrm>
      </p:grpSpPr>
      <p:sp>
        <p:nvSpPr>
          <p:cNvPr id="1950" name="Google Shape;1950;g1de045886f1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1" name="Google Shape;1951;g1de045886f1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3" name="Shape 2063"/>
        <p:cNvGrpSpPr/>
        <p:nvPr/>
      </p:nvGrpSpPr>
      <p:grpSpPr>
        <a:xfrm>
          <a:off x="0" y="0"/>
          <a:ext cx="0" cy="0"/>
          <a:chOff x="0" y="0"/>
          <a:chExt cx="0" cy="0"/>
        </a:xfrm>
      </p:grpSpPr>
      <p:sp>
        <p:nvSpPr>
          <p:cNvPr id="2064" name="Google Shape;2064;g1de045886f1_0_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5" name="Google Shape;2065;g1de045886f1_0_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1de045886f1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1de045886f1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8" name="Shape 2088"/>
        <p:cNvGrpSpPr/>
        <p:nvPr/>
      </p:nvGrpSpPr>
      <p:grpSpPr>
        <a:xfrm>
          <a:off x="0" y="0"/>
          <a:ext cx="0" cy="0"/>
          <a:chOff x="0" y="0"/>
          <a:chExt cx="0" cy="0"/>
        </a:xfrm>
      </p:grpSpPr>
      <p:sp>
        <p:nvSpPr>
          <p:cNvPr id="2089" name="Google Shape;2089;g1de045886f1_0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0" name="Google Shape;2090;g1de045886f1_0_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2" name="Shape 2252"/>
        <p:cNvGrpSpPr/>
        <p:nvPr/>
      </p:nvGrpSpPr>
      <p:grpSpPr>
        <a:xfrm>
          <a:off x="0" y="0"/>
          <a:ext cx="0" cy="0"/>
          <a:chOff x="0" y="0"/>
          <a:chExt cx="0" cy="0"/>
        </a:xfrm>
      </p:grpSpPr>
      <p:sp>
        <p:nvSpPr>
          <p:cNvPr id="2253" name="Google Shape;2253;g1de045886f1_0_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4" name="Google Shape;2254;g1de045886f1_0_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2" name="Shape 2272"/>
        <p:cNvGrpSpPr/>
        <p:nvPr/>
      </p:nvGrpSpPr>
      <p:grpSpPr>
        <a:xfrm>
          <a:off x="0" y="0"/>
          <a:ext cx="0" cy="0"/>
          <a:chOff x="0" y="0"/>
          <a:chExt cx="0" cy="0"/>
        </a:xfrm>
      </p:grpSpPr>
      <p:sp>
        <p:nvSpPr>
          <p:cNvPr id="2273" name="Google Shape;2273;g1de045886f1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4" name="Google Shape;2274;g1de045886f1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8" name="Shape 2278"/>
        <p:cNvGrpSpPr/>
        <p:nvPr/>
      </p:nvGrpSpPr>
      <p:grpSpPr>
        <a:xfrm>
          <a:off x="0" y="0"/>
          <a:ext cx="0" cy="0"/>
          <a:chOff x="0" y="0"/>
          <a:chExt cx="0" cy="0"/>
        </a:xfrm>
      </p:grpSpPr>
      <p:sp>
        <p:nvSpPr>
          <p:cNvPr id="2279" name="Google Shape;2279;g1de045886f1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0" name="Google Shape;2280;g1de045886f1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0" name="Shape 2320"/>
        <p:cNvGrpSpPr/>
        <p:nvPr/>
      </p:nvGrpSpPr>
      <p:grpSpPr>
        <a:xfrm>
          <a:off x="0" y="0"/>
          <a:ext cx="0" cy="0"/>
          <a:chOff x="0" y="0"/>
          <a:chExt cx="0" cy="0"/>
        </a:xfrm>
      </p:grpSpPr>
      <p:sp>
        <p:nvSpPr>
          <p:cNvPr id="2321" name="Google Shape;2321;g1de045886f1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2" name="Google Shape;2322;g1de045886f1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9" name="Shape 2369"/>
        <p:cNvGrpSpPr/>
        <p:nvPr/>
      </p:nvGrpSpPr>
      <p:grpSpPr>
        <a:xfrm>
          <a:off x="0" y="0"/>
          <a:ext cx="0" cy="0"/>
          <a:chOff x="0" y="0"/>
          <a:chExt cx="0" cy="0"/>
        </a:xfrm>
      </p:grpSpPr>
      <p:sp>
        <p:nvSpPr>
          <p:cNvPr id="2370" name="Google Shape;2370;g1de045886f1_0_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1" name="Google Shape;2371;g1de045886f1_0_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6" name="Shape 2376"/>
        <p:cNvGrpSpPr/>
        <p:nvPr/>
      </p:nvGrpSpPr>
      <p:grpSpPr>
        <a:xfrm>
          <a:off x="0" y="0"/>
          <a:ext cx="0" cy="0"/>
          <a:chOff x="0" y="0"/>
          <a:chExt cx="0" cy="0"/>
        </a:xfrm>
      </p:grpSpPr>
      <p:sp>
        <p:nvSpPr>
          <p:cNvPr id="2377" name="Google Shape;2377;g1de045886f1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8" name="Google Shape;2378;g1de045886f1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3" name="Shape 2483"/>
        <p:cNvGrpSpPr/>
        <p:nvPr/>
      </p:nvGrpSpPr>
      <p:grpSpPr>
        <a:xfrm>
          <a:off x="0" y="0"/>
          <a:ext cx="0" cy="0"/>
          <a:chOff x="0" y="0"/>
          <a:chExt cx="0" cy="0"/>
        </a:xfrm>
      </p:grpSpPr>
      <p:sp>
        <p:nvSpPr>
          <p:cNvPr id="2484" name="Google Shape;2484;g1de045886f1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5" name="Google Shape;2485;g1de045886f1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8" name="Shape 2508"/>
        <p:cNvGrpSpPr/>
        <p:nvPr/>
      </p:nvGrpSpPr>
      <p:grpSpPr>
        <a:xfrm>
          <a:off x="0" y="0"/>
          <a:ext cx="0" cy="0"/>
          <a:chOff x="0" y="0"/>
          <a:chExt cx="0" cy="0"/>
        </a:xfrm>
      </p:grpSpPr>
      <p:sp>
        <p:nvSpPr>
          <p:cNvPr id="2509" name="Google Shape;2509;g1de045886f1_0_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0" name="Google Shape;2510;g1de045886f1_0_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9" name="Shape 2589"/>
        <p:cNvGrpSpPr/>
        <p:nvPr/>
      </p:nvGrpSpPr>
      <p:grpSpPr>
        <a:xfrm>
          <a:off x="0" y="0"/>
          <a:ext cx="0" cy="0"/>
          <a:chOff x="0" y="0"/>
          <a:chExt cx="0" cy="0"/>
        </a:xfrm>
      </p:grpSpPr>
      <p:sp>
        <p:nvSpPr>
          <p:cNvPr id="2590" name="Google Shape;2590;g1de045886f1_0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1" name="Google Shape;2591;g1de045886f1_0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db0f9523dd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db0f9523dd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2" name="Shape 2602"/>
        <p:cNvGrpSpPr/>
        <p:nvPr/>
      </p:nvGrpSpPr>
      <p:grpSpPr>
        <a:xfrm>
          <a:off x="0" y="0"/>
          <a:ext cx="0" cy="0"/>
          <a:chOff x="0" y="0"/>
          <a:chExt cx="0" cy="0"/>
        </a:xfrm>
      </p:grpSpPr>
      <p:sp>
        <p:nvSpPr>
          <p:cNvPr id="2603" name="Google Shape;2603;g1de045886f1_0_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4" name="Google Shape;2604;g1de045886f1_0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4" name="Shape 2614"/>
        <p:cNvGrpSpPr/>
        <p:nvPr/>
      </p:nvGrpSpPr>
      <p:grpSpPr>
        <a:xfrm>
          <a:off x="0" y="0"/>
          <a:ext cx="0" cy="0"/>
          <a:chOff x="0" y="0"/>
          <a:chExt cx="0" cy="0"/>
        </a:xfrm>
      </p:grpSpPr>
      <p:sp>
        <p:nvSpPr>
          <p:cNvPr id="2615" name="Google Shape;2615;g1de045886f1_0_7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6" name="Google Shape;2616;g1de045886f1_0_7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1" name="Shape 2671"/>
        <p:cNvGrpSpPr/>
        <p:nvPr/>
      </p:nvGrpSpPr>
      <p:grpSpPr>
        <a:xfrm>
          <a:off x="0" y="0"/>
          <a:ext cx="0" cy="0"/>
          <a:chOff x="0" y="0"/>
          <a:chExt cx="0" cy="0"/>
        </a:xfrm>
      </p:grpSpPr>
      <p:sp>
        <p:nvSpPr>
          <p:cNvPr id="2672" name="Google Shape;2672;g1de045886f1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3" name="Google Shape;2673;g1de045886f1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8" name="Shape 2748"/>
        <p:cNvGrpSpPr/>
        <p:nvPr/>
      </p:nvGrpSpPr>
      <p:grpSpPr>
        <a:xfrm>
          <a:off x="0" y="0"/>
          <a:ext cx="0" cy="0"/>
          <a:chOff x="0" y="0"/>
          <a:chExt cx="0" cy="0"/>
        </a:xfrm>
      </p:grpSpPr>
      <p:sp>
        <p:nvSpPr>
          <p:cNvPr id="2749" name="Google Shape;2749;g1de045886f1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0" name="Google Shape;2750;g1de045886f1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5" name="Shape 2765"/>
        <p:cNvGrpSpPr/>
        <p:nvPr/>
      </p:nvGrpSpPr>
      <p:grpSpPr>
        <a:xfrm>
          <a:off x="0" y="0"/>
          <a:ext cx="0" cy="0"/>
          <a:chOff x="0" y="0"/>
          <a:chExt cx="0" cy="0"/>
        </a:xfrm>
      </p:grpSpPr>
      <p:sp>
        <p:nvSpPr>
          <p:cNvPr id="2766" name="Google Shape;2766;g1de045886f1_0_8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7" name="Google Shape;2767;g1de045886f1_0_8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2" name="Shape 2792"/>
        <p:cNvGrpSpPr/>
        <p:nvPr/>
      </p:nvGrpSpPr>
      <p:grpSpPr>
        <a:xfrm>
          <a:off x="0" y="0"/>
          <a:ext cx="0" cy="0"/>
          <a:chOff x="0" y="0"/>
          <a:chExt cx="0" cy="0"/>
        </a:xfrm>
      </p:grpSpPr>
      <p:sp>
        <p:nvSpPr>
          <p:cNvPr id="2793" name="Google Shape;2793;g1de045886f1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4" name="Google Shape;2794;g1de045886f1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0" name="Shape 2970"/>
        <p:cNvGrpSpPr/>
        <p:nvPr/>
      </p:nvGrpSpPr>
      <p:grpSpPr>
        <a:xfrm>
          <a:off x="0" y="0"/>
          <a:ext cx="0" cy="0"/>
          <a:chOff x="0" y="0"/>
          <a:chExt cx="0" cy="0"/>
        </a:xfrm>
      </p:grpSpPr>
      <p:sp>
        <p:nvSpPr>
          <p:cNvPr id="2971" name="Google Shape;2971;g1de045886f1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2" name="Google Shape;2972;g1de045886f1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3" name="Shape 3003"/>
        <p:cNvGrpSpPr/>
        <p:nvPr/>
      </p:nvGrpSpPr>
      <p:grpSpPr>
        <a:xfrm>
          <a:off x="0" y="0"/>
          <a:ext cx="0" cy="0"/>
          <a:chOff x="0" y="0"/>
          <a:chExt cx="0" cy="0"/>
        </a:xfrm>
      </p:grpSpPr>
      <p:sp>
        <p:nvSpPr>
          <p:cNvPr id="3004" name="Google Shape;3004;g1de045886f1_0_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5" name="Google Shape;3005;g1de045886f1_0_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2" name="Shape 3082"/>
        <p:cNvGrpSpPr/>
        <p:nvPr/>
      </p:nvGrpSpPr>
      <p:grpSpPr>
        <a:xfrm>
          <a:off x="0" y="0"/>
          <a:ext cx="0" cy="0"/>
          <a:chOff x="0" y="0"/>
          <a:chExt cx="0" cy="0"/>
        </a:xfrm>
      </p:grpSpPr>
      <p:sp>
        <p:nvSpPr>
          <p:cNvPr id="3083" name="Google Shape;3083;g1de045886f1_0_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4" name="Google Shape;3084;g1de045886f1_0_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0" name="Shape 3130"/>
        <p:cNvGrpSpPr/>
        <p:nvPr/>
      </p:nvGrpSpPr>
      <p:grpSpPr>
        <a:xfrm>
          <a:off x="0" y="0"/>
          <a:ext cx="0" cy="0"/>
          <a:chOff x="0" y="0"/>
          <a:chExt cx="0" cy="0"/>
        </a:xfrm>
      </p:grpSpPr>
      <p:sp>
        <p:nvSpPr>
          <p:cNvPr id="3131" name="Google Shape;3131;g1de045886f1_0_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2" name="Google Shape;3132;g1de045886f1_0_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dd0c7d16c6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dd0c7d16c6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0" name="Shape 3200"/>
        <p:cNvGrpSpPr/>
        <p:nvPr/>
      </p:nvGrpSpPr>
      <p:grpSpPr>
        <a:xfrm>
          <a:off x="0" y="0"/>
          <a:ext cx="0" cy="0"/>
          <a:chOff x="0" y="0"/>
          <a:chExt cx="0" cy="0"/>
        </a:xfrm>
      </p:grpSpPr>
      <p:sp>
        <p:nvSpPr>
          <p:cNvPr id="3201" name="Google Shape;3201;g1de340548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2" name="Google Shape;3202;g1de340548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5" name="Shape 3615"/>
        <p:cNvGrpSpPr/>
        <p:nvPr/>
      </p:nvGrpSpPr>
      <p:grpSpPr>
        <a:xfrm>
          <a:off x="0" y="0"/>
          <a:ext cx="0" cy="0"/>
          <a:chOff x="0" y="0"/>
          <a:chExt cx="0" cy="0"/>
        </a:xfrm>
      </p:grpSpPr>
      <p:sp>
        <p:nvSpPr>
          <p:cNvPr id="3616" name="Google Shape;3616;g1de045886f1_0_9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7" name="Google Shape;3617;g1de045886f1_0_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4" name="Shape 3974"/>
        <p:cNvGrpSpPr/>
        <p:nvPr/>
      </p:nvGrpSpPr>
      <p:grpSpPr>
        <a:xfrm>
          <a:off x="0" y="0"/>
          <a:ext cx="0" cy="0"/>
          <a:chOff x="0" y="0"/>
          <a:chExt cx="0" cy="0"/>
        </a:xfrm>
      </p:grpSpPr>
      <p:sp>
        <p:nvSpPr>
          <p:cNvPr id="3975" name="Google Shape;3975;g1de045886f1_0_9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6" name="Google Shape;3976;g1de045886f1_0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2" name="Shape 3982"/>
        <p:cNvGrpSpPr/>
        <p:nvPr/>
      </p:nvGrpSpPr>
      <p:grpSpPr>
        <a:xfrm>
          <a:off x="0" y="0"/>
          <a:ext cx="0" cy="0"/>
          <a:chOff x="0" y="0"/>
          <a:chExt cx="0" cy="0"/>
        </a:xfrm>
      </p:grpSpPr>
      <p:sp>
        <p:nvSpPr>
          <p:cNvPr id="3983" name="Google Shape;3983;g216a47aec02_0_8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4" name="Google Shape;3984;g216a47aec02_0_8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8" name="Shape 3988"/>
        <p:cNvGrpSpPr/>
        <p:nvPr/>
      </p:nvGrpSpPr>
      <p:grpSpPr>
        <a:xfrm>
          <a:off x="0" y="0"/>
          <a:ext cx="0" cy="0"/>
          <a:chOff x="0" y="0"/>
          <a:chExt cx="0" cy="0"/>
        </a:xfrm>
      </p:grpSpPr>
      <p:sp>
        <p:nvSpPr>
          <p:cNvPr id="3989" name="Google Shape;3989;g216a47aec02_0_8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0" name="Google Shape;3990;g216a47aec02_0_8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4" name="Shape 3994"/>
        <p:cNvGrpSpPr/>
        <p:nvPr/>
      </p:nvGrpSpPr>
      <p:grpSpPr>
        <a:xfrm>
          <a:off x="0" y="0"/>
          <a:ext cx="0" cy="0"/>
          <a:chOff x="0" y="0"/>
          <a:chExt cx="0" cy="0"/>
        </a:xfrm>
      </p:grpSpPr>
      <p:sp>
        <p:nvSpPr>
          <p:cNvPr id="3995" name="Google Shape;3995;g216a47aec02_0_8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6" name="Google Shape;3996;g216a47aec02_0_8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0" name="Shape 4020"/>
        <p:cNvGrpSpPr/>
        <p:nvPr/>
      </p:nvGrpSpPr>
      <p:grpSpPr>
        <a:xfrm>
          <a:off x="0" y="0"/>
          <a:ext cx="0" cy="0"/>
          <a:chOff x="0" y="0"/>
          <a:chExt cx="0" cy="0"/>
        </a:xfrm>
      </p:grpSpPr>
      <p:sp>
        <p:nvSpPr>
          <p:cNvPr id="4021" name="Google Shape;4021;g216a47aec02_0_8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2" name="Google Shape;4022;g216a47aec02_0_8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6" name="Shape 4036"/>
        <p:cNvGrpSpPr/>
        <p:nvPr/>
      </p:nvGrpSpPr>
      <p:grpSpPr>
        <a:xfrm>
          <a:off x="0" y="0"/>
          <a:ext cx="0" cy="0"/>
          <a:chOff x="0" y="0"/>
          <a:chExt cx="0" cy="0"/>
        </a:xfrm>
      </p:grpSpPr>
      <p:sp>
        <p:nvSpPr>
          <p:cNvPr id="4037" name="Google Shape;4037;g216a47aec02_0_8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8" name="Google Shape;4038;g216a47aec02_0_8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5" name="Shape 4375"/>
        <p:cNvGrpSpPr/>
        <p:nvPr/>
      </p:nvGrpSpPr>
      <p:grpSpPr>
        <a:xfrm>
          <a:off x="0" y="0"/>
          <a:ext cx="0" cy="0"/>
          <a:chOff x="0" y="0"/>
          <a:chExt cx="0" cy="0"/>
        </a:xfrm>
      </p:grpSpPr>
      <p:sp>
        <p:nvSpPr>
          <p:cNvPr id="4376" name="Google Shape;4376;g216a47aec02_0_9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7" name="Google Shape;4377;g216a47aec02_0_9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6" name="Shape 6576"/>
        <p:cNvGrpSpPr/>
        <p:nvPr/>
      </p:nvGrpSpPr>
      <p:grpSpPr>
        <a:xfrm>
          <a:off x="0" y="0"/>
          <a:ext cx="0" cy="0"/>
          <a:chOff x="0" y="0"/>
          <a:chExt cx="0" cy="0"/>
        </a:xfrm>
      </p:grpSpPr>
      <p:sp>
        <p:nvSpPr>
          <p:cNvPr id="6577" name="Google Shape;6577;g216a47aec02_0_11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8" name="Google Shape;6578;g216a47aec02_0_11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6" name="Shape 1206"/>
        <p:cNvGrpSpPr/>
        <p:nvPr/>
      </p:nvGrpSpPr>
      <p:grpSpPr>
        <a:xfrm>
          <a:off x="0" y="0"/>
          <a:ext cx="0" cy="0"/>
          <a:chOff x="0" y="0"/>
          <a:chExt cx="0" cy="0"/>
        </a:xfrm>
      </p:grpSpPr>
      <p:sp>
        <p:nvSpPr>
          <p:cNvPr id="1207" name="Google Shape;1207;g1de045886f1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8" name="Google Shape;1208;g1de045886f1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5" name="Shape 6995"/>
        <p:cNvGrpSpPr/>
        <p:nvPr/>
      </p:nvGrpSpPr>
      <p:grpSpPr>
        <a:xfrm>
          <a:off x="0" y="0"/>
          <a:ext cx="0" cy="0"/>
          <a:chOff x="0" y="0"/>
          <a:chExt cx="0" cy="0"/>
        </a:xfrm>
      </p:grpSpPr>
      <p:sp>
        <p:nvSpPr>
          <p:cNvPr id="6996" name="Google Shape;6996;g216a47aec02_0_118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7" name="Google Shape;6997;g216a47aec02_0_11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5" name="Shape 7165"/>
        <p:cNvGrpSpPr/>
        <p:nvPr/>
      </p:nvGrpSpPr>
      <p:grpSpPr>
        <a:xfrm>
          <a:off x="0" y="0"/>
          <a:ext cx="0" cy="0"/>
          <a:chOff x="0" y="0"/>
          <a:chExt cx="0" cy="0"/>
        </a:xfrm>
      </p:grpSpPr>
      <p:sp>
        <p:nvSpPr>
          <p:cNvPr id="7166" name="Google Shape;7166;g216a47aec02_0_11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7" name="Google Shape;7167;g216a47aec02_0_11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0" name="Shape 7570"/>
        <p:cNvGrpSpPr/>
        <p:nvPr/>
      </p:nvGrpSpPr>
      <p:grpSpPr>
        <a:xfrm>
          <a:off x="0" y="0"/>
          <a:ext cx="0" cy="0"/>
          <a:chOff x="0" y="0"/>
          <a:chExt cx="0" cy="0"/>
        </a:xfrm>
      </p:grpSpPr>
      <p:sp>
        <p:nvSpPr>
          <p:cNvPr id="7571" name="Google Shape;7571;g216a47aec02_0_12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2" name="Google Shape;7572;g216a47aec02_0_12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0" name="Shape 7950"/>
        <p:cNvGrpSpPr/>
        <p:nvPr/>
      </p:nvGrpSpPr>
      <p:grpSpPr>
        <a:xfrm>
          <a:off x="0" y="0"/>
          <a:ext cx="0" cy="0"/>
          <a:chOff x="0" y="0"/>
          <a:chExt cx="0" cy="0"/>
        </a:xfrm>
      </p:grpSpPr>
      <p:sp>
        <p:nvSpPr>
          <p:cNvPr id="7951" name="Google Shape;7951;g216a47aec02_0_12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2" name="Google Shape;7952;g216a47aec02_0_12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6" name="Shape 8376"/>
        <p:cNvGrpSpPr/>
        <p:nvPr/>
      </p:nvGrpSpPr>
      <p:grpSpPr>
        <a:xfrm>
          <a:off x="0" y="0"/>
          <a:ext cx="0" cy="0"/>
          <a:chOff x="0" y="0"/>
          <a:chExt cx="0" cy="0"/>
        </a:xfrm>
      </p:grpSpPr>
      <p:sp>
        <p:nvSpPr>
          <p:cNvPr id="8377" name="Google Shape;8377;g216a47aec02_0_13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8" name="Google Shape;8378;g216a47aec02_0_13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7" name="Shape 8737"/>
        <p:cNvGrpSpPr/>
        <p:nvPr/>
      </p:nvGrpSpPr>
      <p:grpSpPr>
        <a:xfrm>
          <a:off x="0" y="0"/>
          <a:ext cx="0" cy="0"/>
          <a:chOff x="0" y="0"/>
          <a:chExt cx="0" cy="0"/>
        </a:xfrm>
      </p:grpSpPr>
      <p:sp>
        <p:nvSpPr>
          <p:cNvPr id="8738" name="Google Shape;8738;g216a47aec02_0_13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9" name="Google Shape;8739;g216a47aec02_0_13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7" name="Shape 9247"/>
        <p:cNvGrpSpPr/>
        <p:nvPr/>
      </p:nvGrpSpPr>
      <p:grpSpPr>
        <a:xfrm>
          <a:off x="0" y="0"/>
          <a:ext cx="0" cy="0"/>
          <a:chOff x="0" y="0"/>
          <a:chExt cx="0" cy="0"/>
        </a:xfrm>
      </p:grpSpPr>
      <p:sp>
        <p:nvSpPr>
          <p:cNvPr id="9248" name="Google Shape;9248;g216a47aec02_0_14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9" name="Google Shape;9249;g216a47aec02_0_14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7" name="Shape 9867"/>
        <p:cNvGrpSpPr/>
        <p:nvPr/>
      </p:nvGrpSpPr>
      <p:grpSpPr>
        <a:xfrm>
          <a:off x="0" y="0"/>
          <a:ext cx="0" cy="0"/>
          <a:chOff x="0" y="0"/>
          <a:chExt cx="0" cy="0"/>
        </a:xfrm>
      </p:grpSpPr>
      <p:sp>
        <p:nvSpPr>
          <p:cNvPr id="9868" name="Google Shape;9868;g216a47aec02_0_14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9" name="Google Shape;9869;g216a47aec02_0_14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1" name="Shape 10461"/>
        <p:cNvGrpSpPr/>
        <p:nvPr/>
      </p:nvGrpSpPr>
      <p:grpSpPr>
        <a:xfrm>
          <a:off x="0" y="0"/>
          <a:ext cx="0" cy="0"/>
          <a:chOff x="0" y="0"/>
          <a:chExt cx="0" cy="0"/>
        </a:xfrm>
      </p:grpSpPr>
      <p:sp>
        <p:nvSpPr>
          <p:cNvPr id="10462" name="Google Shape;10462;g216a47aec02_0_15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3" name="Google Shape;10463;g216a47aec02_0_15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2" name="Shape 10782"/>
        <p:cNvGrpSpPr/>
        <p:nvPr/>
      </p:nvGrpSpPr>
      <p:grpSpPr>
        <a:xfrm>
          <a:off x="0" y="0"/>
          <a:ext cx="0" cy="0"/>
          <a:chOff x="0" y="0"/>
          <a:chExt cx="0" cy="0"/>
        </a:xfrm>
      </p:grpSpPr>
      <p:sp>
        <p:nvSpPr>
          <p:cNvPr id="10783" name="Google Shape;10783;g216a47aec02_0_15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4" name="Google Shape;10784;g216a47aec02_0_15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0" name="Shape 1290"/>
        <p:cNvGrpSpPr/>
        <p:nvPr/>
      </p:nvGrpSpPr>
      <p:grpSpPr>
        <a:xfrm>
          <a:off x="0" y="0"/>
          <a:ext cx="0" cy="0"/>
          <a:chOff x="0" y="0"/>
          <a:chExt cx="0" cy="0"/>
        </a:xfrm>
      </p:grpSpPr>
      <p:sp>
        <p:nvSpPr>
          <p:cNvPr id="1291" name="Google Shape;1291;g1de045886f1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2" name="Google Shape;1292;g1de045886f1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0" name="Shape 11090"/>
        <p:cNvGrpSpPr/>
        <p:nvPr/>
      </p:nvGrpSpPr>
      <p:grpSpPr>
        <a:xfrm>
          <a:off x="0" y="0"/>
          <a:ext cx="0" cy="0"/>
          <a:chOff x="0" y="0"/>
          <a:chExt cx="0" cy="0"/>
        </a:xfrm>
      </p:grpSpPr>
      <p:sp>
        <p:nvSpPr>
          <p:cNvPr id="11091" name="Google Shape;11091;g216a47aec02_0_17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92" name="Google Shape;11092;g216a47aec02_0_17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7" name="Shape 1307"/>
        <p:cNvGrpSpPr/>
        <p:nvPr/>
      </p:nvGrpSpPr>
      <p:grpSpPr>
        <a:xfrm>
          <a:off x="0" y="0"/>
          <a:ext cx="0" cy="0"/>
          <a:chOff x="0" y="0"/>
          <a:chExt cx="0" cy="0"/>
        </a:xfrm>
      </p:grpSpPr>
      <p:sp>
        <p:nvSpPr>
          <p:cNvPr id="1308" name="Google Shape;1308;g1de045886f1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9" name="Google Shape;1309;g1de045886f1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1" name="Shape 1321"/>
        <p:cNvGrpSpPr/>
        <p:nvPr/>
      </p:nvGrpSpPr>
      <p:grpSpPr>
        <a:xfrm>
          <a:off x="0" y="0"/>
          <a:ext cx="0" cy="0"/>
          <a:chOff x="0" y="0"/>
          <a:chExt cx="0" cy="0"/>
        </a:xfrm>
      </p:grpSpPr>
      <p:sp>
        <p:nvSpPr>
          <p:cNvPr id="1322" name="Google Shape;1322;g1de045886f1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3" name="Google Shape;1323;g1de045886f1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44" y="24"/>
            <a:ext cx="9144155" cy="5165694"/>
            <a:chOff x="-244" y="24"/>
            <a:chExt cx="9144155" cy="5165694"/>
          </a:xfrm>
        </p:grpSpPr>
        <p:sp>
          <p:nvSpPr>
            <p:cNvPr id="10" name="Google Shape;10;p2"/>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 name="Google Shape;12;p2"/>
          <p:cNvGrpSpPr/>
          <p:nvPr/>
        </p:nvGrpSpPr>
        <p:grpSpPr>
          <a:xfrm>
            <a:off x="303630" y="306525"/>
            <a:ext cx="8536741" cy="4552701"/>
            <a:chOff x="2434200" y="841500"/>
            <a:chExt cx="4622450" cy="3053250"/>
          </a:xfrm>
        </p:grpSpPr>
        <p:sp>
          <p:nvSpPr>
            <p:cNvPr id="13" name="Google Shape;13;p2"/>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3134050" y="966200"/>
            <a:ext cx="5170500" cy="1988400"/>
          </a:xfrm>
          <a:prstGeom prst="rect">
            <a:avLst/>
          </a:prstGeom>
        </p:spPr>
        <p:txBody>
          <a:bodyPr anchorCtr="0" anchor="ctr" bIns="91425" lIns="91425" spcFirstLastPara="1" rIns="91425" wrap="square" tIns="91425">
            <a:noAutofit/>
          </a:bodyPr>
          <a:lstStyle>
            <a:lvl1pPr lvl="0" rtl="0">
              <a:spcBef>
                <a:spcPts val="0"/>
              </a:spcBef>
              <a:spcAft>
                <a:spcPts val="0"/>
              </a:spcAft>
              <a:buSzPts val="8500"/>
              <a:buNone/>
              <a:defRPr sz="4800">
                <a:latin typeface="Fira Sans Condensed ExtraBold"/>
                <a:ea typeface="Fira Sans Condensed ExtraBold"/>
                <a:cs typeface="Fira Sans Condensed ExtraBold"/>
                <a:sym typeface="Fira Sans Condensed ExtraBold"/>
              </a:defRPr>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16" name="Google Shape;16;p2"/>
          <p:cNvSpPr txBox="1"/>
          <p:nvPr>
            <p:ph idx="1" type="subTitle"/>
          </p:nvPr>
        </p:nvSpPr>
        <p:spPr>
          <a:xfrm>
            <a:off x="3134050" y="2814150"/>
            <a:ext cx="5170500" cy="46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dk1"/>
                </a:solidFill>
                <a:latin typeface="Albert Sans"/>
                <a:ea typeface="Albert Sans"/>
                <a:cs typeface="Albert Sans"/>
                <a:sym typeface="Albert Sans"/>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0" name="Shape 220"/>
        <p:cNvGrpSpPr/>
        <p:nvPr/>
      </p:nvGrpSpPr>
      <p:grpSpPr>
        <a:xfrm>
          <a:off x="0" y="0"/>
          <a:ext cx="0" cy="0"/>
          <a:chOff x="0" y="0"/>
          <a:chExt cx="0" cy="0"/>
        </a:xfrm>
      </p:grpSpPr>
      <p:grpSp>
        <p:nvGrpSpPr>
          <p:cNvPr id="221" name="Google Shape;221;p11"/>
          <p:cNvGrpSpPr/>
          <p:nvPr/>
        </p:nvGrpSpPr>
        <p:grpSpPr>
          <a:xfrm>
            <a:off x="-244" y="24"/>
            <a:ext cx="9144155" cy="5165694"/>
            <a:chOff x="-244" y="24"/>
            <a:chExt cx="9144155" cy="5165694"/>
          </a:xfrm>
        </p:grpSpPr>
        <p:sp>
          <p:nvSpPr>
            <p:cNvPr id="222" name="Google Shape;222;p11"/>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11"/>
          <p:cNvGrpSpPr/>
          <p:nvPr/>
        </p:nvGrpSpPr>
        <p:grpSpPr>
          <a:xfrm>
            <a:off x="303630" y="306525"/>
            <a:ext cx="8536741" cy="4552701"/>
            <a:chOff x="2434200" y="841500"/>
            <a:chExt cx="4622450" cy="3053250"/>
          </a:xfrm>
        </p:grpSpPr>
        <p:sp>
          <p:nvSpPr>
            <p:cNvPr id="225" name="Google Shape;225;p11"/>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11"/>
          <p:cNvSpPr txBox="1"/>
          <p:nvPr>
            <p:ph hasCustomPrompt="1" type="title"/>
          </p:nvPr>
        </p:nvSpPr>
        <p:spPr>
          <a:xfrm>
            <a:off x="1766700" y="1533875"/>
            <a:ext cx="5610600" cy="13722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10000"/>
              <a:buNone/>
              <a:defRPr sz="10000">
                <a:solidFill>
                  <a:schemeClr val="accent3"/>
                </a:solidFill>
              </a:defRPr>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228" name="Google Shape;228;p11"/>
          <p:cNvSpPr txBox="1"/>
          <p:nvPr>
            <p:ph idx="1" type="subTitle"/>
          </p:nvPr>
        </p:nvSpPr>
        <p:spPr>
          <a:xfrm>
            <a:off x="1766700" y="2906122"/>
            <a:ext cx="5610600" cy="7035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
              <a:buNone/>
              <a:defRPr sz="16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29" name="Shape 22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30" name="Shape 230"/>
        <p:cNvGrpSpPr/>
        <p:nvPr/>
      </p:nvGrpSpPr>
      <p:grpSpPr>
        <a:xfrm>
          <a:off x="0" y="0"/>
          <a:ext cx="0" cy="0"/>
          <a:chOff x="0" y="0"/>
          <a:chExt cx="0" cy="0"/>
        </a:xfrm>
      </p:grpSpPr>
      <p:grpSp>
        <p:nvGrpSpPr>
          <p:cNvPr id="231" name="Google Shape;231;p13"/>
          <p:cNvGrpSpPr/>
          <p:nvPr/>
        </p:nvGrpSpPr>
        <p:grpSpPr>
          <a:xfrm>
            <a:off x="-244" y="24"/>
            <a:ext cx="9144155" cy="5165694"/>
            <a:chOff x="-244" y="24"/>
            <a:chExt cx="9144155" cy="5165694"/>
          </a:xfrm>
        </p:grpSpPr>
        <p:sp>
          <p:nvSpPr>
            <p:cNvPr id="232" name="Google Shape;232;p13"/>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3"/>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3"/>
          <p:cNvGrpSpPr/>
          <p:nvPr/>
        </p:nvGrpSpPr>
        <p:grpSpPr>
          <a:xfrm>
            <a:off x="303630" y="306525"/>
            <a:ext cx="8536741" cy="4552701"/>
            <a:chOff x="2434200" y="841500"/>
            <a:chExt cx="4622450" cy="3053250"/>
          </a:xfrm>
        </p:grpSpPr>
        <p:sp>
          <p:nvSpPr>
            <p:cNvPr id="235" name="Google Shape;235;p13"/>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3"/>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8" name="Google Shape;238;p13"/>
          <p:cNvSpPr txBox="1"/>
          <p:nvPr>
            <p:ph idx="2" type="title"/>
          </p:nvPr>
        </p:nvSpPr>
        <p:spPr>
          <a:xfrm>
            <a:off x="1872300" y="1585200"/>
            <a:ext cx="2531100" cy="625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39" name="Google Shape;239;p13"/>
          <p:cNvSpPr txBox="1"/>
          <p:nvPr>
            <p:ph idx="3" type="title"/>
          </p:nvPr>
        </p:nvSpPr>
        <p:spPr>
          <a:xfrm>
            <a:off x="5616000" y="1570275"/>
            <a:ext cx="2531100" cy="625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40" name="Google Shape;240;p13"/>
          <p:cNvSpPr txBox="1"/>
          <p:nvPr>
            <p:ph idx="1" type="subTitle"/>
          </p:nvPr>
        </p:nvSpPr>
        <p:spPr>
          <a:xfrm>
            <a:off x="1872275" y="1982425"/>
            <a:ext cx="2531100" cy="686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41" name="Google Shape;241;p13"/>
          <p:cNvSpPr txBox="1"/>
          <p:nvPr>
            <p:ph idx="4" type="subTitle"/>
          </p:nvPr>
        </p:nvSpPr>
        <p:spPr>
          <a:xfrm>
            <a:off x="5616002" y="1968500"/>
            <a:ext cx="25311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42" name="Google Shape;242;p13"/>
          <p:cNvSpPr txBox="1"/>
          <p:nvPr>
            <p:ph idx="5" type="title"/>
          </p:nvPr>
        </p:nvSpPr>
        <p:spPr>
          <a:xfrm>
            <a:off x="1872275" y="3094775"/>
            <a:ext cx="2531100" cy="625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43" name="Google Shape;243;p13"/>
          <p:cNvSpPr txBox="1"/>
          <p:nvPr>
            <p:ph idx="6" type="title"/>
          </p:nvPr>
        </p:nvSpPr>
        <p:spPr>
          <a:xfrm>
            <a:off x="5616000" y="3094775"/>
            <a:ext cx="2531100" cy="625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44" name="Google Shape;244;p13"/>
          <p:cNvSpPr txBox="1"/>
          <p:nvPr>
            <p:ph idx="7" type="subTitle"/>
          </p:nvPr>
        </p:nvSpPr>
        <p:spPr>
          <a:xfrm>
            <a:off x="1872301" y="3491975"/>
            <a:ext cx="25311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45" name="Google Shape;245;p13"/>
          <p:cNvSpPr txBox="1"/>
          <p:nvPr>
            <p:ph idx="8" type="subTitle"/>
          </p:nvPr>
        </p:nvSpPr>
        <p:spPr>
          <a:xfrm>
            <a:off x="5616001" y="3491975"/>
            <a:ext cx="25311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46" name="Google Shape;246;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247" name="Google Shape;247;p13"/>
          <p:cNvSpPr txBox="1"/>
          <p:nvPr>
            <p:ph hasCustomPrompt="1" idx="9" type="title"/>
          </p:nvPr>
        </p:nvSpPr>
        <p:spPr>
          <a:xfrm>
            <a:off x="943977" y="1585193"/>
            <a:ext cx="775800" cy="775800"/>
          </a:xfrm>
          <a:prstGeom prst="rect">
            <a:avLst/>
          </a:prstGeom>
          <a:solidFill>
            <a:schemeClr val="accent4"/>
          </a:solid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4000">
                <a:solidFill>
                  <a:schemeClr val="accent3"/>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248" name="Google Shape;248;p13"/>
          <p:cNvSpPr txBox="1"/>
          <p:nvPr>
            <p:ph hasCustomPrompt="1" idx="13" type="title"/>
          </p:nvPr>
        </p:nvSpPr>
        <p:spPr>
          <a:xfrm>
            <a:off x="943977" y="3094768"/>
            <a:ext cx="775800" cy="775800"/>
          </a:xfrm>
          <a:prstGeom prst="rect">
            <a:avLst/>
          </a:prstGeom>
          <a:solidFill>
            <a:schemeClr val="accent4"/>
          </a:solid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4000">
                <a:solidFill>
                  <a:schemeClr val="accent3"/>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249" name="Google Shape;249;p13"/>
          <p:cNvSpPr txBox="1"/>
          <p:nvPr>
            <p:ph hasCustomPrompt="1" idx="14" type="title"/>
          </p:nvPr>
        </p:nvSpPr>
        <p:spPr>
          <a:xfrm>
            <a:off x="4687827" y="1585193"/>
            <a:ext cx="775800" cy="775800"/>
          </a:xfrm>
          <a:prstGeom prst="rect">
            <a:avLst/>
          </a:prstGeom>
          <a:solidFill>
            <a:schemeClr val="accent4"/>
          </a:solid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a:solidFill>
                  <a:schemeClr val="accent3"/>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250" name="Google Shape;250;p13"/>
          <p:cNvSpPr txBox="1"/>
          <p:nvPr>
            <p:ph hasCustomPrompt="1" idx="15" type="title"/>
          </p:nvPr>
        </p:nvSpPr>
        <p:spPr>
          <a:xfrm>
            <a:off x="4687827" y="3094768"/>
            <a:ext cx="775800" cy="775800"/>
          </a:xfrm>
          <a:prstGeom prst="rect">
            <a:avLst/>
          </a:prstGeom>
          <a:solidFill>
            <a:schemeClr val="accent4"/>
          </a:solid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a:solidFill>
                  <a:schemeClr val="accent3"/>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grpSp>
        <p:nvGrpSpPr>
          <p:cNvPr id="251" name="Google Shape;251;p13"/>
          <p:cNvGrpSpPr/>
          <p:nvPr/>
        </p:nvGrpSpPr>
        <p:grpSpPr>
          <a:xfrm>
            <a:off x="7843596" y="131343"/>
            <a:ext cx="1177606" cy="869950"/>
            <a:chOff x="887825" y="3946025"/>
            <a:chExt cx="1317675" cy="973425"/>
          </a:xfrm>
        </p:grpSpPr>
        <p:sp>
          <p:nvSpPr>
            <p:cNvPr id="252" name="Google Shape;252;p13"/>
            <p:cNvSpPr/>
            <p:nvPr/>
          </p:nvSpPr>
          <p:spPr>
            <a:xfrm>
              <a:off x="887825" y="3946025"/>
              <a:ext cx="1317675" cy="973425"/>
            </a:xfrm>
            <a:custGeom>
              <a:rect b="b" l="l" r="r" t="t"/>
              <a:pathLst>
                <a:path extrusionOk="0" h="38937" w="52707">
                  <a:moveTo>
                    <a:pt x="42898" y="1"/>
                  </a:moveTo>
                  <a:cubicBezTo>
                    <a:pt x="42574" y="1"/>
                    <a:pt x="42244" y="45"/>
                    <a:pt x="41916" y="137"/>
                  </a:cubicBezTo>
                  <a:cubicBezTo>
                    <a:pt x="28755" y="3572"/>
                    <a:pt x="15806" y="7128"/>
                    <a:pt x="3070" y="10715"/>
                  </a:cubicBezTo>
                  <a:cubicBezTo>
                    <a:pt x="1155" y="11262"/>
                    <a:pt x="0" y="13268"/>
                    <a:pt x="547" y="15213"/>
                  </a:cubicBezTo>
                  <a:cubicBezTo>
                    <a:pt x="2432" y="22235"/>
                    <a:pt x="4377" y="29226"/>
                    <a:pt x="6262" y="36247"/>
                  </a:cubicBezTo>
                  <a:cubicBezTo>
                    <a:pt x="6717" y="37865"/>
                    <a:pt x="8181" y="38936"/>
                    <a:pt x="9780" y="38936"/>
                  </a:cubicBezTo>
                  <a:cubicBezTo>
                    <a:pt x="10104" y="38936"/>
                    <a:pt x="10433" y="38892"/>
                    <a:pt x="10760" y="38800"/>
                  </a:cubicBezTo>
                  <a:cubicBezTo>
                    <a:pt x="23375" y="35548"/>
                    <a:pt x="36323" y="31992"/>
                    <a:pt x="49576" y="28192"/>
                  </a:cubicBezTo>
                  <a:cubicBezTo>
                    <a:pt x="51551" y="27675"/>
                    <a:pt x="52706" y="25669"/>
                    <a:pt x="52129" y="23724"/>
                  </a:cubicBezTo>
                  <a:cubicBezTo>
                    <a:pt x="50640" y="16611"/>
                    <a:pt x="48725" y="9590"/>
                    <a:pt x="46384" y="2660"/>
                  </a:cubicBezTo>
                  <a:cubicBezTo>
                    <a:pt x="45955" y="1068"/>
                    <a:pt x="44495" y="1"/>
                    <a:pt x="42898"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3"/>
            <p:cNvSpPr/>
            <p:nvPr/>
          </p:nvSpPr>
          <p:spPr>
            <a:xfrm>
              <a:off x="1947100" y="4445975"/>
              <a:ext cx="157325" cy="158175"/>
            </a:xfrm>
            <a:custGeom>
              <a:rect b="b" l="l" r="r" t="t"/>
              <a:pathLst>
                <a:path extrusionOk="0" h="6327" w="6293">
                  <a:moveTo>
                    <a:pt x="2780" y="1"/>
                  </a:moveTo>
                  <a:cubicBezTo>
                    <a:pt x="2515" y="1"/>
                    <a:pt x="2245" y="36"/>
                    <a:pt x="1977" y="109"/>
                  </a:cubicBezTo>
                  <a:cubicBezTo>
                    <a:pt x="1065" y="352"/>
                    <a:pt x="366" y="990"/>
                    <a:pt x="1" y="1750"/>
                  </a:cubicBezTo>
                  <a:cubicBezTo>
                    <a:pt x="639" y="2176"/>
                    <a:pt x="1095" y="2784"/>
                    <a:pt x="1338" y="3574"/>
                  </a:cubicBezTo>
                  <a:cubicBezTo>
                    <a:pt x="1551" y="4334"/>
                    <a:pt x="1430" y="5124"/>
                    <a:pt x="1095" y="5823"/>
                  </a:cubicBezTo>
                  <a:cubicBezTo>
                    <a:pt x="1604" y="6141"/>
                    <a:pt x="2202" y="6326"/>
                    <a:pt x="2827" y="6326"/>
                  </a:cubicBezTo>
                  <a:cubicBezTo>
                    <a:pt x="3098" y="6326"/>
                    <a:pt x="3373" y="6292"/>
                    <a:pt x="3648" y="6218"/>
                  </a:cubicBezTo>
                  <a:cubicBezTo>
                    <a:pt x="5320" y="5762"/>
                    <a:pt x="6293" y="4030"/>
                    <a:pt x="5837" y="2358"/>
                  </a:cubicBezTo>
                  <a:cubicBezTo>
                    <a:pt x="5454" y="955"/>
                    <a:pt x="4171" y="1"/>
                    <a:pt x="2780"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3"/>
            <p:cNvSpPr/>
            <p:nvPr/>
          </p:nvSpPr>
          <p:spPr>
            <a:xfrm>
              <a:off x="1936475" y="4489725"/>
              <a:ext cx="48650" cy="101850"/>
            </a:xfrm>
            <a:custGeom>
              <a:rect b="b" l="l" r="r" t="t"/>
              <a:pathLst>
                <a:path extrusionOk="0" h="4074" w="1946">
                  <a:moveTo>
                    <a:pt x="426" y="0"/>
                  </a:moveTo>
                  <a:cubicBezTo>
                    <a:pt x="92" y="669"/>
                    <a:pt x="0" y="1429"/>
                    <a:pt x="183" y="2249"/>
                  </a:cubicBezTo>
                  <a:cubicBezTo>
                    <a:pt x="426" y="3009"/>
                    <a:pt x="882" y="3648"/>
                    <a:pt x="1520" y="4073"/>
                  </a:cubicBezTo>
                  <a:cubicBezTo>
                    <a:pt x="1855" y="3374"/>
                    <a:pt x="1946" y="2614"/>
                    <a:pt x="1763" y="1824"/>
                  </a:cubicBezTo>
                  <a:cubicBezTo>
                    <a:pt x="1520" y="1034"/>
                    <a:pt x="1034" y="426"/>
                    <a:pt x="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3"/>
            <p:cNvSpPr/>
            <p:nvPr/>
          </p:nvSpPr>
          <p:spPr>
            <a:xfrm>
              <a:off x="1016250" y="4560875"/>
              <a:ext cx="52450" cy="73950"/>
            </a:xfrm>
            <a:custGeom>
              <a:rect b="b" l="l" r="r" t="t"/>
              <a:pathLst>
                <a:path extrusionOk="0" h="2958" w="2098">
                  <a:moveTo>
                    <a:pt x="1183" y="1"/>
                  </a:moveTo>
                  <a:cubicBezTo>
                    <a:pt x="857" y="1"/>
                    <a:pt x="160" y="228"/>
                    <a:pt x="61" y="376"/>
                  </a:cubicBezTo>
                  <a:cubicBezTo>
                    <a:pt x="0" y="528"/>
                    <a:pt x="639" y="2838"/>
                    <a:pt x="760" y="2929"/>
                  </a:cubicBezTo>
                  <a:cubicBezTo>
                    <a:pt x="784" y="2949"/>
                    <a:pt x="831" y="2957"/>
                    <a:pt x="892" y="2957"/>
                  </a:cubicBezTo>
                  <a:cubicBezTo>
                    <a:pt x="1210" y="2957"/>
                    <a:pt x="1930" y="2723"/>
                    <a:pt x="2006" y="2595"/>
                  </a:cubicBezTo>
                  <a:cubicBezTo>
                    <a:pt x="2098" y="2473"/>
                    <a:pt x="1429" y="163"/>
                    <a:pt x="1338" y="42"/>
                  </a:cubicBezTo>
                  <a:cubicBezTo>
                    <a:pt x="1315" y="13"/>
                    <a:pt x="1259" y="1"/>
                    <a:pt x="118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3"/>
            <p:cNvSpPr/>
            <p:nvPr/>
          </p:nvSpPr>
          <p:spPr>
            <a:xfrm>
              <a:off x="1069425" y="4546000"/>
              <a:ext cx="52475" cy="73625"/>
            </a:xfrm>
            <a:custGeom>
              <a:rect b="b" l="l" r="r" t="t"/>
              <a:pathLst>
                <a:path extrusionOk="0" h="2945" w="2099">
                  <a:moveTo>
                    <a:pt x="1215" y="1"/>
                  </a:moveTo>
                  <a:cubicBezTo>
                    <a:pt x="901" y="1"/>
                    <a:pt x="138" y="236"/>
                    <a:pt x="62" y="363"/>
                  </a:cubicBezTo>
                  <a:cubicBezTo>
                    <a:pt x="1" y="515"/>
                    <a:pt x="639" y="2825"/>
                    <a:pt x="761" y="2916"/>
                  </a:cubicBezTo>
                  <a:cubicBezTo>
                    <a:pt x="785" y="2936"/>
                    <a:pt x="832" y="2944"/>
                    <a:pt x="894" y="2944"/>
                  </a:cubicBezTo>
                  <a:cubicBezTo>
                    <a:pt x="1219" y="2944"/>
                    <a:pt x="1956" y="2710"/>
                    <a:pt x="2007" y="2582"/>
                  </a:cubicBezTo>
                  <a:cubicBezTo>
                    <a:pt x="2098" y="2461"/>
                    <a:pt x="1429" y="150"/>
                    <a:pt x="1338" y="29"/>
                  </a:cubicBezTo>
                  <a:cubicBezTo>
                    <a:pt x="1319" y="9"/>
                    <a:pt x="1275" y="1"/>
                    <a:pt x="1215"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3"/>
            <p:cNvSpPr/>
            <p:nvPr/>
          </p:nvSpPr>
          <p:spPr>
            <a:xfrm>
              <a:off x="1122625" y="4531575"/>
              <a:ext cx="52450" cy="73600"/>
            </a:xfrm>
            <a:custGeom>
              <a:rect b="b" l="l" r="r" t="t"/>
              <a:pathLst>
                <a:path extrusionOk="0" h="2944" w="2098">
                  <a:moveTo>
                    <a:pt x="1204" y="0"/>
                  </a:moveTo>
                  <a:cubicBezTo>
                    <a:pt x="879" y="0"/>
                    <a:pt x="138" y="235"/>
                    <a:pt x="61" y="363"/>
                  </a:cubicBezTo>
                  <a:cubicBezTo>
                    <a:pt x="1" y="515"/>
                    <a:pt x="639" y="2855"/>
                    <a:pt x="760" y="2916"/>
                  </a:cubicBezTo>
                  <a:cubicBezTo>
                    <a:pt x="785" y="2935"/>
                    <a:pt x="831" y="2944"/>
                    <a:pt x="892" y="2944"/>
                  </a:cubicBezTo>
                  <a:cubicBezTo>
                    <a:pt x="1211" y="2944"/>
                    <a:pt x="1930" y="2709"/>
                    <a:pt x="2007" y="2582"/>
                  </a:cubicBezTo>
                  <a:cubicBezTo>
                    <a:pt x="2098" y="2460"/>
                    <a:pt x="1429" y="150"/>
                    <a:pt x="1338" y="28"/>
                  </a:cubicBezTo>
                  <a:cubicBezTo>
                    <a:pt x="1314" y="9"/>
                    <a:pt x="1267" y="0"/>
                    <a:pt x="1204"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3"/>
            <p:cNvSpPr/>
            <p:nvPr/>
          </p:nvSpPr>
          <p:spPr>
            <a:xfrm>
              <a:off x="1175825" y="4517425"/>
              <a:ext cx="52450" cy="73325"/>
            </a:xfrm>
            <a:custGeom>
              <a:rect b="b" l="l" r="r" t="t"/>
              <a:pathLst>
                <a:path extrusionOk="0" h="2933" w="2098">
                  <a:moveTo>
                    <a:pt x="1241" y="0"/>
                  </a:moveTo>
                  <a:cubicBezTo>
                    <a:pt x="939" y="0"/>
                    <a:pt x="141" y="249"/>
                    <a:pt x="61" y="382"/>
                  </a:cubicBezTo>
                  <a:cubicBezTo>
                    <a:pt x="0" y="534"/>
                    <a:pt x="639" y="2844"/>
                    <a:pt x="760" y="2904"/>
                  </a:cubicBezTo>
                  <a:cubicBezTo>
                    <a:pt x="785" y="2924"/>
                    <a:pt x="832" y="2932"/>
                    <a:pt x="894" y="2932"/>
                  </a:cubicBezTo>
                  <a:cubicBezTo>
                    <a:pt x="1218" y="2932"/>
                    <a:pt x="1955" y="2698"/>
                    <a:pt x="2006" y="2570"/>
                  </a:cubicBezTo>
                  <a:cubicBezTo>
                    <a:pt x="2098" y="2448"/>
                    <a:pt x="1429" y="138"/>
                    <a:pt x="1338" y="17"/>
                  </a:cubicBezTo>
                  <a:cubicBezTo>
                    <a:pt x="1318" y="5"/>
                    <a:pt x="1285" y="0"/>
                    <a:pt x="1241"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1300450" y="4483225"/>
              <a:ext cx="51700" cy="73325"/>
            </a:xfrm>
            <a:custGeom>
              <a:rect b="b" l="l" r="r" t="t"/>
              <a:pathLst>
                <a:path extrusionOk="0" h="2933" w="2068">
                  <a:moveTo>
                    <a:pt x="1230" y="0"/>
                  </a:moveTo>
                  <a:cubicBezTo>
                    <a:pt x="963" y="0"/>
                    <a:pt x="141" y="249"/>
                    <a:pt x="61" y="382"/>
                  </a:cubicBezTo>
                  <a:cubicBezTo>
                    <a:pt x="0" y="503"/>
                    <a:pt x="639" y="2844"/>
                    <a:pt x="760" y="2905"/>
                  </a:cubicBezTo>
                  <a:cubicBezTo>
                    <a:pt x="784" y="2924"/>
                    <a:pt x="831" y="2933"/>
                    <a:pt x="892" y="2933"/>
                  </a:cubicBezTo>
                  <a:cubicBezTo>
                    <a:pt x="1210" y="2933"/>
                    <a:pt x="1930" y="2698"/>
                    <a:pt x="2006" y="2570"/>
                  </a:cubicBezTo>
                  <a:cubicBezTo>
                    <a:pt x="2067" y="2449"/>
                    <a:pt x="1429" y="139"/>
                    <a:pt x="1307" y="17"/>
                  </a:cubicBezTo>
                  <a:cubicBezTo>
                    <a:pt x="1296" y="6"/>
                    <a:pt x="1269" y="0"/>
                    <a:pt x="1230"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1353625" y="4468925"/>
              <a:ext cx="51700" cy="73675"/>
            </a:xfrm>
            <a:custGeom>
              <a:rect b="b" l="l" r="r" t="t"/>
              <a:pathLst>
                <a:path extrusionOk="0" h="2947" w="2068">
                  <a:moveTo>
                    <a:pt x="1142" y="1"/>
                  </a:moveTo>
                  <a:cubicBezTo>
                    <a:pt x="809" y="1"/>
                    <a:pt x="136" y="228"/>
                    <a:pt x="62" y="376"/>
                  </a:cubicBezTo>
                  <a:cubicBezTo>
                    <a:pt x="1" y="528"/>
                    <a:pt x="639" y="2838"/>
                    <a:pt x="761" y="2929"/>
                  </a:cubicBezTo>
                  <a:cubicBezTo>
                    <a:pt x="780" y="2941"/>
                    <a:pt x="813" y="2946"/>
                    <a:pt x="856" y="2946"/>
                  </a:cubicBezTo>
                  <a:cubicBezTo>
                    <a:pt x="1152" y="2946"/>
                    <a:pt x="1927" y="2698"/>
                    <a:pt x="2007" y="2565"/>
                  </a:cubicBezTo>
                  <a:cubicBezTo>
                    <a:pt x="2068" y="2474"/>
                    <a:pt x="1429" y="133"/>
                    <a:pt x="1308" y="42"/>
                  </a:cubicBezTo>
                  <a:cubicBezTo>
                    <a:pt x="1279" y="13"/>
                    <a:pt x="1220" y="1"/>
                    <a:pt x="1142"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1405300" y="4454500"/>
              <a:ext cx="52475" cy="73950"/>
            </a:xfrm>
            <a:custGeom>
              <a:rect b="b" l="l" r="r" t="t"/>
              <a:pathLst>
                <a:path extrusionOk="0" h="2958" w="2099">
                  <a:moveTo>
                    <a:pt x="1181" y="0"/>
                  </a:moveTo>
                  <a:cubicBezTo>
                    <a:pt x="850" y="0"/>
                    <a:pt x="141" y="228"/>
                    <a:pt x="92" y="376"/>
                  </a:cubicBezTo>
                  <a:cubicBezTo>
                    <a:pt x="1" y="528"/>
                    <a:pt x="670" y="2838"/>
                    <a:pt x="761" y="2929"/>
                  </a:cubicBezTo>
                  <a:cubicBezTo>
                    <a:pt x="785" y="2948"/>
                    <a:pt x="832" y="2957"/>
                    <a:pt x="894" y="2957"/>
                  </a:cubicBezTo>
                  <a:cubicBezTo>
                    <a:pt x="1219" y="2957"/>
                    <a:pt x="1956" y="2722"/>
                    <a:pt x="2007" y="2595"/>
                  </a:cubicBezTo>
                  <a:cubicBezTo>
                    <a:pt x="2098" y="2473"/>
                    <a:pt x="1460" y="163"/>
                    <a:pt x="1338" y="41"/>
                  </a:cubicBezTo>
                  <a:cubicBezTo>
                    <a:pt x="1315" y="13"/>
                    <a:pt x="1258" y="0"/>
                    <a:pt x="1181"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1458500" y="4439625"/>
              <a:ext cx="52450" cy="73325"/>
            </a:xfrm>
            <a:custGeom>
              <a:rect b="b" l="l" r="r" t="t"/>
              <a:pathLst>
                <a:path extrusionOk="0" h="2933" w="2098">
                  <a:moveTo>
                    <a:pt x="1205" y="0"/>
                  </a:moveTo>
                  <a:cubicBezTo>
                    <a:pt x="880" y="0"/>
                    <a:pt x="143" y="235"/>
                    <a:pt x="92" y="363"/>
                  </a:cubicBezTo>
                  <a:cubicBezTo>
                    <a:pt x="1" y="515"/>
                    <a:pt x="639" y="2825"/>
                    <a:pt x="760" y="2916"/>
                  </a:cubicBezTo>
                  <a:cubicBezTo>
                    <a:pt x="780" y="2928"/>
                    <a:pt x="813" y="2933"/>
                    <a:pt x="857" y="2933"/>
                  </a:cubicBezTo>
                  <a:cubicBezTo>
                    <a:pt x="1160" y="2933"/>
                    <a:pt x="1957" y="2688"/>
                    <a:pt x="2037" y="2582"/>
                  </a:cubicBezTo>
                  <a:cubicBezTo>
                    <a:pt x="2098" y="2460"/>
                    <a:pt x="1490" y="180"/>
                    <a:pt x="1338" y="28"/>
                  </a:cubicBezTo>
                  <a:cubicBezTo>
                    <a:pt x="1314" y="9"/>
                    <a:pt x="1267" y="0"/>
                    <a:pt x="1205"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1689500" y="4376825"/>
              <a:ext cx="52475" cy="73350"/>
            </a:xfrm>
            <a:custGeom>
              <a:rect b="b" l="l" r="r" t="t"/>
              <a:pathLst>
                <a:path extrusionOk="0" h="2934" w="2099">
                  <a:moveTo>
                    <a:pt x="1251" y="1"/>
                  </a:moveTo>
                  <a:cubicBezTo>
                    <a:pt x="964" y="1"/>
                    <a:pt x="145" y="250"/>
                    <a:pt x="92" y="382"/>
                  </a:cubicBezTo>
                  <a:cubicBezTo>
                    <a:pt x="1" y="534"/>
                    <a:pt x="639" y="2844"/>
                    <a:pt x="761" y="2905"/>
                  </a:cubicBezTo>
                  <a:cubicBezTo>
                    <a:pt x="785" y="2925"/>
                    <a:pt x="832" y="2933"/>
                    <a:pt x="894" y="2933"/>
                  </a:cubicBezTo>
                  <a:cubicBezTo>
                    <a:pt x="1219" y="2933"/>
                    <a:pt x="1956" y="2699"/>
                    <a:pt x="2007" y="2571"/>
                  </a:cubicBezTo>
                  <a:cubicBezTo>
                    <a:pt x="2098" y="2449"/>
                    <a:pt x="1460" y="139"/>
                    <a:pt x="1338" y="18"/>
                  </a:cubicBezTo>
                  <a:cubicBezTo>
                    <a:pt x="1323" y="6"/>
                    <a:pt x="1292" y="1"/>
                    <a:pt x="1251"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1742700" y="4362875"/>
              <a:ext cx="52450" cy="73325"/>
            </a:xfrm>
            <a:custGeom>
              <a:rect b="b" l="l" r="r" t="t"/>
              <a:pathLst>
                <a:path extrusionOk="0" h="2933" w="2098">
                  <a:moveTo>
                    <a:pt x="1205" y="0"/>
                  </a:moveTo>
                  <a:cubicBezTo>
                    <a:pt x="880" y="0"/>
                    <a:pt x="143" y="235"/>
                    <a:pt x="92" y="363"/>
                  </a:cubicBezTo>
                  <a:cubicBezTo>
                    <a:pt x="0" y="515"/>
                    <a:pt x="639" y="2825"/>
                    <a:pt x="760" y="2916"/>
                  </a:cubicBezTo>
                  <a:cubicBezTo>
                    <a:pt x="780" y="2928"/>
                    <a:pt x="813" y="2933"/>
                    <a:pt x="857" y="2933"/>
                  </a:cubicBezTo>
                  <a:cubicBezTo>
                    <a:pt x="1158" y="2933"/>
                    <a:pt x="1954" y="2684"/>
                    <a:pt x="2007" y="2551"/>
                  </a:cubicBezTo>
                  <a:cubicBezTo>
                    <a:pt x="2098" y="2399"/>
                    <a:pt x="1429" y="120"/>
                    <a:pt x="1338" y="29"/>
                  </a:cubicBezTo>
                  <a:cubicBezTo>
                    <a:pt x="1314" y="9"/>
                    <a:pt x="1267" y="0"/>
                    <a:pt x="1205"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1867325" y="4328425"/>
              <a:ext cx="52450" cy="73600"/>
            </a:xfrm>
            <a:custGeom>
              <a:rect b="b" l="l" r="r" t="t"/>
              <a:pathLst>
                <a:path extrusionOk="0" h="2944" w="2098">
                  <a:moveTo>
                    <a:pt x="1196" y="0"/>
                  </a:moveTo>
                  <a:cubicBezTo>
                    <a:pt x="877" y="0"/>
                    <a:pt x="161" y="248"/>
                    <a:pt x="61" y="373"/>
                  </a:cubicBezTo>
                  <a:cubicBezTo>
                    <a:pt x="0" y="525"/>
                    <a:pt x="639" y="2835"/>
                    <a:pt x="760" y="2926"/>
                  </a:cubicBezTo>
                  <a:cubicBezTo>
                    <a:pt x="780" y="2938"/>
                    <a:pt x="813" y="2943"/>
                    <a:pt x="856" y="2943"/>
                  </a:cubicBezTo>
                  <a:cubicBezTo>
                    <a:pt x="1158" y="2943"/>
                    <a:pt x="1953" y="2694"/>
                    <a:pt x="2007" y="2562"/>
                  </a:cubicBezTo>
                  <a:cubicBezTo>
                    <a:pt x="2098" y="2470"/>
                    <a:pt x="1429" y="130"/>
                    <a:pt x="1338" y="39"/>
                  </a:cubicBezTo>
                  <a:cubicBezTo>
                    <a:pt x="1316" y="12"/>
                    <a:pt x="1266" y="0"/>
                    <a:pt x="119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1920525" y="4313925"/>
              <a:ext cx="52450" cy="73925"/>
            </a:xfrm>
            <a:custGeom>
              <a:rect b="b" l="l" r="r" t="t"/>
              <a:pathLst>
                <a:path extrusionOk="0" h="2957" w="2098">
                  <a:moveTo>
                    <a:pt x="1180" y="0"/>
                  </a:moveTo>
                  <a:cubicBezTo>
                    <a:pt x="848" y="0"/>
                    <a:pt x="135" y="228"/>
                    <a:pt x="61" y="376"/>
                  </a:cubicBezTo>
                  <a:cubicBezTo>
                    <a:pt x="0" y="528"/>
                    <a:pt x="638" y="2838"/>
                    <a:pt x="760" y="2929"/>
                  </a:cubicBezTo>
                  <a:cubicBezTo>
                    <a:pt x="784" y="2948"/>
                    <a:pt x="831" y="2957"/>
                    <a:pt x="893" y="2957"/>
                  </a:cubicBezTo>
                  <a:cubicBezTo>
                    <a:pt x="1218" y="2957"/>
                    <a:pt x="1955" y="2722"/>
                    <a:pt x="2006" y="2594"/>
                  </a:cubicBezTo>
                  <a:cubicBezTo>
                    <a:pt x="2097" y="2473"/>
                    <a:pt x="1429" y="163"/>
                    <a:pt x="1338" y="41"/>
                  </a:cubicBezTo>
                  <a:cubicBezTo>
                    <a:pt x="1314" y="12"/>
                    <a:pt x="1258" y="0"/>
                    <a:pt x="1180"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1972950" y="4299475"/>
              <a:ext cx="51700" cy="73950"/>
            </a:xfrm>
            <a:custGeom>
              <a:rect b="b" l="l" r="r" t="t"/>
              <a:pathLst>
                <a:path extrusionOk="0" h="2958" w="2068">
                  <a:moveTo>
                    <a:pt x="1167" y="0"/>
                  </a:moveTo>
                  <a:cubicBezTo>
                    <a:pt x="857" y="0"/>
                    <a:pt x="160" y="228"/>
                    <a:pt x="61" y="376"/>
                  </a:cubicBezTo>
                  <a:cubicBezTo>
                    <a:pt x="0" y="528"/>
                    <a:pt x="639" y="2868"/>
                    <a:pt x="760" y="2929"/>
                  </a:cubicBezTo>
                  <a:cubicBezTo>
                    <a:pt x="785" y="2949"/>
                    <a:pt x="831" y="2957"/>
                    <a:pt x="892" y="2957"/>
                  </a:cubicBezTo>
                  <a:cubicBezTo>
                    <a:pt x="1210" y="2957"/>
                    <a:pt x="1930" y="2723"/>
                    <a:pt x="2007" y="2595"/>
                  </a:cubicBezTo>
                  <a:cubicBezTo>
                    <a:pt x="2067" y="2473"/>
                    <a:pt x="1429" y="163"/>
                    <a:pt x="1307" y="42"/>
                  </a:cubicBezTo>
                  <a:cubicBezTo>
                    <a:pt x="1290" y="13"/>
                    <a:pt x="1239" y="0"/>
                    <a:pt x="1167"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p:nvPr/>
          </p:nvSpPr>
          <p:spPr>
            <a:xfrm>
              <a:off x="2026150" y="4284600"/>
              <a:ext cx="53200" cy="73625"/>
            </a:xfrm>
            <a:custGeom>
              <a:rect b="b" l="l" r="r" t="t"/>
              <a:pathLst>
                <a:path extrusionOk="0" h="2945" w="2128">
                  <a:moveTo>
                    <a:pt x="1176" y="1"/>
                  </a:moveTo>
                  <a:cubicBezTo>
                    <a:pt x="857" y="1"/>
                    <a:pt x="137" y="236"/>
                    <a:pt x="61" y="363"/>
                  </a:cubicBezTo>
                  <a:cubicBezTo>
                    <a:pt x="0" y="515"/>
                    <a:pt x="638" y="2856"/>
                    <a:pt x="760" y="2916"/>
                  </a:cubicBezTo>
                  <a:cubicBezTo>
                    <a:pt x="784" y="2936"/>
                    <a:pt x="831" y="2944"/>
                    <a:pt x="891" y="2944"/>
                  </a:cubicBezTo>
                  <a:cubicBezTo>
                    <a:pt x="1210" y="2944"/>
                    <a:pt x="1930" y="2710"/>
                    <a:pt x="2006" y="2582"/>
                  </a:cubicBezTo>
                  <a:cubicBezTo>
                    <a:pt x="2128" y="2460"/>
                    <a:pt x="1459" y="181"/>
                    <a:pt x="1307" y="29"/>
                  </a:cubicBezTo>
                  <a:cubicBezTo>
                    <a:pt x="1283" y="9"/>
                    <a:pt x="1237" y="1"/>
                    <a:pt x="1176"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3"/>
            <p:cNvSpPr/>
            <p:nvPr/>
          </p:nvSpPr>
          <p:spPr>
            <a:xfrm>
              <a:off x="965325" y="4210375"/>
              <a:ext cx="323750" cy="172225"/>
            </a:xfrm>
            <a:custGeom>
              <a:rect b="b" l="l" r="r" t="t"/>
              <a:pathLst>
                <a:path extrusionOk="0" h="6889" w="12950">
                  <a:moveTo>
                    <a:pt x="10457" y="353"/>
                  </a:moveTo>
                  <a:cubicBezTo>
                    <a:pt x="11338" y="353"/>
                    <a:pt x="12129" y="961"/>
                    <a:pt x="12402" y="1812"/>
                  </a:cubicBezTo>
                  <a:cubicBezTo>
                    <a:pt x="12554" y="2359"/>
                    <a:pt x="12493" y="2876"/>
                    <a:pt x="12220" y="3332"/>
                  </a:cubicBezTo>
                  <a:cubicBezTo>
                    <a:pt x="11946" y="3849"/>
                    <a:pt x="11521" y="4153"/>
                    <a:pt x="11004" y="4305"/>
                  </a:cubicBezTo>
                  <a:lnTo>
                    <a:pt x="3162" y="6432"/>
                  </a:lnTo>
                  <a:cubicBezTo>
                    <a:pt x="3004" y="6468"/>
                    <a:pt x="2846" y="6486"/>
                    <a:pt x="2690" y="6486"/>
                  </a:cubicBezTo>
                  <a:cubicBezTo>
                    <a:pt x="1792" y="6486"/>
                    <a:pt x="959" y="5910"/>
                    <a:pt x="700" y="5004"/>
                  </a:cubicBezTo>
                  <a:cubicBezTo>
                    <a:pt x="426" y="3940"/>
                    <a:pt x="1034" y="2846"/>
                    <a:pt x="2098" y="2542"/>
                  </a:cubicBezTo>
                  <a:lnTo>
                    <a:pt x="9940" y="414"/>
                  </a:lnTo>
                  <a:cubicBezTo>
                    <a:pt x="10122" y="384"/>
                    <a:pt x="10274" y="353"/>
                    <a:pt x="10457" y="353"/>
                  </a:cubicBezTo>
                  <a:close/>
                  <a:moveTo>
                    <a:pt x="10460" y="1"/>
                  </a:moveTo>
                  <a:cubicBezTo>
                    <a:pt x="10258" y="1"/>
                    <a:pt x="10053" y="26"/>
                    <a:pt x="9849" y="80"/>
                  </a:cubicBezTo>
                  <a:lnTo>
                    <a:pt x="2037" y="2208"/>
                  </a:lnTo>
                  <a:cubicBezTo>
                    <a:pt x="761" y="2542"/>
                    <a:pt x="1" y="3879"/>
                    <a:pt x="365" y="5125"/>
                  </a:cubicBezTo>
                  <a:cubicBezTo>
                    <a:pt x="639" y="6189"/>
                    <a:pt x="1612" y="6888"/>
                    <a:pt x="2645" y="6888"/>
                  </a:cubicBezTo>
                  <a:cubicBezTo>
                    <a:pt x="2827" y="6888"/>
                    <a:pt x="3010" y="6828"/>
                    <a:pt x="3283" y="6767"/>
                  </a:cubicBezTo>
                  <a:lnTo>
                    <a:pt x="11126" y="4639"/>
                  </a:lnTo>
                  <a:cubicBezTo>
                    <a:pt x="11733" y="4487"/>
                    <a:pt x="12250" y="4092"/>
                    <a:pt x="12554" y="3515"/>
                  </a:cubicBezTo>
                  <a:cubicBezTo>
                    <a:pt x="12858" y="2998"/>
                    <a:pt x="12949" y="2359"/>
                    <a:pt x="12797" y="1752"/>
                  </a:cubicBezTo>
                  <a:cubicBezTo>
                    <a:pt x="12491" y="705"/>
                    <a:pt x="11519" y="1"/>
                    <a:pt x="10460"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13"/>
          <p:cNvGrpSpPr/>
          <p:nvPr/>
        </p:nvGrpSpPr>
        <p:grpSpPr>
          <a:xfrm>
            <a:off x="36037" y="4083290"/>
            <a:ext cx="1177569" cy="973387"/>
            <a:chOff x="390850" y="3207100"/>
            <a:chExt cx="1354150" cy="1119350"/>
          </a:xfrm>
        </p:grpSpPr>
        <p:sp>
          <p:nvSpPr>
            <p:cNvPr id="271" name="Google Shape;271;p13"/>
            <p:cNvSpPr/>
            <p:nvPr/>
          </p:nvSpPr>
          <p:spPr>
            <a:xfrm>
              <a:off x="390850" y="3207100"/>
              <a:ext cx="1354150" cy="1119350"/>
            </a:xfrm>
            <a:custGeom>
              <a:rect b="b" l="l" r="r" t="t"/>
              <a:pathLst>
                <a:path extrusionOk="0" h="44774" w="54166">
                  <a:moveTo>
                    <a:pt x="13913" y="0"/>
                  </a:moveTo>
                  <a:cubicBezTo>
                    <a:pt x="12570" y="0"/>
                    <a:pt x="11285" y="743"/>
                    <a:pt x="10639" y="2034"/>
                  </a:cubicBezTo>
                  <a:cubicBezTo>
                    <a:pt x="7052" y="8326"/>
                    <a:pt x="3800" y="14831"/>
                    <a:pt x="912" y="21548"/>
                  </a:cubicBezTo>
                  <a:cubicBezTo>
                    <a:pt x="1" y="23372"/>
                    <a:pt x="730" y="25530"/>
                    <a:pt x="2554" y="26442"/>
                  </a:cubicBezTo>
                  <a:cubicBezTo>
                    <a:pt x="14712" y="32612"/>
                    <a:pt x="26718" y="38600"/>
                    <a:pt x="38603" y="44375"/>
                  </a:cubicBezTo>
                  <a:cubicBezTo>
                    <a:pt x="39143" y="44645"/>
                    <a:pt x="39716" y="44774"/>
                    <a:pt x="40277" y="44774"/>
                  </a:cubicBezTo>
                  <a:cubicBezTo>
                    <a:pt x="41612" y="44774"/>
                    <a:pt x="42885" y="44047"/>
                    <a:pt x="43527" y="42764"/>
                  </a:cubicBezTo>
                  <a:cubicBezTo>
                    <a:pt x="46749" y="36259"/>
                    <a:pt x="50001" y="29724"/>
                    <a:pt x="53254" y="23220"/>
                  </a:cubicBezTo>
                  <a:cubicBezTo>
                    <a:pt x="54166" y="21396"/>
                    <a:pt x="53436" y="19238"/>
                    <a:pt x="51612" y="18326"/>
                  </a:cubicBezTo>
                  <a:cubicBezTo>
                    <a:pt x="39971" y="12368"/>
                    <a:pt x="27965" y="6381"/>
                    <a:pt x="15563" y="393"/>
                  </a:cubicBezTo>
                  <a:cubicBezTo>
                    <a:pt x="15031" y="126"/>
                    <a:pt x="14467" y="0"/>
                    <a:pt x="13913"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3"/>
            <p:cNvSpPr/>
            <p:nvPr/>
          </p:nvSpPr>
          <p:spPr>
            <a:xfrm>
              <a:off x="445575" y="3527700"/>
              <a:ext cx="1140600" cy="680125"/>
            </a:xfrm>
            <a:custGeom>
              <a:rect b="b" l="l" r="r" t="t"/>
              <a:pathLst>
                <a:path extrusionOk="0" h="27205" w="45624">
                  <a:moveTo>
                    <a:pt x="2766" y="0"/>
                  </a:moveTo>
                  <a:cubicBezTo>
                    <a:pt x="1824" y="1976"/>
                    <a:pt x="851" y="3952"/>
                    <a:pt x="0" y="5928"/>
                  </a:cubicBezTo>
                  <a:lnTo>
                    <a:pt x="42706" y="27204"/>
                  </a:lnTo>
                  <a:lnTo>
                    <a:pt x="45624" y="21338"/>
                  </a:lnTo>
                  <a:lnTo>
                    <a:pt x="276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3"/>
            <p:cNvSpPr/>
            <p:nvPr/>
          </p:nvSpPr>
          <p:spPr>
            <a:xfrm>
              <a:off x="1423550" y="3646900"/>
              <a:ext cx="208225" cy="145275"/>
            </a:xfrm>
            <a:custGeom>
              <a:rect b="b" l="l" r="r" t="t"/>
              <a:pathLst>
                <a:path extrusionOk="0" h="5811" w="8329">
                  <a:moveTo>
                    <a:pt x="2128" y="339"/>
                  </a:moveTo>
                  <a:cubicBezTo>
                    <a:pt x="2371" y="339"/>
                    <a:pt x="2584" y="430"/>
                    <a:pt x="2766" y="491"/>
                  </a:cubicBezTo>
                  <a:lnTo>
                    <a:pt x="6991" y="2588"/>
                  </a:lnTo>
                  <a:cubicBezTo>
                    <a:pt x="7356" y="2771"/>
                    <a:pt x="7630" y="3074"/>
                    <a:pt x="7751" y="3470"/>
                  </a:cubicBezTo>
                  <a:cubicBezTo>
                    <a:pt x="7873" y="3834"/>
                    <a:pt x="7873" y="4260"/>
                    <a:pt x="7690" y="4594"/>
                  </a:cubicBezTo>
                  <a:cubicBezTo>
                    <a:pt x="7478" y="4989"/>
                    <a:pt x="7174" y="5263"/>
                    <a:pt x="6809" y="5354"/>
                  </a:cubicBezTo>
                  <a:cubicBezTo>
                    <a:pt x="6631" y="5409"/>
                    <a:pt x="6454" y="5439"/>
                    <a:pt x="6279" y="5439"/>
                  </a:cubicBezTo>
                  <a:cubicBezTo>
                    <a:pt x="6065" y="5439"/>
                    <a:pt x="5855" y="5394"/>
                    <a:pt x="5654" y="5293"/>
                  </a:cubicBezTo>
                  <a:lnTo>
                    <a:pt x="1459" y="3196"/>
                  </a:lnTo>
                  <a:cubicBezTo>
                    <a:pt x="699" y="2831"/>
                    <a:pt x="395" y="1950"/>
                    <a:pt x="760" y="1190"/>
                  </a:cubicBezTo>
                  <a:cubicBezTo>
                    <a:pt x="943" y="795"/>
                    <a:pt x="1247" y="552"/>
                    <a:pt x="1642" y="430"/>
                  </a:cubicBezTo>
                  <a:cubicBezTo>
                    <a:pt x="1824" y="400"/>
                    <a:pt x="1976" y="339"/>
                    <a:pt x="2128" y="339"/>
                  </a:cubicBezTo>
                  <a:close/>
                  <a:moveTo>
                    <a:pt x="2181" y="1"/>
                  </a:moveTo>
                  <a:cubicBezTo>
                    <a:pt x="1976" y="1"/>
                    <a:pt x="1766" y="32"/>
                    <a:pt x="1550" y="96"/>
                  </a:cubicBezTo>
                  <a:cubicBezTo>
                    <a:pt x="1064" y="217"/>
                    <a:pt x="699" y="582"/>
                    <a:pt x="456" y="1038"/>
                  </a:cubicBezTo>
                  <a:cubicBezTo>
                    <a:pt x="0" y="1950"/>
                    <a:pt x="395" y="3074"/>
                    <a:pt x="1307" y="3530"/>
                  </a:cubicBezTo>
                  <a:lnTo>
                    <a:pt x="5502" y="5628"/>
                  </a:lnTo>
                  <a:cubicBezTo>
                    <a:pt x="5775" y="5749"/>
                    <a:pt x="6049" y="5810"/>
                    <a:pt x="6353" y="5810"/>
                  </a:cubicBezTo>
                  <a:cubicBezTo>
                    <a:pt x="6535" y="5810"/>
                    <a:pt x="6718" y="5810"/>
                    <a:pt x="6961" y="5780"/>
                  </a:cubicBezTo>
                  <a:cubicBezTo>
                    <a:pt x="7447" y="5628"/>
                    <a:pt x="7842" y="5293"/>
                    <a:pt x="8055" y="4837"/>
                  </a:cubicBezTo>
                  <a:cubicBezTo>
                    <a:pt x="8298" y="4381"/>
                    <a:pt x="8329" y="3895"/>
                    <a:pt x="8177" y="3378"/>
                  </a:cubicBezTo>
                  <a:cubicBezTo>
                    <a:pt x="8025" y="2892"/>
                    <a:pt x="7690" y="2527"/>
                    <a:pt x="7234" y="2284"/>
                  </a:cubicBezTo>
                  <a:lnTo>
                    <a:pt x="3009" y="187"/>
                  </a:lnTo>
                  <a:cubicBezTo>
                    <a:pt x="2744" y="63"/>
                    <a:pt x="2467" y="1"/>
                    <a:pt x="2181"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3"/>
            <p:cNvSpPr/>
            <p:nvPr/>
          </p:nvSpPr>
          <p:spPr>
            <a:xfrm>
              <a:off x="469125" y="3753375"/>
              <a:ext cx="182400" cy="98050"/>
            </a:xfrm>
            <a:custGeom>
              <a:rect b="b" l="l" r="r" t="t"/>
              <a:pathLst>
                <a:path extrusionOk="0" h="3922" w="7296">
                  <a:moveTo>
                    <a:pt x="152" y="1"/>
                  </a:moveTo>
                  <a:lnTo>
                    <a:pt x="0" y="366"/>
                  </a:lnTo>
                  <a:lnTo>
                    <a:pt x="7143" y="3922"/>
                  </a:lnTo>
                  <a:lnTo>
                    <a:pt x="7295" y="3557"/>
                  </a:lnTo>
                  <a:lnTo>
                    <a:pt x="152"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3"/>
            <p:cNvSpPr/>
            <p:nvPr/>
          </p:nvSpPr>
          <p:spPr>
            <a:xfrm>
              <a:off x="702400" y="3870400"/>
              <a:ext cx="103375" cy="58550"/>
            </a:xfrm>
            <a:custGeom>
              <a:rect b="b" l="l" r="r" t="t"/>
              <a:pathLst>
                <a:path extrusionOk="0" h="2342" w="4135">
                  <a:moveTo>
                    <a:pt x="153" y="1"/>
                  </a:moveTo>
                  <a:lnTo>
                    <a:pt x="1" y="366"/>
                  </a:lnTo>
                  <a:lnTo>
                    <a:pt x="3983" y="2341"/>
                  </a:lnTo>
                  <a:lnTo>
                    <a:pt x="4135" y="2007"/>
                  </a:lnTo>
                  <a:lnTo>
                    <a:pt x="15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3"/>
            <p:cNvSpPr/>
            <p:nvPr/>
          </p:nvSpPr>
          <p:spPr>
            <a:xfrm>
              <a:off x="637825" y="3484375"/>
              <a:ext cx="302450" cy="189250"/>
            </a:xfrm>
            <a:custGeom>
              <a:rect b="b" l="l" r="r" t="t"/>
              <a:pathLst>
                <a:path extrusionOk="0" h="7570" w="12098">
                  <a:moveTo>
                    <a:pt x="1216" y="487"/>
                  </a:moveTo>
                  <a:lnTo>
                    <a:pt x="11581" y="5685"/>
                  </a:lnTo>
                  <a:lnTo>
                    <a:pt x="10912" y="7053"/>
                  </a:lnTo>
                  <a:lnTo>
                    <a:pt x="547" y="1885"/>
                  </a:lnTo>
                  <a:lnTo>
                    <a:pt x="1216" y="487"/>
                  </a:lnTo>
                  <a:close/>
                  <a:moveTo>
                    <a:pt x="1034" y="1"/>
                  </a:moveTo>
                  <a:lnTo>
                    <a:pt x="0" y="2068"/>
                  </a:lnTo>
                  <a:lnTo>
                    <a:pt x="11064" y="7569"/>
                  </a:lnTo>
                  <a:lnTo>
                    <a:pt x="12098" y="5533"/>
                  </a:lnTo>
                  <a:lnTo>
                    <a:pt x="10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spTree>
      <p:nvGrpSpPr>
        <p:cNvPr id="277" name="Shape 277"/>
        <p:cNvGrpSpPr/>
        <p:nvPr/>
      </p:nvGrpSpPr>
      <p:grpSpPr>
        <a:xfrm>
          <a:off x="0" y="0"/>
          <a:ext cx="0" cy="0"/>
          <a:chOff x="0" y="0"/>
          <a:chExt cx="0" cy="0"/>
        </a:xfrm>
      </p:grpSpPr>
      <p:grpSp>
        <p:nvGrpSpPr>
          <p:cNvPr id="278" name="Google Shape;278;p14"/>
          <p:cNvGrpSpPr/>
          <p:nvPr/>
        </p:nvGrpSpPr>
        <p:grpSpPr>
          <a:xfrm>
            <a:off x="-244" y="24"/>
            <a:ext cx="9144155" cy="5165694"/>
            <a:chOff x="-244" y="24"/>
            <a:chExt cx="9144155" cy="5165694"/>
          </a:xfrm>
        </p:grpSpPr>
        <p:sp>
          <p:nvSpPr>
            <p:cNvPr id="279" name="Google Shape;279;p14"/>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14"/>
          <p:cNvGrpSpPr/>
          <p:nvPr/>
        </p:nvGrpSpPr>
        <p:grpSpPr>
          <a:xfrm>
            <a:off x="303630" y="306525"/>
            <a:ext cx="8536741" cy="4552701"/>
            <a:chOff x="2434200" y="841500"/>
            <a:chExt cx="4622450" cy="3053250"/>
          </a:xfrm>
        </p:grpSpPr>
        <p:sp>
          <p:nvSpPr>
            <p:cNvPr id="282" name="Google Shape;282;p14"/>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4"/>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 name="Google Shape;284;p14"/>
          <p:cNvSpPr txBox="1"/>
          <p:nvPr>
            <p:ph type="title"/>
          </p:nvPr>
        </p:nvSpPr>
        <p:spPr>
          <a:xfrm>
            <a:off x="1391750" y="3899438"/>
            <a:ext cx="4550400" cy="4041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400"/>
              <a:buNone/>
              <a:defRPr>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85" name="Google Shape;285;p14"/>
          <p:cNvSpPr txBox="1"/>
          <p:nvPr>
            <p:ph idx="1" type="subTitle"/>
          </p:nvPr>
        </p:nvSpPr>
        <p:spPr>
          <a:xfrm>
            <a:off x="752600" y="2617238"/>
            <a:ext cx="5828700" cy="1129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2400"/>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86" name="Google Shape;286;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4">
    <p:spTree>
      <p:nvGrpSpPr>
        <p:cNvPr id="287" name="Shape 287"/>
        <p:cNvGrpSpPr/>
        <p:nvPr/>
      </p:nvGrpSpPr>
      <p:grpSpPr>
        <a:xfrm>
          <a:off x="0" y="0"/>
          <a:ext cx="0" cy="0"/>
          <a:chOff x="0" y="0"/>
          <a:chExt cx="0" cy="0"/>
        </a:xfrm>
      </p:grpSpPr>
      <p:grpSp>
        <p:nvGrpSpPr>
          <p:cNvPr id="288" name="Google Shape;288;p15"/>
          <p:cNvGrpSpPr/>
          <p:nvPr/>
        </p:nvGrpSpPr>
        <p:grpSpPr>
          <a:xfrm>
            <a:off x="-244" y="24"/>
            <a:ext cx="9144155" cy="5165694"/>
            <a:chOff x="-244" y="24"/>
            <a:chExt cx="9144155" cy="5165694"/>
          </a:xfrm>
        </p:grpSpPr>
        <p:sp>
          <p:nvSpPr>
            <p:cNvPr id="289" name="Google Shape;289;p15"/>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15"/>
          <p:cNvGrpSpPr/>
          <p:nvPr/>
        </p:nvGrpSpPr>
        <p:grpSpPr>
          <a:xfrm>
            <a:off x="303630" y="306525"/>
            <a:ext cx="8536741" cy="4552701"/>
            <a:chOff x="2434200" y="841500"/>
            <a:chExt cx="4622450" cy="3053250"/>
          </a:xfrm>
        </p:grpSpPr>
        <p:sp>
          <p:nvSpPr>
            <p:cNvPr id="292" name="Google Shape;292;p15"/>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15"/>
          <p:cNvSpPr txBox="1"/>
          <p:nvPr>
            <p:ph hasCustomPrompt="1" type="title"/>
          </p:nvPr>
        </p:nvSpPr>
        <p:spPr>
          <a:xfrm>
            <a:off x="988575" y="1037924"/>
            <a:ext cx="3376200" cy="8259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SzPts val="10000"/>
              <a:buNone/>
              <a:defRPr sz="5000">
                <a:solidFill>
                  <a:schemeClr val="accent3"/>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295" name="Google Shape;295;p15"/>
          <p:cNvSpPr txBox="1"/>
          <p:nvPr>
            <p:ph idx="1" type="subTitle"/>
          </p:nvPr>
        </p:nvSpPr>
        <p:spPr>
          <a:xfrm>
            <a:off x="988575" y="1863703"/>
            <a:ext cx="3376200" cy="42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96" name="Google Shape;296;p15"/>
          <p:cNvSpPr txBox="1"/>
          <p:nvPr>
            <p:ph hasCustomPrompt="1" idx="2" type="title"/>
          </p:nvPr>
        </p:nvSpPr>
        <p:spPr>
          <a:xfrm>
            <a:off x="4779200" y="1037924"/>
            <a:ext cx="3376200" cy="8259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SzPts val="10000"/>
              <a:buNone/>
              <a:defRPr sz="5000">
                <a:solidFill>
                  <a:schemeClr val="accent3"/>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297" name="Google Shape;297;p15"/>
          <p:cNvSpPr txBox="1"/>
          <p:nvPr>
            <p:ph idx="3" type="subTitle"/>
          </p:nvPr>
        </p:nvSpPr>
        <p:spPr>
          <a:xfrm>
            <a:off x="4779200" y="1863703"/>
            <a:ext cx="3376200" cy="42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298" name="Google Shape;298;p15"/>
          <p:cNvSpPr txBox="1"/>
          <p:nvPr>
            <p:ph hasCustomPrompt="1" idx="4" type="title"/>
          </p:nvPr>
        </p:nvSpPr>
        <p:spPr>
          <a:xfrm>
            <a:off x="4779200" y="2856499"/>
            <a:ext cx="3376200" cy="8259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SzPts val="10000"/>
              <a:buNone/>
              <a:defRPr sz="5000">
                <a:solidFill>
                  <a:schemeClr val="accent3"/>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299" name="Google Shape;299;p15"/>
          <p:cNvSpPr txBox="1"/>
          <p:nvPr>
            <p:ph idx="5" type="subTitle"/>
          </p:nvPr>
        </p:nvSpPr>
        <p:spPr>
          <a:xfrm>
            <a:off x="4779200" y="3682278"/>
            <a:ext cx="3376200" cy="42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00" name="Google Shape;300;p15"/>
          <p:cNvSpPr txBox="1"/>
          <p:nvPr>
            <p:ph hasCustomPrompt="1" idx="6" type="title"/>
          </p:nvPr>
        </p:nvSpPr>
        <p:spPr>
          <a:xfrm>
            <a:off x="988575" y="2856499"/>
            <a:ext cx="3376200" cy="8259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SzPts val="10000"/>
              <a:buNone/>
              <a:defRPr sz="5000">
                <a:solidFill>
                  <a:schemeClr val="accent3"/>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301" name="Google Shape;301;p15"/>
          <p:cNvSpPr txBox="1"/>
          <p:nvPr>
            <p:ph idx="7" type="subTitle"/>
          </p:nvPr>
        </p:nvSpPr>
        <p:spPr>
          <a:xfrm>
            <a:off x="988575" y="3682278"/>
            <a:ext cx="3376200" cy="42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02" name="Google Shape;302;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grpSp>
        <p:nvGrpSpPr>
          <p:cNvPr id="303" name="Google Shape;303;p15"/>
          <p:cNvGrpSpPr/>
          <p:nvPr/>
        </p:nvGrpSpPr>
        <p:grpSpPr>
          <a:xfrm>
            <a:off x="8277192" y="212025"/>
            <a:ext cx="712368" cy="825899"/>
            <a:chOff x="5815634" y="1650855"/>
            <a:chExt cx="452039" cy="524114"/>
          </a:xfrm>
        </p:grpSpPr>
        <p:sp>
          <p:nvSpPr>
            <p:cNvPr id="304" name="Google Shape;304;p15"/>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5"/>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 name="Google Shape;310;p15"/>
          <p:cNvGrpSpPr/>
          <p:nvPr/>
        </p:nvGrpSpPr>
        <p:grpSpPr>
          <a:xfrm>
            <a:off x="39242" y="2856500"/>
            <a:ext cx="712368" cy="825899"/>
            <a:chOff x="5815634" y="1650855"/>
            <a:chExt cx="452039" cy="524114"/>
          </a:xfrm>
        </p:grpSpPr>
        <p:sp>
          <p:nvSpPr>
            <p:cNvPr id="311" name="Google Shape;311;p15"/>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15"/>
          <p:cNvGrpSpPr/>
          <p:nvPr/>
        </p:nvGrpSpPr>
        <p:grpSpPr>
          <a:xfrm>
            <a:off x="4456467" y="4251900"/>
            <a:ext cx="712368" cy="825899"/>
            <a:chOff x="5815634" y="1650855"/>
            <a:chExt cx="452039" cy="524114"/>
          </a:xfrm>
        </p:grpSpPr>
        <p:sp>
          <p:nvSpPr>
            <p:cNvPr id="318" name="Google Shape;318;p15"/>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24" name="Shape 324"/>
        <p:cNvGrpSpPr/>
        <p:nvPr/>
      </p:nvGrpSpPr>
      <p:grpSpPr>
        <a:xfrm>
          <a:off x="0" y="0"/>
          <a:ext cx="0" cy="0"/>
          <a:chOff x="0" y="0"/>
          <a:chExt cx="0" cy="0"/>
        </a:xfrm>
      </p:grpSpPr>
      <p:grpSp>
        <p:nvGrpSpPr>
          <p:cNvPr id="325" name="Google Shape;325;p16"/>
          <p:cNvGrpSpPr/>
          <p:nvPr/>
        </p:nvGrpSpPr>
        <p:grpSpPr>
          <a:xfrm>
            <a:off x="-244" y="24"/>
            <a:ext cx="9144155" cy="5165694"/>
            <a:chOff x="-244" y="24"/>
            <a:chExt cx="9144155" cy="5165694"/>
          </a:xfrm>
        </p:grpSpPr>
        <p:sp>
          <p:nvSpPr>
            <p:cNvPr id="326" name="Google Shape;326;p16"/>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16"/>
          <p:cNvGrpSpPr/>
          <p:nvPr/>
        </p:nvGrpSpPr>
        <p:grpSpPr>
          <a:xfrm>
            <a:off x="303630" y="306525"/>
            <a:ext cx="8536741" cy="4552701"/>
            <a:chOff x="2434200" y="841500"/>
            <a:chExt cx="4622450" cy="3053250"/>
          </a:xfrm>
        </p:grpSpPr>
        <p:sp>
          <p:nvSpPr>
            <p:cNvPr id="329" name="Google Shape;329;p16"/>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2" name="Google Shape;332;p16"/>
          <p:cNvSpPr txBox="1"/>
          <p:nvPr>
            <p:ph idx="2" type="title"/>
          </p:nvPr>
        </p:nvSpPr>
        <p:spPr>
          <a:xfrm>
            <a:off x="1967613" y="3248475"/>
            <a:ext cx="1897500" cy="480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333" name="Google Shape;333;p16"/>
          <p:cNvSpPr txBox="1"/>
          <p:nvPr>
            <p:ph idx="3" type="title"/>
          </p:nvPr>
        </p:nvSpPr>
        <p:spPr>
          <a:xfrm>
            <a:off x="4933638" y="3248475"/>
            <a:ext cx="1897500" cy="480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334" name="Google Shape;334;p16"/>
          <p:cNvSpPr txBox="1"/>
          <p:nvPr>
            <p:ph idx="1" type="subTitle"/>
          </p:nvPr>
        </p:nvSpPr>
        <p:spPr>
          <a:xfrm>
            <a:off x="4933805" y="3545875"/>
            <a:ext cx="1897200" cy="920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Arial"/>
              <a:buChar char="•"/>
              <a:defRPr/>
            </a:lvl1pPr>
            <a:lvl2pPr lvl="1" rtl="0" algn="ctr">
              <a:spcBef>
                <a:spcPts val="0"/>
              </a:spcBef>
              <a:spcAft>
                <a:spcPts val="0"/>
              </a:spcAft>
              <a:buClr>
                <a:schemeClr val="dk1"/>
              </a:buClr>
              <a:buSzPts val="1200"/>
              <a:buFont typeface="Arial"/>
              <a:buChar char="○"/>
              <a:defRPr/>
            </a:lvl2pPr>
            <a:lvl3pPr lvl="2" rtl="0" algn="ctr">
              <a:spcBef>
                <a:spcPts val="0"/>
              </a:spcBef>
              <a:spcAft>
                <a:spcPts val="0"/>
              </a:spcAft>
              <a:buClr>
                <a:schemeClr val="dk1"/>
              </a:buClr>
              <a:buSzPts val="1200"/>
              <a:buFont typeface="Arial"/>
              <a:buChar char="■"/>
              <a:defRPr/>
            </a:lvl3pPr>
            <a:lvl4pPr lvl="3" rtl="0" algn="ctr">
              <a:spcBef>
                <a:spcPts val="0"/>
              </a:spcBef>
              <a:spcAft>
                <a:spcPts val="0"/>
              </a:spcAft>
              <a:buClr>
                <a:schemeClr val="dk1"/>
              </a:buClr>
              <a:buSzPts val="1200"/>
              <a:buFont typeface="Arial"/>
              <a:buChar char="●"/>
              <a:defRPr/>
            </a:lvl4pPr>
            <a:lvl5pPr lvl="4" rtl="0" algn="ctr">
              <a:spcBef>
                <a:spcPts val="0"/>
              </a:spcBef>
              <a:spcAft>
                <a:spcPts val="0"/>
              </a:spcAft>
              <a:buClr>
                <a:schemeClr val="dk1"/>
              </a:buClr>
              <a:buSzPts val="1200"/>
              <a:buFont typeface="Arial"/>
              <a:buChar char="○"/>
              <a:defRPr/>
            </a:lvl5pPr>
            <a:lvl6pPr lvl="5" rtl="0" algn="ctr">
              <a:spcBef>
                <a:spcPts val="0"/>
              </a:spcBef>
              <a:spcAft>
                <a:spcPts val="0"/>
              </a:spcAft>
              <a:buClr>
                <a:schemeClr val="dk1"/>
              </a:buClr>
              <a:buSzPts val="1200"/>
              <a:buFont typeface="Arial"/>
              <a:buChar char="■"/>
              <a:defRPr/>
            </a:lvl6pPr>
            <a:lvl7pPr lvl="6" rtl="0" algn="ctr">
              <a:spcBef>
                <a:spcPts val="0"/>
              </a:spcBef>
              <a:spcAft>
                <a:spcPts val="0"/>
              </a:spcAft>
              <a:buClr>
                <a:schemeClr val="dk1"/>
              </a:buClr>
              <a:buSzPts val="1200"/>
              <a:buFont typeface="Arial"/>
              <a:buChar char="●"/>
              <a:defRPr/>
            </a:lvl7pPr>
            <a:lvl8pPr lvl="7" rtl="0" algn="ctr">
              <a:spcBef>
                <a:spcPts val="0"/>
              </a:spcBef>
              <a:spcAft>
                <a:spcPts val="0"/>
              </a:spcAft>
              <a:buClr>
                <a:schemeClr val="dk1"/>
              </a:buClr>
              <a:buSzPts val="1200"/>
              <a:buFont typeface="Arial"/>
              <a:buChar char="○"/>
              <a:defRPr/>
            </a:lvl8pPr>
            <a:lvl9pPr lvl="8" rtl="0" algn="ctr">
              <a:spcBef>
                <a:spcPts val="0"/>
              </a:spcBef>
              <a:spcAft>
                <a:spcPts val="0"/>
              </a:spcAft>
              <a:buClr>
                <a:schemeClr val="dk1"/>
              </a:buClr>
              <a:buSzPts val="1200"/>
              <a:buFont typeface="Arial"/>
              <a:buChar char="■"/>
              <a:defRPr/>
            </a:lvl9pPr>
          </a:lstStyle>
          <a:p/>
        </p:txBody>
      </p:sp>
      <p:sp>
        <p:nvSpPr>
          <p:cNvPr id="335" name="Google Shape;335;p16"/>
          <p:cNvSpPr txBox="1"/>
          <p:nvPr>
            <p:ph idx="4" type="subTitle"/>
          </p:nvPr>
        </p:nvSpPr>
        <p:spPr>
          <a:xfrm>
            <a:off x="1967625" y="3545875"/>
            <a:ext cx="1897500" cy="920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Arial"/>
              <a:buChar char="•"/>
              <a:defRPr/>
            </a:lvl1pPr>
            <a:lvl2pPr lvl="1" rtl="0" algn="ctr">
              <a:spcBef>
                <a:spcPts val="0"/>
              </a:spcBef>
              <a:spcAft>
                <a:spcPts val="0"/>
              </a:spcAft>
              <a:buClr>
                <a:schemeClr val="dk1"/>
              </a:buClr>
              <a:buSzPts val="1200"/>
              <a:buFont typeface="Arial"/>
              <a:buChar char="○"/>
              <a:defRPr/>
            </a:lvl2pPr>
            <a:lvl3pPr lvl="2" rtl="0" algn="ctr">
              <a:spcBef>
                <a:spcPts val="0"/>
              </a:spcBef>
              <a:spcAft>
                <a:spcPts val="0"/>
              </a:spcAft>
              <a:buClr>
                <a:schemeClr val="dk1"/>
              </a:buClr>
              <a:buSzPts val="1200"/>
              <a:buFont typeface="Arial"/>
              <a:buChar char="■"/>
              <a:defRPr/>
            </a:lvl3pPr>
            <a:lvl4pPr lvl="3" rtl="0" algn="ctr">
              <a:spcBef>
                <a:spcPts val="0"/>
              </a:spcBef>
              <a:spcAft>
                <a:spcPts val="0"/>
              </a:spcAft>
              <a:buClr>
                <a:schemeClr val="dk1"/>
              </a:buClr>
              <a:buSzPts val="1200"/>
              <a:buFont typeface="Arial"/>
              <a:buChar char="●"/>
              <a:defRPr/>
            </a:lvl4pPr>
            <a:lvl5pPr lvl="4" rtl="0" algn="ctr">
              <a:spcBef>
                <a:spcPts val="0"/>
              </a:spcBef>
              <a:spcAft>
                <a:spcPts val="0"/>
              </a:spcAft>
              <a:buClr>
                <a:schemeClr val="dk1"/>
              </a:buClr>
              <a:buSzPts val="1200"/>
              <a:buFont typeface="Arial"/>
              <a:buChar char="○"/>
              <a:defRPr/>
            </a:lvl5pPr>
            <a:lvl6pPr lvl="5" rtl="0" algn="ctr">
              <a:spcBef>
                <a:spcPts val="0"/>
              </a:spcBef>
              <a:spcAft>
                <a:spcPts val="0"/>
              </a:spcAft>
              <a:buClr>
                <a:schemeClr val="dk1"/>
              </a:buClr>
              <a:buSzPts val="1200"/>
              <a:buFont typeface="Arial"/>
              <a:buChar char="■"/>
              <a:defRPr/>
            </a:lvl6pPr>
            <a:lvl7pPr lvl="6" rtl="0" algn="ctr">
              <a:spcBef>
                <a:spcPts val="0"/>
              </a:spcBef>
              <a:spcAft>
                <a:spcPts val="0"/>
              </a:spcAft>
              <a:buClr>
                <a:schemeClr val="dk1"/>
              </a:buClr>
              <a:buSzPts val="1200"/>
              <a:buFont typeface="Arial"/>
              <a:buChar char="●"/>
              <a:defRPr/>
            </a:lvl7pPr>
            <a:lvl8pPr lvl="7" rtl="0" algn="ctr">
              <a:spcBef>
                <a:spcPts val="0"/>
              </a:spcBef>
              <a:spcAft>
                <a:spcPts val="0"/>
              </a:spcAft>
              <a:buClr>
                <a:schemeClr val="dk1"/>
              </a:buClr>
              <a:buSzPts val="1200"/>
              <a:buFont typeface="Arial"/>
              <a:buChar char="○"/>
              <a:defRPr/>
            </a:lvl8pPr>
            <a:lvl9pPr lvl="8" rtl="0" algn="ctr">
              <a:spcBef>
                <a:spcPts val="0"/>
              </a:spcBef>
              <a:spcAft>
                <a:spcPts val="0"/>
              </a:spcAft>
              <a:buClr>
                <a:schemeClr val="dk1"/>
              </a:buClr>
              <a:buSzPts val="1200"/>
              <a:buFont typeface="Arial"/>
              <a:buChar char="■"/>
              <a:defRPr/>
            </a:lvl9pPr>
          </a:lstStyle>
          <a:p/>
        </p:txBody>
      </p:sp>
      <p:sp>
        <p:nvSpPr>
          <p:cNvPr id="336" name="Google Shape;336;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337" name="Shape 337"/>
        <p:cNvGrpSpPr/>
        <p:nvPr/>
      </p:nvGrpSpPr>
      <p:grpSpPr>
        <a:xfrm>
          <a:off x="0" y="0"/>
          <a:ext cx="0" cy="0"/>
          <a:chOff x="0" y="0"/>
          <a:chExt cx="0" cy="0"/>
        </a:xfrm>
      </p:grpSpPr>
      <p:grpSp>
        <p:nvGrpSpPr>
          <p:cNvPr id="338" name="Google Shape;338;p17"/>
          <p:cNvGrpSpPr/>
          <p:nvPr/>
        </p:nvGrpSpPr>
        <p:grpSpPr>
          <a:xfrm>
            <a:off x="-244" y="24"/>
            <a:ext cx="9144155" cy="5165694"/>
            <a:chOff x="-244" y="24"/>
            <a:chExt cx="9144155" cy="5165694"/>
          </a:xfrm>
        </p:grpSpPr>
        <p:sp>
          <p:nvSpPr>
            <p:cNvPr id="339" name="Google Shape;339;p17"/>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7"/>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17"/>
          <p:cNvGrpSpPr/>
          <p:nvPr/>
        </p:nvGrpSpPr>
        <p:grpSpPr>
          <a:xfrm>
            <a:off x="303630" y="306525"/>
            <a:ext cx="8536741" cy="4552701"/>
            <a:chOff x="2434200" y="841500"/>
            <a:chExt cx="4622450" cy="3053250"/>
          </a:xfrm>
        </p:grpSpPr>
        <p:sp>
          <p:nvSpPr>
            <p:cNvPr id="342" name="Google Shape;342;p17"/>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7"/>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 name="Google Shape;344;p17"/>
          <p:cNvSpPr txBox="1"/>
          <p:nvPr>
            <p:ph type="title"/>
          </p:nvPr>
        </p:nvSpPr>
        <p:spPr>
          <a:xfrm>
            <a:off x="6019500" y="2718525"/>
            <a:ext cx="24045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345" name="Google Shape;345;p17"/>
          <p:cNvSpPr txBox="1"/>
          <p:nvPr>
            <p:ph idx="2" type="title"/>
          </p:nvPr>
        </p:nvSpPr>
        <p:spPr>
          <a:xfrm>
            <a:off x="3369748" y="2718525"/>
            <a:ext cx="24045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346" name="Google Shape;346;p17"/>
          <p:cNvSpPr txBox="1"/>
          <p:nvPr>
            <p:ph idx="1" type="subTitle"/>
          </p:nvPr>
        </p:nvSpPr>
        <p:spPr>
          <a:xfrm>
            <a:off x="720001" y="2994288"/>
            <a:ext cx="2404500" cy="886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47" name="Google Shape;347;p17"/>
          <p:cNvSpPr txBox="1"/>
          <p:nvPr>
            <p:ph idx="3" type="subTitle"/>
          </p:nvPr>
        </p:nvSpPr>
        <p:spPr>
          <a:xfrm>
            <a:off x="3369741" y="2994288"/>
            <a:ext cx="2404500" cy="886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48" name="Google Shape;348;p17"/>
          <p:cNvSpPr txBox="1"/>
          <p:nvPr>
            <p:ph idx="4" type="title"/>
          </p:nvPr>
        </p:nvSpPr>
        <p:spPr>
          <a:xfrm>
            <a:off x="720001" y="2718525"/>
            <a:ext cx="24045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349" name="Google Shape;349;p17"/>
          <p:cNvSpPr txBox="1"/>
          <p:nvPr>
            <p:ph idx="5" type="subTitle"/>
          </p:nvPr>
        </p:nvSpPr>
        <p:spPr>
          <a:xfrm>
            <a:off x="6019500" y="2994288"/>
            <a:ext cx="2404500" cy="886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350" name="Google Shape;350;p17"/>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1" name="Google Shape;351;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grpSp>
        <p:nvGrpSpPr>
          <p:cNvPr id="352" name="Google Shape;352;p17"/>
          <p:cNvGrpSpPr/>
          <p:nvPr/>
        </p:nvGrpSpPr>
        <p:grpSpPr>
          <a:xfrm>
            <a:off x="7118665" y="4753455"/>
            <a:ext cx="1858407" cy="392151"/>
            <a:chOff x="1709725" y="4408400"/>
            <a:chExt cx="2119050" cy="447150"/>
          </a:xfrm>
        </p:grpSpPr>
        <p:sp>
          <p:nvSpPr>
            <p:cNvPr id="353" name="Google Shape;353;p17"/>
            <p:cNvSpPr/>
            <p:nvPr/>
          </p:nvSpPr>
          <p:spPr>
            <a:xfrm>
              <a:off x="1709725" y="4624375"/>
              <a:ext cx="1059125" cy="231175"/>
            </a:xfrm>
            <a:custGeom>
              <a:rect b="b" l="l" r="r" t="t"/>
              <a:pathLst>
                <a:path extrusionOk="0" h="9247" w="42365">
                  <a:moveTo>
                    <a:pt x="21407" y="1"/>
                  </a:moveTo>
                  <a:cubicBezTo>
                    <a:pt x="12034" y="1"/>
                    <a:pt x="2569" y="159"/>
                    <a:pt x="1402" y="476"/>
                  </a:cubicBezTo>
                  <a:cubicBezTo>
                    <a:pt x="1" y="709"/>
                    <a:pt x="67" y="8315"/>
                    <a:pt x="1402" y="8782"/>
                  </a:cubicBezTo>
                  <a:cubicBezTo>
                    <a:pt x="2258" y="9109"/>
                    <a:pt x="10516" y="9247"/>
                    <a:pt x="19265" y="9247"/>
                  </a:cubicBezTo>
                  <a:cubicBezTo>
                    <a:pt x="29264" y="9247"/>
                    <a:pt x="39902" y="9067"/>
                    <a:pt x="40863" y="8782"/>
                  </a:cubicBezTo>
                  <a:cubicBezTo>
                    <a:pt x="42364" y="8515"/>
                    <a:pt x="41930" y="976"/>
                    <a:pt x="40863" y="476"/>
                  </a:cubicBezTo>
                  <a:cubicBezTo>
                    <a:pt x="40062" y="159"/>
                    <a:pt x="30781" y="1"/>
                    <a:pt x="21407"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7"/>
            <p:cNvSpPr/>
            <p:nvPr/>
          </p:nvSpPr>
          <p:spPr>
            <a:xfrm>
              <a:off x="1788950"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7"/>
            <p:cNvSpPr/>
            <p:nvPr/>
          </p:nvSpPr>
          <p:spPr>
            <a:xfrm>
              <a:off x="1847325"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7"/>
            <p:cNvSpPr/>
            <p:nvPr/>
          </p:nvSpPr>
          <p:spPr>
            <a:xfrm>
              <a:off x="1906525" y="4669625"/>
              <a:ext cx="10050" cy="141775"/>
            </a:xfrm>
            <a:custGeom>
              <a:rect b="b" l="l" r="r" t="t"/>
              <a:pathLst>
                <a:path extrusionOk="0" h="5671" w="402">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7"/>
            <p:cNvSpPr/>
            <p:nvPr/>
          </p:nvSpPr>
          <p:spPr>
            <a:xfrm>
              <a:off x="1965750"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7"/>
            <p:cNvSpPr/>
            <p:nvPr/>
          </p:nvSpPr>
          <p:spPr>
            <a:xfrm>
              <a:off x="2024950" y="4669625"/>
              <a:ext cx="10875" cy="141775"/>
            </a:xfrm>
            <a:custGeom>
              <a:rect b="b" l="l" r="r" t="t"/>
              <a:pathLst>
                <a:path extrusionOk="0" h="5671" w="435">
                  <a:moveTo>
                    <a:pt x="1" y="0"/>
                  </a:moveTo>
                  <a:lnTo>
                    <a:pt x="1"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7"/>
            <p:cNvSpPr/>
            <p:nvPr/>
          </p:nvSpPr>
          <p:spPr>
            <a:xfrm>
              <a:off x="2083325" y="4669625"/>
              <a:ext cx="10875" cy="141775"/>
            </a:xfrm>
            <a:custGeom>
              <a:rect b="b" l="l" r="r" t="t"/>
              <a:pathLst>
                <a:path extrusionOk="0" h="5671" w="435">
                  <a:moveTo>
                    <a:pt x="1" y="0"/>
                  </a:moveTo>
                  <a:lnTo>
                    <a:pt x="1"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7"/>
            <p:cNvSpPr/>
            <p:nvPr/>
          </p:nvSpPr>
          <p:spPr>
            <a:xfrm>
              <a:off x="2143375"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
            <p:cNvSpPr/>
            <p:nvPr/>
          </p:nvSpPr>
          <p:spPr>
            <a:xfrm>
              <a:off x="2202575" y="4669625"/>
              <a:ext cx="10025" cy="141775"/>
            </a:xfrm>
            <a:custGeom>
              <a:rect b="b" l="l" r="r" t="t"/>
              <a:pathLst>
                <a:path extrusionOk="0" h="5671" w="401">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7"/>
            <p:cNvSpPr/>
            <p:nvPr/>
          </p:nvSpPr>
          <p:spPr>
            <a:xfrm>
              <a:off x="2261775" y="4669625"/>
              <a:ext cx="10875" cy="141775"/>
            </a:xfrm>
            <a:custGeom>
              <a:rect b="b" l="l" r="r" t="t"/>
              <a:pathLst>
                <a:path extrusionOk="0" h="5671" w="435">
                  <a:moveTo>
                    <a:pt x="1" y="0"/>
                  </a:moveTo>
                  <a:lnTo>
                    <a:pt x="1" y="5671"/>
                  </a:lnTo>
                  <a:lnTo>
                    <a:pt x="435" y="5671"/>
                  </a:lnTo>
                  <a:lnTo>
                    <a:pt x="435"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7"/>
            <p:cNvSpPr/>
            <p:nvPr/>
          </p:nvSpPr>
          <p:spPr>
            <a:xfrm>
              <a:off x="2321000"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7"/>
            <p:cNvSpPr/>
            <p:nvPr/>
          </p:nvSpPr>
          <p:spPr>
            <a:xfrm>
              <a:off x="2379375"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7"/>
            <p:cNvSpPr/>
            <p:nvPr/>
          </p:nvSpPr>
          <p:spPr>
            <a:xfrm>
              <a:off x="2439425" y="4669625"/>
              <a:ext cx="10025" cy="141775"/>
            </a:xfrm>
            <a:custGeom>
              <a:rect b="b" l="l" r="r" t="t"/>
              <a:pathLst>
                <a:path extrusionOk="0" h="5671" w="401">
                  <a:moveTo>
                    <a:pt x="0" y="0"/>
                  </a:moveTo>
                  <a:lnTo>
                    <a:pt x="0" y="5671"/>
                  </a:lnTo>
                  <a:lnTo>
                    <a:pt x="400" y="5671"/>
                  </a:lnTo>
                  <a:lnTo>
                    <a:pt x="400"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7"/>
            <p:cNvSpPr/>
            <p:nvPr/>
          </p:nvSpPr>
          <p:spPr>
            <a:xfrm>
              <a:off x="2498625"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7"/>
            <p:cNvSpPr/>
            <p:nvPr/>
          </p:nvSpPr>
          <p:spPr>
            <a:xfrm>
              <a:off x="2557825" y="4669625"/>
              <a:ext cx="10050" cy="141775"/>
            </a:xfrm>
            <a:custGeom>
              <a:rect b="b" l="l" r="r" t="t"/>
              <a:pathLst>
                <a:path extrusionOk="0" h="5671" w="402">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7"/>
            <p:cNvSpPr/>
            <p:nvPr/>
          </p:nvSpPr>
          <p:spPr>
            <a:xfrm>
              <a:off x="2616200" y="4669625"/>
              <a:ext cx="10875" cy="141775"/>
            </a:xfrm>
            <a:custGeom>
              <a:rect b="b" l="l" r="r" t="t"/>
              <a:pathLst>
                <a:path extrusionOk="0" h="5671" w="435">
                  <a:moveTo>
                    <a:pt x="1" y="0"/>
                  </a:moveTo>
                  <a:lnTo>
                    <a:pt x="1"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7"/>
            <p:cNvSpPr/>
            <p:nvPr/>
          </p:nvSpPr>
          <p:spPr>
            <a:xfrm>
              <a:off x="2675425"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7"/>
            <p:cNvSpPr/>
            <p:nvPr/>
          </p:nvSpPr>
          <p:spPr>
            <a:xfrm>
              <a:off x="2769650" y="4624375"/>
              <a:ext cx="1059125" cy="231175"/>
            </a:xfrm>
            <a:custGeom>
              <a:rect b="b" l="l" r="r" t="t"/>
              <a:pathLst>
                <a:path extrusionOk="0" h="9247" w="42365">
                  <a:moveTo>
                    <a:pt x="21407" y="1"/>
                  </a:moveTo>
                  <a:cubicBezTo>
                    <a:pt x="12034" y="1"/>
                    <a:pt x="2569" y="159"/>
                    <a:pt x="1401" y="476"/>
                  </a:cubicBezTo>
                  <a:cubicBezTo>
                    <a:pt x="0" y="709"/>
                    <a:pt x="67" y="8315"/>
                    <a:pt x="1401" y="8782"/>
                  </a:cubicBezTo>
                  <a:cubicBezTo>
                    <a:pt x="2258" y="9109"/>
                    <a:pt x="10516" y="9247"/>
                    <a:pt x="19265" y="9247"/>
                  </a:cubicBezTo>
                  <a:cubicBezTo>
                    <a:pt x="29264" y="9247"/>
                    <a:pt x="39902" y="9067"/>
                    <a:pt x="40863" y="8782"/>
                  </a:cubicBezTo>
                  <a:cubicBezTo>
                    <a:pt x="42364" y="8515"/>
                    <a:pt x="41930" y="976"/>
                    <a:pt x="40863" y="476"/>
                  </a:cubicBezTo>
                  <a:cubicBezTo>
                    <a:pt x="40062" y="159"/>
                    <a:pt x="30781" y="1"/>
                    <a:pt x="21407"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7"/>
            <p:cNvSpPr/>
            <p:nvPr/>
          </p:nvSpPr>
          <p:spPr>
            <a:xfrm>
              <a:off x="2848875"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7"/>
            <p:cNvSpPr/>
            <p:nvPr/>
          </p:nvSpPr>
          <p:spPr>
            <a:xfrm>
              <a:off x="2907250"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7"/>
            <p:cNvSpPr/>
            <p:nvPr/>
          </p:nvSpPr>
          <p:spPr>
            <a:xfrm>
              <a:off x="2966450" y="4669625"/>
              <a:ext cx="10050" cy="141775"/>
            </a:xfrm>
            <a:custGeom>
              <a:rect b="b" l="l" r="r" t="t"/>
              <a:pathLst>
                <a:path extrusionOk="0" h="5671" w="402">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7"/>
            <p:cNvSpPr/>
            <p:nvPr/>
          </p:nvSpPr>
          <p:spPr>
            <a:xfrm>
              <a:off x="3025675"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7"/>
            <p:cNvSpPr/>
            <p:nvPr/>
          </p:nvSpPr>
          <p:spPr>
            <a:xfrm>
              <a:off x="3085700" y="4669625"/>
              <a:ext cx="10050" cy="141775"/>
            </a:xfrm>
            <a:custGeom>
              <a:rect b="b" l="l" r="r" t="t"/>
              <a:pathLst>
                <a:path extrusionOk="0" h="5671" w="402">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7"/>
            <p:cNvSpPr/>
            <p:nvPr/>
          </p:nvSpPr>
          <p:spPr>
            <a:xfrm>
              <a:off x="3143250" y="4669625"/>
              <a:ext cx="10875" cy="141775"/>
            </a:xfrm>
            <a:custGeom>
              <a:rect b="b" l="l" r="r" t="t"/>
              <a:pathLst>
                <a:path extrusionOk="0" h="5671" w="435">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7"/>
            <p:cNvSpPr/>
            <p:nvPr/>
          </p:nvSpPr>
          <p:spPr>
            <a:xfrm>
              <a:off x="3203300" y="4669625"/>
              <a:ext cx="10025" cy="141775"/>
            </a:xfrm>
            <a:custGeom>
              <a:rect b="b" l="l" r="r" t="t"/>
              <a:pathLst>
                <a:path extrusionOk="0" h="5671" w="401">
                  <a:moveTo>
                    <a:pt x="0" y="0"/>
                  </a:moveTo>
                  <a:lnTo>
                    <a:pt x="0" y="5671"/>
                  </a:lnTo>
                  <a:lnTo>
                    <a:pt x="400" y="5671"/>
                  </a:lnTo>
                  <a:lnTo>
                    <a:pt x="400"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7"/>
            <p:cNvSpPr/>
            <p:nvPr/>
          </p:nvSpPr>
          <p:spPr>
            <a:xfrm>
              <a:off x="3262500" y="4669625"/>
              <a:ext cx="10875" cy="141775"/>
            </a:xfrm>
            <a:custGeom>
              <a:rect b="b" l="l" r="r" t="t"/>
              <a:pathLst>
                <a:path extrusionOk="0" h="5671" w="435">
                  <a:moveTo>
                    <a:pt x="1" y="0"/>
                  </a:moveTo>
                  <a:lnTo>
                    <a:pt x="1"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7"/>
            <p:cNvSpPr/>
            <p:nvPr/>
          </p:nvSpPr>
          <p:spPr>
            <a:xfrm>
              <a:off x="3321700" y="4669625"/>
              <a:ext cx="10875" cy="141775"/>
            </a:xfrm>
            <a:custGeom>
              <a:rect b="b" l="l" r="r" t="t"/>
              <a:pathLst>
                <a:path extrusionOk="0" h="5671" w="435">
                  <a:moveTo>
                    <a:pt x="1" y="0"/>
                  </a:moveTo>
                  <a:lnTo>
                    <a:pt x="1" y="5671"/>
                  </a:lnTo>
                  <a:lnTo>
                    <a:pt x="435" y="5671"/>
                  </a:lnTo>
                  <a:lnTo>
                    <a:pt x="435"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7"/>
            <p:cNvSpPr/>
            <p:nvPr/>
          </p:nvSpPr>
          <p:spPr>
            <a:xfrm>
              <a:off x="3380075" y="4669625"/>
              <a:ext cx="10875" cy="141775"/>
            </a:xfrm>
            <a:custGeom>
              <a:rect b="b" l="l" r="r" t="t"/>
              <a:pathLst>
                <a:path extrusionOk="0" h="5671" w="435">
                  <a:moveTo>
                    <a:pt x="1" y="0"/>
                  </a:moveTo>
                  <a:lnTo>
                    <a:pt x="1" y="5671"/>
                  </a:lnTo>
                  <a:lnTo>
                    <a:pt x="435" y="5671"/>
                  </a:lnTo>
                  <a:lnTo>
                    <a:pt x="435"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7"/>
            <p:cNvSpPr/>
            <p:nvPr/>
          </p:nvSpPr>
          <p:spPr>
            <a:xfrm>
              <a:off x="3440125" y="4669625"/>
              <a:ext cx="10025" cy="141775"/>
            </a:xfrm>
            <a:custGeom>
              <a:rect b="b" l="l" r="r" t="t"/>
              <a:pathLst>
                <a:path extrusionOk="0" h="5671" w="401">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7"/>
            <p:cNvSpPr/>
            <p:nvPr/>
          </p:nvSpPr>
          <p:spPr>
            <a:xfrm>
              <a:off x="3499325" y="4669625"/>
              <a:ext cx="10050" cy="141775"/>
            </a:xfrm>
            <a:custGeom>
              <a:rect b="b" l="l" r="r" t="t"/>
              <a:pathLst>
                <a:path extrusionOk="0" h="5671" w="402">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7"/>
            <p:cNvSpPr/>
            <p:nvPr/>
          </p:nvSpPr>
          <p:spPr>
            <a:xfrm>
              <a:off x="3558550"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7"/>
            <p:cNvSpPr/>
            <p:nvPr/>
          </p:nvSpPr>
          <p:spPr>
            <a:xfrm>
              <a:off x="3616925"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7"/>
            <p:cNvSpPr/>
            <p:nvPr/>
          </p:nvSpPr>
          <p:spPr>
            <a:xfrm>
              <a:off x="3676125" y="4669625"/>
              <a:ext cx="10875" cy="141775"/>
            </a:xfrm>
            <a:custGeom>
              <a:rect b="b" l="l" r="r" t="t"/>
              <a:pathLst>
                <a:path extrusionOk="0" h="5671" w="435">
                  <a:moveTo>
                    <a:pt x="1" y="0"/>
                  </a:moveTo>
                  <a:lnTo>
                    <a:pt x="1"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7"/>
            <p:cNvSpPr/>
            <p:nvPr/>
          </p:nvSpPr>
          <p:spPr>
            <a:xfrm>
              <a:off x="3735350"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7"/>
            <p:cNvSpPr/>
            <p:nvPr/>
          </p:nvSpPr>
          <p:spPr>
            <a:xfrm>
              <a:off x="2294300" y="4408400"/>
              <a:ext cx="1058300" cy="231175"/>
            </a:xfrm>
            <a:custGeom>
              <a:rect b="b" l="l" r="r" t="t"/>
              <a:pathLst>
                <a:path extrusionOk="0" h="9247" w="42332">
                  <a:moveTo>
                    <a:pt x="21408" y="0"/>
                  </a:moveTo>
                  <a:cubicBezTo>
                    <a:pt x="12034" y="0"/>
                    <a:pt x="2569" y="159"/>
                    <a:pt x="1402" y="475"/>
                  </a:cubicBezTo>
                  <a:cubicBezTo>
                    <a:pt x="1" y="742"/>
                    <a:pt x="68" y="8314"/>
                    <a:pt x="1402" y="8781"/>
                  </a:cubicBezTo>
                  <a:cubicBezTo>
                    <a:pt x="2258" y="9108"/>
                    <a:pt x="10517" y="9246"/>
                    <a:pt x="19265" y="9246"/>
                  </a:cubicBezTo>
                  <a:cubicBezTo>
                    <a:pt x="29264" y="9246"/>
                    <a:pt x="39903" y="9066"/>
                    <a:pt x="40863" y="8781"/>
                  </a:cubicBezTo>
                  <a:cubicBezTo>
                    <a:pt x="42331" y="8481"/>
                    <a:pt x="41897" y="942"/>
                    <a:pt x="40863" y="475"/>
                  </a:cubicBezTo>
                  <a:cubicBezTo>
                    <a:pt x="40063" y="159"/>
                    <a:pt x="30781" y="0"/>
                    <a:pt x="21408"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7"/>
            <p:cNvSpPr/>
            <p:nvPr/>
          </p:nvSpPr>
          <p:spPr>
            <a:xfrm>
              <a:off x="2372700" y="4453625"/>
              <a:ext cx="10025" cy="141800"/>
            </a:xfrm>
            <a:custGeom>
              <a:rect b="b" l="l" r="r" t="t"/>
              <a:pathLst>
                <a:path extrusionOk="0" h="5672" w="401">
                  <a:moveTo>
                    <a:pt x="0" y="1"/>
                  </a:moveTo>
                  <a:lnTo>
                    <a:pt x="0"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7"/>
            <p:cNvSpPr/>
            <p:nvPr/>
          </p:nvSpPr>
          <p:spPr>
            <a:xfrm>
              <a:off x="2431900" y="4453625"/>
              <a:ext cx="10050" cy="141800"/>
            </a:xfrm>
            <a:custGeom>
              <a:rect b="b" l="l" r="r" t="t"/>
              <a:pathLst>
                <a:path extrusionOk="0" h="5672" w="402">
                  <a:moveTo>
                    <a:pt x="1" y="1"/>
                  </a:moveTo>
                  <a:lnTo>
                    <a:pt x="1"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7"/>
            <p:cNvSpPr/>
            <p:nvPr/>
          </p:nvSpPr>
          <p:spPr>
            <a:xfrm>
              <a:off x="2491125" y="4453625"/>
              <a:ext cx="10850" cy="141800"/>
            </a:xfrm>
            <a:custGeom>
              <a:rect b="b" l="l" r="r" t="t"/>
              <a:pathLst>
                <a:path extrusionOk="0" h="5672" w="434">
                  <a:moveTo>
                    <a:pt x="0" y="1"/>
                  </a:moveTo>
                  <a:lnTo>
                    <a:pt x="0" y="5671"/>
                  </a:lnTo>
                  <a:lnTo>
                    <a:pt x="434" y="5671"/>
                  </a:lnTo>
                  <a:lnTo>
                    <a:pt x="434"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7"/>
            <p:cNvSpPr/>
            <p:nvPr/>
          </p:nvSpPr>
          <p:spPr>
            <a:xfrm>
              <a:off x="2549500" y="4453625"/>
              <a:ext cx="10025" cy="141800"/>
            </a:xfrm>
            <a:custGeom>
              <a:rect b="b" l="l" r="r" t="t"/>
              <a:pathLst>
                <a:path extrusionOk="0" h="5672" w="401">
                  <a:moveTo>
                    <a:pt x="0" y="1"/>
                  </a:moveTo>
                  <a:lnTo>
                    <a:pt x="0" y="5671"/>
                  </a:lnTo>
                  <a:lnTo>
                    <a:pt x="400" y="5671"/>
                  </a:lnTo>
                  <a:lnTo>
                    <a:pt x="400"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7"/>
            <p:cNvSpPr/>
            <p:nvPr/>
          </p:nvSpPr>
          <p:spPr>
            <a:xfrm>
              <a:off x="2608700" y="4453625"/>
              <a:ext cx="10875" cy="141800"/>
            </a:xfrm>
            <a:custGeom>
              <a:rect b="b" l="l" r="r" t="t"/>
              <a:pathLst>
                <a:path extrusionOk="0" h="5672" w="435">
                  <a:moveTo>
                    <a:pt x="1" y="1"/>
                  </a:moveTo>
                  <a:lnTo>
                    <a:pt x="1" y="5671"/>
                  </a:lnTo>
                  <a:lnTo>
                    <a:pt x="434" y="5671"/>
                  </a:lnTo>
                  <a:lnTo>
                    <a:pt x="434"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7"/>
            <p:cNvSpPr/>
            <p:nvPr/>
          </p:nvSpPr>
          <p:spPr>
            <a:xfrm>
              <a:off x="2668750" y="4453625"/>
              <a:ext cx="10025" cy="141800"/>
            </a:xfrm>
            <a:custGeom>
              <a:rect b="b" l="l" r="r" t="t"/>
              <a:pathLst>
                <a:path extrusionOk="0" h="5672" w="401">
                  <a:moveTo>
                    <a:pt x="0" y="1"/>
                  </a:moveTo>
                  <a:lnTo>
                    <a:pt x="0"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7"/>
            <p:cNvSpPr/>
            <p:nvPr/>
          </p:nvSpPr>
          <p:spPr>
            <a:xfrm>
              <a:off x="2727950" y="4453625"/>
              <a:ext cx="10025" cy="141800"/>
            </a:xfrm>
            <a:custGeom>
              <a:rect b="b" l="l" r="r" t="t"/>
              <a:pathLst>
                <a:path extrusionOk="0" h="5672" w="401">
                  <a:moveTo>
                    <a:pt x="1" y="1"/>
                  </a:moveTo>
                  <a:lnTo>
                    <a:pt x="1"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7"/>
            <p:cNvSpPr/>
            <p:nvPr/>
          </p:nvSpPr>
          <p:spPr>
            <a:xfrm>
              <a:off x="2786325" y="4453625"/>
              <a:ext cx="10025" cy="141800"/>
            </a:xfrm>
            <a:custGeom>
              <a:rect b="b" l="l" r="r" t="t"/>
              <a:pathLst>
                <a:path extrusionOk="0" h="5672" w="401">
                  <a:moveTo>
                    <a:pt x="1" y="1"/>
                  </a:moveTo>
                  <a:lnTo>
                    <a:pt x="1"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7"/>
            <p:cNvSpPr/>
            <p:nvPr/>
          </p:nvSpPr>
          <p:spPr>
            <a:xfrm>
              <a:off x="2845525" y="4453625"/>
              <a:ext cx="10875" cy="141800"/>
            </a:xfrm>
            <a:custGeom>
              <a:rect b="b" l="l" r="r" t="t"/>
              <a:pathLst>
                <a:path extrusionOk="0" h="5672" w="435">
                  <a:moveTo>
                    <a:pt x="1" y="1"/>
                  </a:moveTo>
                  <a:lnTo>
                    <a:pt x="1" y="5671"/>
                  </a:lnTo>
                  <a:lnTo>
                    <a:pt x="435" y="5671"/>
                  </a:lnTo>
                  <a:lnTo>
                    <a:pt x="435"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7"/>
            <p:cNvSpPr/>
            <p:nvPr/>
          </p:nvSpPr>
          <p:spPr>
            <a:xfrm>
              <a:off x="2904750" y="4453625"/>
              <a:ext cx="10850" cy="141800"/>
            </a:xfrm>
            <a:custGeom>
              <a:rect b="b" l="l" r="r" t="t"/>
              <a:pathLst>
                <a:path extrusionOk="0" h="5672" w="434">
                  <a:moveTo>
                    <a:pt x="0" y="1"/>
                  </a:moveTo>
                  <a:lnTo>
                    <a:pt x="0" y="5671"/>
                  </a:lnTo>
                  <a:lnTo>
                    <a:pt x="434" y="5671"/>
                  </a:lnTo>
                  <a:lnTo>
                    <a:pt x="434"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7"/>
            <p:cNvSpPr/>
            <p:nvPr/>
          </p:nvSpPr>
          <p:spPr>
            <a:xfrm>
              <a:off x="2963950" y="4453625"/>
              <a:ext cx="10875" cy="141800"/>
            </a:xfrm>
            <a:custGeom>
              <a:rect b="b" l="l" r="r" t="t"/>
              <a:pathLst>
                <a:path extrusionOk="0" h="5672" w="435">
                  <a:moveTo>
                    <a:pt x="1" y="1"/>
                  </a:moveTo>
                  <a:lnTo>
                    <a:pt x="1" y="5671"/>
                  </a:lnTo>
                  <a:lnTo>
                    <a:pt x="434" y="5671"/>
                  </a:lnTo>
                  <a:lnTo>
                    <a:pt x="434"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7"/>
            <p:cNvSpPr/>
            <p:nvPr/>
          </p:nvSpPr>
          <p:spPr>
            <a:xfrm>
              <a:off x="3024000" y="4453625"/>
              <a:ext cx="10025" cy="141800"/>
            </a:xfrm>
            <a:custGeom>
              <a:rect b="b" l="l" r="r" t="t"/>
              <a:pathLst>
                <a:path extrusionOk="0" h="5672" w="401">
                  <a:moveTo>
                    <a:pt x="0" y="1"/>
                  </a:moveTo>
                  <a:lnTo>
                    <a:pt x="0"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7"/>
            <p:cNvSpPr/>
            <p:nvPr/>
          </p:nvSpPr>
          <p:spPr>
            <a:xfrm>
              <a:off x="3082375" y="4453625"/>
              <a:ext cx="10025" cy="141800"/>
            </a:xfrm>
            <a:custGeom>
              <a:rect b="b" l="l" r="r" t="t"/>
              <a:pathLst>
                <a:path extrusionOk="0" h="5672" w="401">
                  <a:moveTo>
                    <a:pt x="0" y="1"/>
                  </a:moveTo>
                  <a:lnTo>
                    <a:pt x="0"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7"/>
            <p:cNvSpPr/>
            <p:nvPr/>
          </p:nvSpPr>
          <p:spPr>
            <a:xfrm>
              <a:off x="3141575" y="4453625"/>
              <a:ext cx="10050" cy="141800"/>
            </a:xfrm>
            <a:custGeom>
              <a:rect b="b" l="l" r="r" t="t"/>
              <a:pathLst>
                <a:path extrusionOk="0" h="5672" w="402">
                  <a:moveTo>
                    <a:pt x="1" y="1"/>
                  </a:moveTo>
                  <a:lnTo>
                    <a:pt x="1"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7"/>
            <p:cNvSpPr/>
            <p:nvPr/>
          </p:nvSpPr>
          <p:spPr>
            <a:xfrm>
              <a:off x="3200800" y="4453625"/>
              <a:ext cx="10850" cy="141800"/>
            </a:xfrm>
            <a:custGeom>
              <a:rect b="b" l="l" r="r" t="t"/>
              <a:pathLst>
                <a:path extrusionOk="0" h="5672" w="434">
                  <a:moveTo>
                    <a:pt x="0" y="1"/>
                  </a:moveTo>
                  <a:lnTo>
                    <a:pt x="0" y="5671"/>
                  </a:lnTo>
                  <a:lnTo>
                    <a:pt x="434" y="5671"/>
                  </a:lnTo>
                  <a:lnTo>
                    <a:pt x="434"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7"/>
            <p:cNvSpPr/>
            <p:nvPr/>
          </p:nvSpPr>
          <p:spPr>
            <a:xfrm>
              <a:off x="3260825" y="4453625"/>
              <a:ext cx="10050" cy="141800"/>
            </a:xfrm>
            <a:custGeom>
              <a:rect b="b" l="l" r="r" t="t"/>
              <a:pathLst>
                <a:path extrusionOk="0" h="5672" w="402">
                  <a:moveTo>
                    <a:pt x="1" y="1"/>
                  </a:moveTo>
                  <a:lnTo>
                    <a:pt x="1"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7"/>
            <p:cNvSpPr/>
            <p:nvPr/>
          </p:nvSpPr>
          <p:spPr>
            <a:xfrm>
              <a:off x="2324325" y="4619575"/>
              <a:ext cx="412825" cy="24225"/>
            </a:xfrm>
            <a:custGeom>
              <a:rect b="b" l="l" r="r" t="t"/>
              <a:pathLst>
                <a:path extrusionOk="0" h="969" w="16513">
                  <a:moveTo>
                    <a:pt x="1" y="1"/>
                  </a:moveTo>
                  <a:lnTo>
                    <a:pt x="1" y="401"/>
                  </a:lnTo>
                  <a:cubicBezTo>
                    <a:pt x="168" y="401"/>
                    <a:pt x="14544" y="701"/>
                    <a:pt x="15345" y="735"/>
                  </a:cubicBezTo>
                  <a:cubicBezTo>
                    <a:pt x="16012" y="801"/>
                    <a:pt x="16279" y="968"/>
                    <a:pt x="16279" y="968"/>
                  </a:cubicBezTo>
                  <a:lnTo>
                    <a:pt x="16513" y="635"/>
                  </a:lnTo>
                  <a:cubicBezTo>
                    <a:pt x="16479" y="568"/>
                    <a:pt x="16179" y="368"/>
                    <a:pt x="15345" y="334"/>
                  </a:cubicBezTo>
                  <a:cubicBezTo>
                    <a:pt x="14544" y="301"/>
                    <a:pt x="601" y="1"/>
                    <a:pt x="1" y="1"/>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7"/>
            <p:cNvSpPr/>
            <p:nvPr/>
          </p:nvSpPr>
          <p:spPr>
            <a:xfrm>
              <a:off x="2793825" y="4619575"/>
              <a:ext cx="529575" cy="24225"/>
            </a:xfrm>
            <a:custGeom>
              <a:rect b="b" l="l" r="r" t="t"/>
              <a:pathLst>
                <a:path extrusionOk="0" h="969" w="21183">
                  <a:moveTo>
                    <a:pt x="21183" y="1"/>
                  </a:moveTo>
                  <a:cubicBezTo>
                    <a:pt x="6439" y="1"/>
                    <a:pt x="1368" y="334"/>
                    <a:pt x="1168" y="334"/>
                  </a:cubicBezTo>
                  <a:cubicBezTo>
                    <a:pt x="334" y="368"/>
                    <a:pt x="34" y="568"/>
                    <a:pt x="1" y="635"/>
                  </a:cubicBezTo>
                  <a:lnTo>
                    <a:pt x="234" y="968"/>
                  </a:lnTo>
                  <a:cubicBezTo>
                    <a:pt x="234" y="968"/>
                    <a:pt x="434" y="801"/>
                    <a:pt x="1202" y="735"/>
                  </a:cubicBezTo>
                  <a:cubicBezTo>
                    <a:pt x="1402" y="735"/>
                    <a:pt x="6505" y="401"/>
                    <a:pt x="21183" y="401"/>
                  </a:cubicBezTo>
                  <a:lnTo>
                    <a:pt x="21183"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 name="Google Shape;406;p17"/>
          <p:cNvGrpSpPr/>
          <p:nvPr/>
        </p:nvGrpSpPr>
        <p:grpSpPr>
          <a:xfrm>
            <a:off x="114725" y="169100"/>
            <a:ext cx="551700" cy="2117650"/>
            <a:chOff x="6472275" y="2445175"/>
            <a:chExt cx="551700" cy="2117650"/>
          </a:xfrm>
        </p:grpSpPr>
        <p:sp>
          <p:nvSpPr>
            <p:cNvPr id="407" name="Google Shape;407;p17"/>
            <p:cNvSpPr/>
            <p:nvPr/>
          </p:nvSpPr>
          <p:spPr>
            <a:xfrm>
              <a:off x="6512550" y="2625700"/>
              <a:ext cx="511425" cy="1765250"/>
            </a:xfrm>
            <a:custGeom>
              <a:rect b="b" l="l" r="r" t="t"/>
              <a:pathLst>
                <a:path extrusionOk="0" h="70610" w="20457">
                  <a:moveTo>
                    <a:pt x="6839" y="1"/>
                  </a:moveTo>
                  <a:lnTo>
                    <a:pt x="0" y="1338"/>
                  </a:lnTo>
                  <a:lnTo>
                    <a:pt x="13587" y="70610"/>
                  </a:lnTo>
                  <a:lnTo>
                    <a:pt x="20457" y="69272"/>
                  </a:lnTo>
                  <a:lnTo>
                    <a:pt x="6839" y="1"/>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7"/>
            <p:cNvSpPr/>
            <p:nvPr/>
          </p:nvSpPr>
          <p:spPr>
            <a:xfrm>
              <a:off x="6547500" y="2651550"/>
              <a:ext cx="348825" cy="1733325"/>
            </a:xfrm>
            <a:custGeom>
              <a:rect b="b" l="l" r="r" t="t"/>
              <a:pathLst>
                <a:path extrusionOk="0" h="69333" w="13953">
                  <a:moveTo>
                    <a:pt x="365" y="0"/>
                  </a:moveTo>
                  <a:lnTo>
                    <a:pt x="1" y="61"/>
                  </a:lnTo>
                  <a:lnTo>
                    <a:pt x="13557" y="69333"/>
                  </a:lnTo>
                  <a:lnTo>
                    <a:pt x="13952" y="69272"/>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7"/>
            <p:cNvSpPr/>
            <p:nvPr/>
          </p:nvSpPr>
          <p:spPr>
            <a:xfrm>
              <a:off x="6640200" y="2633300"/>
              <a:ext cx="348825" cy="1733350"/>
            </a:xfrm>
            <a:custGeom>
              <a:rect b="b" l="l" r="r" t="t"/>
              <a:pathLst>
                <a:path extrusionOk="0" h="69334" w="13953">
                  <a:moveTo>
                    <a:pt x="366" y="1"/>
                  </a:moveTo>
                  <a:lnTo>
                    <a:pt x="1" y="62"/>
                  </a:lnTo>
                  <a:lnTo>
                    <a:pt x="13588" y="69333"/>
                  </a:lnTo>
                  <a:lnTo>
                    <a:pt x="13952" y="69272"/>
                  </a:lnTo>
                  <a:lnTo>
                    <a:pt x="36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7"/>
            <p:cNvSpPr/>
            <p:nvPr/>
          </p:nvSpPr>
          <p:spPr>
            <a:xfrm>
              <a:off x="6950250" y="4458925"/>
              <a:ext cx="36500" cy="103900"/>
            </a:xfrm>
            <a:custGeom>
              <a:rect b="b" l="l" r="r" t="t"/>
              <a:pathLst>
                <a:path extrusionOk="0" h="4156" w="1460">
                  <a:moveTo>
                    <a:pt x="399" y="1"/>
                  </a:moveTo>
                  <a:cubicBezTo>
                    <a:pt x="368" y="1"/>
                    <a:pt x="336" y="6"/>
                    <a:pt x="304" y="16"/>
                  </a:cubicBezTo>
                  <a:cubicBezTo>
                    <a:pt x="91" y="47"/>
                    <a:pt x="0" y="229"/>
                    <a:pt x="31" y="442"/>
                  </a:cubicBezTo>
                  <a:lnTo>
                    <a:pt x="699" y="3877"/>
                  </a:lnTo>
                  <a:cubicBezTo>
                    <a:pt x="753" y="4063"/>
                    <a:pt x="899" y="4156"/>
                    <a:pt x="1057" y="4156"/>
                  </a:cubicBezTo>
                  <a:cubicBezTo>
                    <a:pt x="1079" y="4156"/>
                    <a:pt x="1102" y="4154"/>
                    <a:pt x="1125" y="4150"/>
                  </a:cubicBezTo>
                  <a:cubicBezTo>
                    <a:pt x="1307" y="4120"/>
                    <a:pt x="1459" y="3937"/>
                    <a:pt x="1398" y="3725"/>
                  </a:cubicBezTo>
                  <a:lnTo>
                    <a:pt x="699" y="290"/>
                  </a:lnTo>
                  <a:cubicBezTo>
                    <a:pt x="674" y="114"/>
                    <a:pt x="546" y="1"/>
                    <a:pt x="399"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7"/>
            <p:cNvSpPr/>
            <p:nvPr/>
          </p:nvSpPr>
          <p:spPr>
            <a:xfrm>
              <a:off x="6852975" y="4352775"/>
              <a:ext cx="171000" cy="176475"/>
            </a:xfrm>
            <a:custGeom>
              <a:rect b="b" l="l" r="r" t="t"/>
              <a:pathLst>
                <a:path extrusionOk="0" h="7059" w="6840">
                  <a:moveTo>
                    <a:pt x="6325" y="0"/>
                  </a:moveTo>
                  <a:cubicBezTo>
                    <a:pt x="6005" y="0"/>
                    <a:pt x="5660" y="212"/>
                    <a:pt x="5289" y="524"/>
                  </a:cubicBezTo>
                  <a:cubicBezTo>
                    <a:pt x="4893" y="395"/>
                    <a:pt x="4503" y="333"/>
                    <a:pt x="4118" y="333"/>
                  </a:cubicBezTo>
                  <a:cubicBezTo>
                    <a:pt x="3232" y="333"/>
                    <a:pt x="2377" y="660"/>
                    <a:pt x="1551" y="1253"/>
                  </a:cubicBezTo>
                  <a:cubicBezTo>
                    <a:pt x="1332" y="1204"/>
                    <a:pt x="1127" y="1177"/>
                    <a:pt x="938" y="1177"/>
                  </a:cubicBezTo>
                  <a:cubicBezTo>
                    <a:pt x="547" y="1177"/>
                    <a:pt x="226" y="1291"/>
                    <a:pt x="1" y="1557"/>
                  </a:cubicBezTo>
                  <a:lnTo>
                    <a:pt x="4378" y="7059"/>
                  </a:lnTo>
                  <a:lnTo>
                    <a:pt x="5137" y="6907"/>
                  </a:lnTo>
                  <a:lnTo>
                    <a:pt x="6840" y="220"/>
                  </a:lnTo>
                  <a:cubicBezTo>
                    <a:pt x="6676" y="67"/>
                    <a:pt x="6504" y="0"/>
                    <a:pt x="6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7"/>
            <p:cNvSpPr/>
            <p:nvPr/>
          </p:nvSpPr>
          <p:spPr>
            <a:xfrm>
              <a:off x="6472275" y="2445175"/>
              <a:ext cx="223425" cy="242875"/>
            </a:xfrm>
            <a:custGeom>
              <a:rect b="b" l="l" r="r" t="t"/>
              <a:pathLst>
                <a:path extrusionOk="0" h="9715" w="8937">
                  <a:moveTo>
                    <a:pt x="6679" y="0"/>
                  </a:moveTo>
                  <a:cubicBezTo>
                    <a:pt x="6631" y="0"/>
                    <a:pt x="6583" y="6"/>
                    <a:pt x="6535" y="18"/>
                  </a:cubicBezTo>
                  <a:lnTo>
                    <a:pt x="639" y="1143"/>
                  </a:lnTo>
                  <a:cubicBezTo>
                    <a:pt x="274" y="1234"/>
                    <a:pt x="0" y="1599"/>
                    <a:pt x="61" y="1994"/>
                  </a:cubicBezTo>
                  <a:lnTo>
                    <a:pt x="1581" y="9714"/>
                  </a:lnTo>
                  <a:lnTo>
                    <a:pt x="8937" y="8255"/>
                  </a:lnTo>
                  <a:lnTo>
                    <a:pt x="7356" y="596"/>
                  </a:lnTo>
                  <a:cubicBezTo>
                    <a:pt x="7303" y="252"/>
                    <a:pt x="6998" y="0"/>
                    <a:pt x="6679"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1">
    <p:spTree>
      <p:nvGrpSpPr>
        <p:cNvPr id="413" name="Shape 413"/>
        <p:cNvGrpSpPr/>
        <p:nvPr/>
      </p:nvGrpSpPr>
      <p:grpSpPr>
        <a:xfrm>
          <a:off x="0" y="0"/>
          <a:ext cx="0" cy="0"/>
          <a:chOff x="0" y="0"/>
          <a:chExt cx="0" cy="0"/>
        </a:xfrm>
      </p:grpSpPr>
      <p:grpSp>
        <p:nvGrpSpPr>
          <p:cNvPr id="414" name="Google Shape;414;p18"/>
          <p:cNvGrpSpPr/>
          <p:nvPr/>
        </p:nvGrpSpPr>
        <p:grpSpPr>
          <a:xfrm>
            <a:off x="-244" y="24"/>
            <a:ext cx="9144155" cy="5165694"/>
            <a:chOff x="-244" y="24"/>
            <a:chExt cx="9144155" cy="5165694"/>
          </a:xfrm>
        </p:grpSpPr>
        <p:sp>
          <p:nvSpPr>
            <p:cNvPr id="415" name="Google Shape;415;p18"/>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8"/>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18"/>
          <p:cNvGrpSpPr/>
          <p:nvPr/>
        </p:nvGrpSpPr>
        <p:grpSpPr>
          <a:xfrm>
            <a:off x="303630" y="306525"/>
            <a:ext cx="8536741" cy="4552701"/>
            <a:chOff x="2434200" y="841500"/>
            <a:chExt cx="4622450" cy="3053250"/>
          </a:xfrm>
        </p:grpSpPr>
        <p:sp>
          <p:nvSpPr>
            <p:cNvPr id="418" name="Google Shape;418;p18"/>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8"/>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 name="Google Shape;420;p18"/>
          <p:cNvSpPr txBox="1"/>
          <p:nvPr>
            <p:ph type="title"/>
          </p:nvPr>
        </p:nvSpPr>
        <p:spPr>
          <a:xfrm>
            <a:off x="6019500" y="1552050"/>
            <a:ext cx="24045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21" name="Google Shape;421;p18"/>
          <p:cNvSpPr txBox="1"/>
          <p:nvPr>
            <p:ph idx="2" type="title"/>
          </p:nvPr>
        </p:nvSpPr>
        <p:spPr>
          <a:xfrm>
            <a:off x="3369748" y="1552050"/>
            <a:ext cx="24045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22" name="Google Shape;422;p18"/>
          <p:cNvSpPr txBox="1"/>
          <p:nvPr>
            <p:ph idx="1" type="subTitle"/>
          </p:nvPr>
        </p:nvSpPr>
        <p:spPr>
          <a:xfrm>
            <a:off x="720001" y="1838963"/>
            <a:ext cx="2404500" cy="886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23" name="Google Shape;423;p18"/>
          <p:cNvSpPr txBox="1"/>
          <p:nvPr>
            <p:ph idx="3" type="subTitle"/>
          </p:nvPr>
        </p:nvSpPr>
        <p:spPr>
          <a:xfrm>
            <a:off x="3369741" y="1838963"/>
            <a:ext cx="2404500" cy="886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24" name="Google Shape;424;p18"/>
          <p:cNvSpPr txBox="1"/>
          <p:nvPr>
            <p:ph idx="4" type="title"/>
          </p:nvPr>
        </p:nvSpPr>
        <p:spPr>
          <a:xfrm>
            <a:off x="720001" y="1552050"/>
            <a:ext cx="24045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25" name="Google Shape;425;p18"/>
          <p:cNvSpPr txBox="1"/>
          <p:nvPr>
            <p:ph idx="5" type="subTitle"/>
          </p:nvPr>
        </p:nvSpPr>
        <p:spPr>
          <a:xfrm>
            <a:off x="6019500" y="1838963"/>
            <a:ext cx="2404500" cy="886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26" name="Google Shape;426;p18"/>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27" name="Google Shape;427;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428" name="Shape 428"/>
        <p:cNvGrpSpPr/>
        <p:nvPr/>
      </p:nvGrpSpPr>
      <p:grpSpPr>
        <a:xfrm>
          <a:off x="0" y="0"/>
          <a:ext cx="0" cy="0"/>
          <a:chOff x="0" y="0"/>
          <a:chExt cx="0" cy="0"/>
        </a:xfrm>
      </p:grpSpPr>
      <p:grpSp>
        <p:nvGrpSpPr>
          <p:cNvPr id="429" name="Google Shape;429;p19"/>
          <p:cNvGrpSpPr/>
          <p:nvPr/>
        </p:nvGrpSpPr>
        <p:grpSpPr>
          <a:xfrm>
            <a:off x="-244" y="24"/>
            <a:ext cx="9144155" cy="5165694"/>
            <a:chOff x="-244" y="24"/>
            <a:chExt cx="9144155" cy="5165694"/>
          </a:xfrm>
        </p:grpSpPr>
        <p:sp>
          <p:nvSpPr>
            <p:cNvPr id="430" name="Google Shape;430;p19"/>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9"/>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 name="Google Shape;432;p19"/>
          <p:cNvGrpSpPr/>
          <p:nvPr/>
        </p:nvGrpSpPr>
        <p:grpSpPr>
          <a:xfrm>
            <a:off x="303630" y="306525"/>
            <a:ext cx="8536741" cy="4552701"/>
            <a:chOff x="2434200" y="841500"/>
            <a:chExt cx="4622450" cy="3053250"/>
          </a:xfrm>
        </p:grpSpPr>
        <p:sp>
          <p:nvSpPr>
            <p:cNvPr id="433" name="Google Shape;433;p19"/>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9"/>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 name="Google Shape;435;p19"/>
          <p:cNvSpPr txBox="1"/>
          <p:nvPr>
            <p:ph type="title"/>
          </p:nvPr>
        </p:nvSpPr>
        <p:spPr>
          <a:xfrm>
            <a:off x="1682413" y="1695975"/>
            <a:ext cx="2878500" cy="3936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36" name="Google Shape;436;p19"/>
          <p:cNvSpPr txBox="1"/>
          <p:nvPr>
            <p:ph idx="2" type="title"/>
          </p:nvPr>
        </p:nvSpPr>
        <p:spPr>
          <a:xfrm>
            <a:off x="5577844" y="1695975"/>
            <a:ext cx="2878500" cy="3936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37" name="Google Shape;437;p19"/>
          <p:cNvSpPr txBox="1"/>
          <p:nvPr>
            <p:ph idx="1" type="subTitle"/>
          </p:nvPr>
        </p:nvSpPr>
        <p:spPr>
          <a:xfrm>
            <a:off x="1682406" y="2035200"/>
            <a:ext cx="28785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38" name="Google Shape;438;p19"/>
          <p:cNvSpPr txBox="1"/>
          <p:nvPr>
            <p:ph idx="3" type="subTitle"/>
          </p:nvPr>
        </p:nvSpPr>
        <p:spPr>
          <a:xfrm>
            <a:off x="5577837" y="2035200"/>
            <a:ext cx="28785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39" name="Google Shape;439;p19"/>
          <p:cNvSpPr txBox="1"/>
          <p:nvPr>
            <p:ph idx="4" type="title"/>
          </p:nvPr>
        </p:nvSpPr>
        <p:spPr>
          <a:xfrm>
            <a:off x="1682413" y="3220475"/>
            <a:ext cx="2878500" cy="3936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40" name="Google Shape;440;p19"/>
          <p:cNvSpPr txBox="1"/>
          <p:nvPr>
            <p:ph idx="5" type="title"/>
          </p:nvPr>
        </p:nvSpPr>
        <p:spPr>
          <a:xfrm>
            <a:off x="5577844" y="3220475"/>
            <a:ext cx="2878500" cy="3936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41" name="Google Shape;441;p19"/>
          <p:cNvSpPr txBox="1"/>
          <p:nvPr>
            <p:ph idx="6" type="subTitle"/>
          </p:nvPr>
        </p:nvSpPr>
        <p:spPr>
          <a:xfrm>
            <a:off x="1682406" y="3559700"/>
            <a:ext cx="28785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42" name="Google Shape;442;p19"/>
          <p:cNvSpPr txBox="1"/>
          <p:nvPr>
            <p:ph idx="7" type="subTitle"/>
          </p:nvPr>
        </p:nvSpPr>
        <p:spPr>
          <a:xfrm>
            <a:off x="5577837" y="3559700"/>
            <a:ext cx="28785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43" name="Google Shape;443;p19"/>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44" name="Google Shape;444;p19"/>
          <p:cNvGrpSpPr/>
          <p:nvPr/>
        </p:nvGrpSpPr>
        <p:grpSpPr>
          <a:xfrm rot="2179334">
            <a:off x="7899506" y="154049"/>
            <a:ext cx="1298504" cy="1281906"/>
            <a:chOff x="5877275" y="2495575"/>
            <a:chExt cx="743200" cy="733700"/>
          </a:xfrm>
        </p:grpSpPr>
        <p:sp>
          <p:nvSpPr>
            <p:cNvPr id="445" name="Google Shape;445;p19"/>
            <p:cNvSpPr/>
            <p:nvPr/>
          </p:nvSpPr>
          <p:spPr>
            <a:xfrm>
              <a:off x="5877275" y="2495575"/>
              <a:ext cx="743200" cy="733700"/>
            </a:xfrm>
            <a:custGeom>
              <a:rect b="b" l="l" r="r" t="t"/>
              <a:pathLst>
                <a:path extrusionOk="0" h="29348" w="29728">
                  <a:moveTo>
                    <a:pt x="12736" y="1"/>
                  </a:moveTo>
                  <a:cubicBezTo>
                    <a:pt x="12364" y="1"/>
                    <a:pt x="11992" y="145"/>
                    <a:pt x="11703" y="434"/>
                  </a:cubicBezTo>
                  <a:lnTo>
                    <a:pt x="578" y="11711"/>
                  </a:lnTo>
                  <a:cubicBezTo>
                    <a:pt x="1" y="12288"/>
                    <a:pt x="1" y="13200"/>
                    <a:pt x="578" y="13777"/>
                  </a:cubicBezTo>
                  <a:lnTo>
                    <a:pt x="15928" y="28914"/>
                  </a:lnTo>
                  <a:cubicBezTo>
                    <a:pt x="16217" y="29203"/>
                    <a:pt x="16589" y="29348"/>
                    <a:pt x="16961" y="29348"/>
                  </a:cubicBezTo>
                  <a:cubicBezTo>
                    <a:pt x="17334" y="29348"/>
                    <a:pt x="17706" y="29203"/>
                    <a:pt x="17995" y="28914"/>
                  </a:cubicBezTo>
                  <a:lnTo>
                    <a:pt x="29150" y="17638"/>
                  </a:lnTo>
                  <a:cubicBezTo>
                    <a:pt x="29728" y="17060"/>
                    <a:pt x="29697" y="16148"/>
                    <a:pt x="29120" y="15601"/>
                  </a:cubicBezTo>
                  <a:lnTo>
                    <a:pt x="13770" y="434"/>
                  </a:lnTo>
                  <a:cubicBezTo>
                    <a:pt x="13481" y="145"/>
                    <a:pt x="13109" y="1"/>
                    <a:pt x="127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9"/>
            <p:cNvSpPr/>
            <p:nvPr/>
          </p:nvSpPr>
          <p:spPr>
            <a:xfrm>
              <a:off x="5919075" y="2533000"/>
              <a:ext cx="659600" cy="658850"/>
            </a:xfrm>
            <a:custGeom>
              <a:rect b="b" l="l" r="r" t="t"/>
              <a:pathLst>
                <a:path extrusionOk="0" h="26354" w="26384">
                  <a:moveTo>
                    <a:pt x="11368" y="1"/>
                  </a:moveTo>
                  <a:lnTo>
                    <a:pt x="0" y="11521"/>
                  </a:lnTo>
                  <a:lnTo>
                    <a:pt x="15016" y="26354"/>
                  </a:lnTo>
                  <a:lnTo>
                    <a:pt x="26384" y="14834"/>
                  </a:lnTo>
                  <a:lnTo>
                    <a:pt x="113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9"/>
            <p:cNvSpPr/>
            <p:nvPr/>
          </p:nvSpPr>
          <p:spPr>
            <a:xfrm>
              <a:off x="5945675" y="2562925"/>
              <a:ext cx="207475" cy="204725"/>
            </a:xfrm>
            <a:custGeom>
              <a:rect b="b" l="l" r="r" t="t"/>
              <a:pathLst>
                <a:path extrusionOk="0" h="8189" w="8299">
                  <a:moveTo>
                    <a:pt x="6373" y="0"/>
                  </a:moveTo>
                  <a:cubicBezTo>
                    <a:pt x="6199" y="0"/>
                    <a:pt x="6030" y="69"/>
                    <a:pt x="5897" y="202"/>
                  </a:cubicBezTo>
                  <a:lnTo>
                    <a:pt x="5411" y="688"/>
                  </a:lnTo>
                  <a:cubicBezTo>
                    <a:pt x="5149" y="481"/>
                    <a:pt x="4825" y="381"/>
                    <a:pt x="4500" y="381"/>
                  </a:cubicBezTo>
                  <a:cubicBezTo>
                    <a:pt x="4109" y="381"/>
                    <a:pt x="3717" y="527"/>
                    <a:pt x="3435" y="810"/>
                  </a:cubicBezTo>
                  <a:lnTo>
                    <a:pt x="851" y="3424"/>
                  </a:lnTo>
                  <a:cubicBezTo>
                    <a:pt x="304" y="3971"/>
                    <a:pt x="274" y="4852"/>
                    <a:pt x="760" y="5399"/>
                  </a:cubicBezTo>
                  <a:lnTo>
                    <a:pt x="274" y="5916"/>
                  </a:lnTo>
                  <a:cubicBezTo>
                    <a:pt x="0" y="6159"/>
                    <a:pt x="0" y="6615"/>
                    <a:pt x="274" y="6889"/>
                  </a:cubicBezTo>
                  <a:lnTo>
                    <a:pt x="1429" y="7983"/>
                  </a:lnTo>
                  <a:cubicBezTo>
                    <a:pt x="1550" y="8120"/>
                    <a:pt x="1725" y="8188"/>
                    <a:pt x="1904" y="8188"/>
                  </a:cubicBezTo>
                  <a:cubicBezTo>
                    <a:pt x="2082" y="8188"/>
                    <a:pt x="2265" y="8120"/>
                    <a:pt x="2401" y="7983"/>
                  </a:cubicBezTo>
                  <a:lnTo>
                    <a:pt x="8025" y="2329"/>
                  </a:lnTo>
                  <a:cubicBezTo>
                    <a:pt x="8298" y="2056"/>
                    <a:pt x="8298" y="1600"/>
                    <a:pt x="8025" y="1357"/>
                  </a:cubicBezTo>
                  <a:lnTo>
                    <a:pt x="6900" y="232"/>
                  </a:lnTo>
                  <a:cubicBezTo>
                    <a:pt x="6744" y="76"/>
                    <a:pt x="6556" y="0"/>
                    <a:pt x="6373"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9"/>
            <p:cNvSpPr/>
            <p:nvPr/>
          </p:nvSpPr>
          <p:spPr>
            <a:xfrm>
              <a:off x="6188075" y="3019325"/>
              <a:ext cx="133750" cy="133000"/>
            </a:xfrm>
            <a:custGeom>
              <a:rect b="b" l="l" r="r" t="t"/>
              <a:pathLst>
                <a:path extrusionOk="0" h="5320" w="5350">
                  <a:moveTo>
                    <a:pt x="1277" y="1"/>
                  </a:moveTo>
                  <a:lnTo>
                    <a:pt x="0" y="1277"/>
                  </a:lnTo>
                  <a:lnTo>
                    <a:pt x="4104" y="5320"/>
                  </a:lnTo>
                  <a:lnTo>
                    <a:pt x="5350" y="4043"/>
                  </a:lnTo>
                  <a:lnTo>
                    <a:pt x="1277"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9"/>
            <p:cNvSpPr/>
            <p:nvPr/>
          </p:nvSpPr>
          <p:spPr>
            <a:xfrm>
              <a:off x="6282300" y="3026175"/>
              <a:ext cx="82100" cy="82100"/>
            </a:xfrm>
            <a:custGeom>
              <a:rect b="b" l="l" r="r" t="t"/>
              <a:pathLst>
                <a:path extrusionOk="0" h="3284" w="3284">
                  <a:moveTo>
                    <a:pt x="1277" y="0"/>
                  </a:moveTo>
                  <a:lnTo>
                    <a:pt x="0" y="1277"/>
                  </a:lnTo>
                  <a:lnTo>
                    <a:pt x="2037" y="3283"/>
                  </a:lnTo>
                  <a:lnTo>
                    <a:pt x="3283" y="2006"/>
                  </a:lnTo>
                  <a:lnTo>
                    <a:pt x="1277"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9"/>
            <p:cNvSpPr/>
            <p:nvPr/>
          </p:nvSpPr>
          <p:spPr>
            <a:xfrm>
              <a:off x="6254950" y="2910675"/>
              <a:ext cx="153525" cy="152750"/>
            </a:xfrm>
            <a:custGeom>
              <a:rect b="b" l="l" r="r" t="t"/>
              <a:pathLst>
                <a:path extrusionOk="0" h="6110" w="6141">
                  <a:moveTo>
                    <a:pt x="1246" y="0"/>
                  </a:moveTo>
                  <a:lnTo>
                    <a:pt x="0" y="1277"/>
                  </a:lnTo>
                  <a:lnTo>
                    <a:pt x="4894" y="6110"/>
                  </a:lnTo>
                  <a:lnTo>
                    <a:pt x="6140" y="4833"/>
                  </a:lnTo>
                  <a:lnTo>
                    <a:pt x="1246"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9"/>
            <p:cNvSpPr/>
            <p:nvPr/>
          </p:nvSpPr>
          <p:spPr>
            <a:xfrm>
              <a:off x="6362075" y="2929675"/>
              <a:ext cx="89700" cy="90450"/>
            </a:xfrm>
            <a:custGeom>
              <a:rect b="b" l="l" r="r" t="t"/>
              <a:pathLst>
                <a:path extrusionOk="0" h="3618" w="3588">
                  <a:moveTo>
                    <a:pt x="1247" y="0"/>
                  </a:moveTo>
                  <a:lnTo>
                    <a:pt x="1" y="1277"/>
                  </a:lnTo>
                  <a:lnTo>
                    <a:pt x="2341" y="3617"/>
                  </a:lnTo>
                  <a:lnTo>
                    <a:pt x="3588" y="2341"/>
                  </a:lnTo>
                  <a:lnTo>
                    <a:pt x="1247"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9"/>
            <p:cNvSpPr/>
            <p:nvPr/>
          </p:nvSpPr>
          <p:spPr>
            <a:xfrm>
              <a:off x="6270900" y="2752600"/>
              <a:ext cx="224950" cy="222675"/>
            </a:xfrm>
            <a:custGeom>
              <a:rect b="b" l="l" r="r" t="t"/>
              <a:pathLst>
                <a:path extrusionOk="0" h="8907" w="8998">
                  <a:moveTo>
                    <a:pt x="1247" y="1"/>
                  </a:moveTo>
                  <a:lnTo>
                    <a:pt x="0" y="1278"/>
                  </a:lnTo>
                  <a:lnTo>
                    <a:pt x="7721" y="8907"/>
                  </a:lnTo>
                  <a:lnTo>
                    <a:pt x="8998" y="7661"/>
                  </a:lnTo>
                  <a:lnTo>
                    <a:pt x="1247"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9"/>
            <p:cNvSpPr/>
            <p:nvPr/>
          </p:nvSpPr>
          <p:spPr>
            <a:xfrm>
              <a:off x="6406150" y="2798975"/>
              <a:ext cx="133025" cy="133000"/>
            </a:xfrm>
            <a:custGeom>
              <a:rect b="b" l="l" r="r" t="t"/>
              <a:pathLst>
                <a:path extrusionOk="0" h="5320" w="5321">
                  <a:moveTo>
                    <a:pt x="1247" y="0"/>
                  </a:moveTo>
                  <a:lnTo>
                    <a:pt x="1" y="1277"/>
                  </a:lnTo>
                  <a:lnTo>
                    <a:pt x="4074" y="5319"/>
                  </a:lnTo>
                  <a:lnTo>
                    <a:pt x="5320" y="4043"/>
                  </a:lnTo>
                  <a:lnTo>
                    <a:pt x="1247"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9"/>
            <p:cNvSpPr/>
            <p:nvPr/>
          </p:nvSpPr>
          <p:spPr>
            <a:xfrm>
              <a:off x="5960875" y="2577075"/>
              <a:ext cx="123125" cy="124650"/>
            </a:xfrm>
            <a:custGeom>
              <a:rect b="b" l="l" r="r" t="t"/>
              <a:pathLst>
                <a:path extrusionOk="0" h="4986" w="4925">
                  <a:moveTo>
                    <a:pt x="4651" y="1"/>
                  </a:moveTo>
                  <a:lnTo>
                    <a:pt x="0" y="4712"/>
                  </a:lnTo>
                  <a:lnTo>
                    <a:pt x="274" y="4985"/>
                  </a:lnTo>
                  <a:lnTo>
                    <a:pt x="4924" y="274"/>
                  </a:lnTo>
                  <a:lnTo>
                    <a:pt x="465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9"/>
            <p:cNvSpPr/>
            <p:nvPr/>
          </p:nvSpPr>
          <p:spPr>
            <a:xfrm>
              <a:off x="6111325" y="2760625"/>
              <a:ext cx="70700" cy="90800"/>
            </a:xfrm>
            <a:custGeom>
              <a:rect b="b" l="l" r="r" t="t"/>
              <a:pathLst>
                <a:path extrusionOk="0" h="3632" w="2828">
                  <a:moveTo>
                    <a:pt x="312" y="1"/>
                  </a:moveTo>
                  <a:cubicBezTo>
                    <a:pt x="208" y="1"/>
                    <a:pt x="104" y="5"/>
                    <a:pt x="0" y="14"/>
                  </a:cubicBezTo>
                  <a:lnTo>
                    <a:pt x="304" y="3631"/>
                  </a:lnTo>
                  <a:lnTo>
                    <a:pt x="2827" y="1048"/>
                  </a:lnTo>
                  <a:cubicBezTo>
                    <a:pt x="2144" y="364"/>
                    <a:pt x="1239" y="1"/>
                    <a:pt x="312"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9"/>
            <p:cNvSpPr/>
            <p:nvPr/>
          </p:nvSpPr>
          <p:spPr>
            <a:xfrm>
              <a:off x="6018625" y="2760975"/>
              <a:ext cx="100325" cy="153525"/>
            </a:xfrm>
            <a:custGeom>
              <a:rect b="b" l="l" r="r" t="t"/>
              <a:pathLst>
                <a:path extrusionOk="0" h="6141" w="4013">
                  <a:moveTo>
                    <a:pt x="3708" y="0"/>
                  </a:moveTo>
                  <a:cubicBezTo>
                    <a:pt x="2857" y="61"/>
                    <a:pt x="2067" y="426"/>
                    <a:pt x="1429" y="1064"/>
                  </a:cubicBezTo>
                  <a:cubicBezTo>
                    <a:pt x="0" y="2462"/>
                    <a:pt x="0" y="4772"/>
                    <a:pt x="1459" y="6140"/>
                  </a:cubicBezTo>
                  <a:lnTo>
                    <a:pt x="4012" y="3557"/>
                  </a:lnTo>
                  <a:lnTo>
                    <a:pt x="3708" y="0"/>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9"/>
            <p:cNvSpPr/>
            <p:nvPr/>
          </p:nvSpPr>
          <p:spPr>
            <a:xfrm>
              <a:off x="6055100" y="2786800"/>
              <a:ext cx="163400" cy="154475"/>
            </a:xfrm>
            <a:custGeom>
              <a:rect b="b" l="l" r="r" t="t"/>
              <a:pathLst>
                <a:path extrusionOk="0" h="6179" w="6536">
                  <a:moveTo>
                    <a:pt x="5076" y="1"/>
                  </a:moveTo>
                  <a:lnTo>
                    <a:pt x="2553" y="2584"/>
                  </a:lnTo>
                  <a:lnTo>
                    <a:pt x="0" y="5138"/>
                  </a:lnTo>
                  <a:cubicBezTo>
                    <a:pt x="722" y="5829"/>
                    <a:pt x="1644" y="6179"/>
                    <a:pt x="2562" y="6179"/>
                  </a:cubicBezTo>
                  <a:cubicBezTo>
                    <a:pt x="3499" y="6179"/>
                    <a:pt x="4430" y="5814"/>
                    <a:pt x="5137" y="5077"/>
                  </a:cubicBezTo>
                  <a:cubicBezTo>
                    <a:pt x="6535" y="3679"/>
                    <a:pt x="6535" y="1338"/>
                    <a:pt x="5076"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9"/>
            <p:cNvSpPr/>
            <p:nvPr/>
          </p:nvSpPr>
          <p:spPr>
            <a:xfrm>
              <a:off x="6137925" y="2687250"/>
              <a:ext cx="32700" cy="32700"/>
            </a:xfrm>
            <a:custGeom>
              <a:rect b="b" l="l" r="r" t="t"/>
              <a:pathLst>
                <a:path extrusionOk="0" h="1308" w="1308">
                  <a:moveTo>
                    <a:pt x="639" y="1"/>
                  </a:moveTo>
                  <a:lnTo>
                    <a:pt x="0" y="639"/>
                  </a:lnTo>
                  <a:lnTo>
                    <a:pt x="669" y="1308"/>
                  </a:lnTo>
                  <a:lnTo>
                    <a:pt x="1307" y="639"/>
                  </a:lnTo>
                  <a:lnTo>
                    <a:pt x="639"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9"/>
            <p:cNvSpPr/>
            <p:nvPr/>
          </p:nvSpPr>
          <p:spPr>
            <a:xfrm>
              <a:off x="6169825" y="2719175"/>
              <a:ext cx="31950" cy="31950"/>
            </a:xfrm>
            <a:custGeom>
              <a:rect b="b" l="l" r="r" t="t"/>
              <a:pathLst>
                <a:path extrusionOk="0" h="1278" w="1278">
                  <a:moveTo>
                    <a:pt x="639" y="1"/>
                  </a:moveTo>
                  <a:lnTo>
                    <a:pt x="1" y="639"/>
                  </a:lnTo>
                  <a:lnTo>
                    <a:pt x="639" y="1277"/>
                  </a:lnTo>
                  <a:lnTo>
                    <a:pt x="1277" y="639"/>
                  </a:lnTo>
                  <a:lnTo>
                    <a:pt x="639" y="1"/>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9"/>
            <p:cNvSpPr/>
            <p:nvPr/>
          </p:nvSpPr>
          <p:spPr>
            <a:xfrm>
              <a:off x="6201750" y="2750325"/>
              <a:ext cx="31950" cy="31950"/>
            </a:xfrm>
            <a:custGeom>
              <a:rect b="b" l="l" r="r" t="t"/>
              <a:pathLst>
                <a:path extrusionOk="0" h="1278" w="1278">
                  <a:moveTo>
                    <a:pt x="639" y="1"/>
                  </a:moveTo>
                  <a:lnTo>
                    <a:pt x="0" y="639"/>
                  </a:lnTo>
                  <a:lnTo>
                    <a:pt x="639" y="1277"/>
                  </a:lnTo>
                  <a:lnTo>
                    <a:pt x="1277" y="639"/>
                  </a:lnTo>
                  <a:lnTo>
                    <a:pt x="639" y="1"/>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9"/>
            <p:cNvSpPr/>
            <p:nvPr/>
          </p:nvSpPr>
          <p:spPr>
            <a:xfrm>
              <a:off x="6172875" y="2605200"/>
              <a:ext cx="77525" cy="79050"/>
            </a:xfrm>
            <a:custGeom>
              <a:rect b="b" l="l" r="r" t="t"/>
              <a:pathLst>
                <a:path extrusionOk="0" h="3162" w="3101">
                  <a:moveTo>
                    <a:pt x="2858" y="0"/>
                  </a:moveTo>
                  <a:lnTo>
                    <a:pt x="0" y="2888"/>
                  </a:lnTo>
                  <a:lnTo>
                    <a:pt x="244" y="3161"/>
                  </a:lnTo>
                  <a:lnTo>
                    <a:pt x="3101" y="274"/>
                  </a:lnTo>
                  <a:lnTo>
                    <a:pt x="285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9"/>
            <p:cNvSpPr/>
            <p:nvPr/>
          </p:nvSpPr>
          <p:spPr>
            <a:xfrm>
              <a:off x="6203275" y="2637100"/>
              <a:ext cx="78300" cy="79050"/>
            </a:xfrm>
            <a:custGeom>
              <a:rect b="b" l="l" r="r" t="t"/>
              <a:pathLst>
                <a:path extrusionOk="0" h="3162" w="3132">
                  <a:moveTo>
                    <a:pt x="2857" y="1"/>
                  </a:moveTo>
                  <a:lnTo>
                    <a:pt x="0" y="2888"/>
                  </a:lnTo>
                  <a:lnTo>
                    <a:pt x="274" y="3162"/>
                  </a:lnTo>
                  <a:lnTo>
                    <a:pt x="3131" y="274"/>
                  </a:lnTo>
                  <a:lnTo>
                    <a:pt x="2857"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9"/>
            <p:cNvSpPr/>
            <p:nvPr/>
          </p:nvSpPr>
          <p:spPr>
            <a:xfrm>
              <a:off x="6235175" y="2668275"/>
              <a:ext cx="78300" cy="79050"/>
            </a:xfrm>
            <a:custGeom>
              <a:rect b="b" l="l" r="r" t="t"/>
              <a:pathLst>
                <a:path extrusionOk="0" h="3162" w="3132">
                  <a:moveTo>
                    <a:pt x="2888" y="0"/>
                  </a:moveTo>
                  <a:lnTo>
                    <a:pt x="1" y="2888"/>
                  </a:lnTo>
                  <a:lnTo>
                    <a:pt x="274" y="3161"/>
                  </a:lnTo>
                  <a:lnTo>
                    <a:pt x="3132" y="274"/>
                  </a:lnTo>
                  <a:lnTo>
                    <a:pt x="288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_1">
    <p:spTree>
      <p:nvGrpSpPr>
        <p:cNvPr id="464" name="Shape 464"/>
        <p:cNvGrpSpPr/>
        <p:nvPr/>
      </p:nvGrpSpPr>
      <p:grpSpPr>
        <a:xfrm>
          <a:off x="0" y="0"/>
          <a:ext cx="0" cy="0"/>
          <a:chOff x="0" y="0"/>
          <a:chExt cx="0" cy="0"/>
        </a:xfrm>
      </p:grpSpPr>
      <p:grpSp>
        <p:nvGrpSpPr>
          <p:cNvPr id="465" name="Google Shape;465;p20"/>
          <p:cNvGrpSpPr/>
          <p:nvPr/>
        </p:nvGrpSpPr>
        <p:grpSpPr>
          <a:xfrm>
            <a:off x="-244" y="24"/>
            <a:ext cx="9144155" cy="5165694"/>
            <a:chOff x="-244" y="24"/>
            <a:chExt cx="9144155" cy="5165694"/>
          </a:xfrm>
        </p:grpSpPr>
        <p:sp>
          <p:nvSpPr>
            <p:cNvPr id="466" name="Google Shape;466;p20"/>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0"/>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20"/>
          <p:cNvGrpSpPr/>
          <p:nvPr/>
        </p:nvGrpSpPr>
        <p:grpSpPr>
          <a:xfrm>
            <a:off x="303630" y="306525"/>
            <a:ext cx="8536741" cy="4552701"/>
            <a:chOff x="2434200" y="841500"/>
            <a:chExt cx="4622450" cy="3053250"/>
          </a:xfrm>
        </p:grpSpPr>
        <p:sp>
          <p:nvSpPr>
            <p:cNvPr id="469" name="Google Shape;469;p20"/>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0"/>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 name="Google Shape;471;p20"/>
          <p:cNvSpPr txBox="1"/>
          <p:nvPr>
            <p:ph type="title"/>
          </p:nvPr>
        </p:nvSpPr>
        <p:spPr>
          <a:xfrm>
            <a:off x="720013" y="1716038"/>
            <a:ext cx="2878500" cy="3936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72" name="Google Shape;472;p20"/>
          <p:cNvSpPr txBox="1"/>
          <p:nvPr>
            <p:ph idx="2" type="title"/>
          </p:nvPr>
        </p:nvSpPr>
        <p:spPr>
          <a:xfrm>
            <a:off x="5552369" y="1716038"/>
            <a:ext cx="2878500" cy="3936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73" name="Google Shape;473;p20"/>
          <p:cNvSpPr txBox="1"/>
          <p:nvPr>
            <p:ph idx="1" type="subTitle"/>
          </p:nvPr>
        </p:nvSpPr>
        <p:spPr>
          <a:xfrm>
            <a:off x="720006" y="2049763"/>
            <a:ext cx="2878500" cy="572700"/>
          </a:xfrm>
          <a:prstGeom prst="rect">
            <a:avLst/>
          </a:prstGeom>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74" name="Google Shape;474;p20"/>
          <p:cNvSpPr txBox="1"/>
          <p:nvPr>
            <p:ph idx="3" type="subTitle"/>
          </p:nvPr>
        </p:nvSpPr>
        <p:spPr>
          <a:xfrm>
            <a:off x="5552362" y="2049763"/>
            <a:ext cx="28785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75" name="Google Shape;475;p20"/>
          <p:cNvSpPr txBox="1"/>
          <p:nvPr>
            <p:ph idx="4" type="title"/>
          </p:nvPr>
        </p:nvSpPr>
        <p:spPr>
          <a:xfrm>
            <a:off x="720013" y="3226450"/>
            <a:ext cx="2878500" cy="3936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76" name="Google Shape;476;p20"/>
          <p:cNvSpPr txBox="1"/>
          <p:nvPr>
            <p:ph idx="5" type="title"/>
          </p:nvPr>
        </p:nvSpPr>
        <p:spPr>
          <a:xfrm>
            <a:off x="5552369" y="3226450"/>
            <a:ext cx="2878500" cy="393600"/>
          </a:xfrm>
          <a:prstGeom prst="rect">
            <a:avLst/>
          </a:prstGeom>
          <a:noFill/>
          <a:ln>
            <a:noFill/>
          </a:ln>
        </p:spPr>
        <p:txBody>
          <a:bodyPr anchorCtr="0" anchor="ctr" bIns="91425" lIns="91425" spcFirstLastPara="1" rIns="91425" wrap="square" tIns="91425">
            <a:noAutofit/>
          </a:bodyPr>
          <a:lstStyle>
            <a:lvl1pPr lvl="0" rtl="0" algn="l">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77" name="Google Shape;477;p20"/>
          <p:cNvSpPr txBox="1"/>
          <p:nvPr>
            <p:ph idx="6" type="subTitle"/>
          </p:nvPr>
        </p:nvSpPr>
        <p:spPr>
          <a:xfrm>
            <a:off x="720006" y="3560175"/>
            <a:ext cx="2878500" cy="572700"/>
          </a:xfrm>
          <a:prstGeom prst="rect">
            <a:avLst/>
          </a:prstGeom>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78" name="Google Shape;478;p20"/>
          <p:cNvSpPr txBox="1"/>
          <p:nvPr>
            <p:ph idx="7" type="subTitle"/>
          </p:nvPr>
        </p:nvSpPr>
        <p:spPr>
          <a:xfrm>
            <a:off x="5552362" y="3560175"/>
            <a:ext cx="28785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79" name="Google Shape;479;p20"/>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80" name="Google Shape;480;p20"/>
          <p:cNvGrpSpPr/>
          <p:nvPr/>
        </p:nvGrpSpPr>
        <p:grpSpPr>
          <a:xfrm>
            <a:off x="8028554" y="61618"/>
            <a:ext cx="1019011" cy="1150876"/>
            <a:chOff x="8028554" y="61618"/>
            <a:chExt cx="1019011" cy="1150876"/>
          </a:xfrm>
        </p:grpSpPr>
        <p:sp>
          <p:nvSpPr>
            <p:cNvPr id="481" name="Google Shape;481;p20"/>
            <p:cNvSpPr/>
            <p:nvPr/>
          </p:nvSpPr>
          <p:spPr>
            <a:xfrm>
              <a:off x="8188875" y="156450"/>
              <a:ext cx="605400" cy="6054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 name="Google Shape;482;p20"/>
            <p:cNvGrpSpPr/>
            <p:nvPr/>
          </p:nvGrpSpPr>
          <p:grpSpPr>
            <a:xfrm>
              <a:off x="8028554" y="61618"/>
              <a:ext cx="1019011" cy="1150876"/>
              <a:chOff x="3817200" y="2030450"/>
              <a:chExt cx="2497575" cy="2820775"/>
            </a:xfrm>
          </p:grpSpPr>
          <p:sp>
            <p:nvSpPr>
              <p:cNvPr id="483" name="Google Shape;483;p20"/>
              <p:cNvSpPr/>
              <p:nvPr/>
            </p:nvSpPr>
            <p:spPr>
              <a:xfrm>
                <a:off x="4818141" y="2446276"/>
                <a:ext cx="267820" cy="239269"/>
              </a:xfrm>
              <a:custGeom>
                <a:rect b="b" l="l" r="r" t="t"/>
                <a:pathLst>
                  <a:path extrusionOk="0" h="10186" w="11399">
                    <a:moveTo>
                      <a:pt x="10145" y="1"/>
                    </a:moveTo>
                    <a:cubicBezTo>
                      <a:pt x="9762" y="1"/>
                      <a:pt x="9390" y="190"/>
                      <a:pt x="9149" y="550"/>
                    </a:cubicBezTo>
                    <a:lnTo>
                      <a:pt x="5016" y="7268"/>
                    </a:lnTo>
                    <a:lnTo>
                      <a:pt x="2067" y="4502"/>
                    </a:lnTo>
                    <a:cubicBezTo>
                      <a:pt x="1847" y="4281"/>
                      <a:pt x="1562" y="4175"/>
                      <a:pt x="1279" y="4175"/>
                    </a:cubicBezTo>
                    <a:cubicBezTo>
                      <a:pt x="977" y="4175"/>
                      <a:pt x="676" y="4297"/>
                      <a:pt x="456" y="4532"/>
                    </a:cubicBezTo>
                    <a:cubicBezTo>
                      <a:pt x="0" y="4988"/>
                      <a:pt x="61" y="5718"/>
                      <a:pt x="517" y="6143"/>
                    </a:cubicBezTo>
                    <a:lnTo>
                      <a:pt x="4499" y="9882"/>
                    </a:lnTo>
                    <a:cubicBezTo>
                      <a:pt x="4712" y="10095"/>
                      <a:pt x="4985" y="10186"/>
                      <a:pt x="5289" y="10186"/>
                    </a:cubicBezTo>
                    <a:cubicBezTo>
                      <a:pt x="5319" y="10186"/>
                      <a:pt x="5411" y="10186"/>
                      <a:pt x="5411" y="10155"/>
                    </a:cubicBezTo>
                    <a:cubicBezTo>
                      <a:pt x="5745" y="10125"/>
                      <a:pt x="6049" y="9943"/>
                      <a:pt x="6231" y="9639"/>
                    </a:cubicBezTo>
                    <a:lnTo>
                      <a:pt x="11095" y="1736"/>
                    </a:lnTo>
                    <a:cubicBezTo>
                      <a:pt x="11399" y="1189"/>
                      <a:pt x="11247" y="520"/>
                      <a:pt x="10730" y="155"/>
                    </a:cubicBezTo>
                    <a:cubicBezTo>
                      <a:pt x="10543" y="52"/>
                      <a:pt x="10343" y="1"/>
                      <a:pt x="10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0"/>
              <p:cNvSpPr/>
              <p:nvPr/>
            </p:nvSpPr>
            <p:spPr>
              <a:xfrm>
                <a:off x="4818141" y="2842572"/>
                <a:ext cx="267820" cy="239269"/>
              </a:xfrm>
              <a:custGeom>
                <a:rect b="b" l="l" r="r" t="t"/>
                <a:pathLst>
                  <a:path extrusionOk="0" h="10186" w="11399">
                    <a:moveTo>
                      <a:pt x="10145" y="0"/>
                    </a:moveTo>
                    <a:cubicBezTo>
                      <a:pt x="9762" y="0"/>
                      <a:pt x="9390" y="189"/>
                      <a:pt x="9149" y="550"/>
                    </a:cubicBezTo>
                    <a:lnTo>
                      <a:pt x="5016" y="7267"/>
                    </a:lnTo>
                    <a:lnTo>
                      <a:pt x="2067" y="4501"/>
                    </a:lnTo>
                    <a:cubicBezTo>
                      <a:pt x="1847" y="4281"/>
                      <a:pt x="1562" y="4174"/>
                      <a:pt x="1279" y="4174"/>
                    </a:cubicBezTo>
                    <a:cubicBezTo>
                      <a:pt x="977" y="4174"/>
                      <a:pt x="676" y="4296"/>
                      <a:pt x="456" y="4532"/>
                    </a:cubicBezTo>
                    <a:cubicBezTo>
                      <a:pt x="0" y="4988"/>
                      <a:pt x="61" y="5717"/>
                      <a:pt x="517" y="6143"/>
                    </a:cubicBezTo>
                    <a:lnTo>
                      <a:pt x="4499" y="9881"/>
                    </a:lnTo>
                    <a:cubicBezTo>
                      <a:pt x="4712" y="10064"/>
                      <a:pt x="4985" y="10185"/>
                      <a:pt x="5289" y="10185"/>
                    </a:cubicBezTo>
                    <a:cubicBezTo>
                      <a:pt x="5319" y="10185"/>
                      <a:pt x="5411" y="10155"/>
                      <a:pt x="5411" y="10155"/>
                    </a:cubicBezTo>
                    <a:cubicBezTo>
                      <a:pt x="5745" y="10125"/>
                      <a:pt x="6049" y="9942"/>
                      <a:pt x="6231" y="9608"/>
                    </a:cubicBezTo>
                    <a:lnTo>
                      <a:pt x="11095" y="1735"/>
                    </a:lnTo>
                    <a:cubicBezTo>
                      <a:pt x="11399" y="1188"/>
                      <a:pt x="11247" y="520"/>
                      <a:pt x="10730" y="155"/>
                    </a:cubicBezTo>
                    <a:cubicBezTo>
                      <a:pt x="10543" y="51"/>
                      <a:pt x="10343" y="0"/>
                      <a:pt x="101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0"/>
              <p:cNvSpPr/>
              <p:nvPr/>
            </p:nvSpPr>
            <p:spPr>
              <a:xfrm>
                <a:off x="4819574" y="3238022"/>
                <a:ext cx="256401" cy="252236"/>
              </a:xfrm>
              <a:custGeom>
                <a:rect b="b" l="l" r="r" t="t"/>
                <a:pathLst>
                  <a:path extrusionOk="0" h="10738" w="10913">
                    <a:moveTo>
                      <a:pt x="9692" y="0"/>
                    </a:moveTo>
                    <a:cubicBezTo>
                      <a:pt x="9400" y="0"/>
                      <a:pt x="9104" y="114"/>
                      <a:pt x="8876" y="342"/>
                    </a:cubicBezTo>
                    <a:lnTo>
                      <a:pt x="456" y="8792"/>
                    </a:lnTo>
                    <a:cubicBezTo>
                      <a:pt x="0" y="9218"/>
                      <a:pt x="0" y="9917"/>
                      <a:pt x="456" y="10373"/>
                    </a:cubicBezTo>
                    <a:cubicBezTo>
                      <a:pt x="669" y="10616"/>
                      <a:pt x="942" y="10738"/>
                      <a:pt x="1246" y="10738"/>
                    </a:cubicBezTo>
                    <a:cubicBezTo>
                      <a:pt x="1550" y="10738"/>
                      <a:pt x="1824" y="10616"/>
                      <a:pt x="2037" y="10373"/>
                    </a:cubicBezTo>
                    <a:lnTo>
                      <a:pt x="10487" y="1953"/>
                    </a:lnTo>
                    <a:cubicBezTo>
                      <a:pt x="10912" y="1528"/>
                      <a:pt x="10912" y="798"/>
                      <a:pt x="10487" y="342"/>
                    </a:cubicBezTo>
                    <a:cubicBezTo>
                      <a:pt x="10274" y="114"/>
                      <a:pt x="9985" y="0"/>
                      <a:pt x="9692" y="0"/>
                    </a:cubicBezTo>
                    <a:close/>
                  </a:path>
                </a:pathLst>
              </a:custGeom>
              <a:solidFill>
                <a:srgbClr val="DF62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0"/>
              <p:cNvSpPr/>
              <p:nvPr/>
            </p:nvSpPr>
            <p:spPr>
              <a:xfrm>
                <a:off x="4819574" y="3238022"/>
                <a:ext cx="256401" cy="252236"/>
              </a:xfrm>
              <a:custGeom>
                <a:rect b="b" l="l" r="r" t="t"/>
                <a:pathLst>
                  <a:path extrusionOk="0" h="10738" w="10913">
                    <a:moveTo>
                      <a:pt x="1258" y="0"/>
                    </a:moveTo>
                    <a:cubicBezTo>
                      <a:pt x="973" y="0"/>
                      <a:pt x="684" y="114"/>
                      <a:pt x="456" y="342"/>
                    </a:cubicBezTo>
                    <a:cubicBezTo>
                      <a:pt x="0" y="768"/>
                      <a:pt x="0" y="1497"/>
                      <a:pt x="456" y="1953"/>
                    </a:cubicBezTo>
                    <a:lnTo>
                      <a:pt x="8876" y="10373"/>
                    </a:lnTo>
                    <a:cubicBezTo>
                      <a:pt x="9119" y="10616"/>
                      <a:pt x="9362" y="10738"/>
                      <a:pt x="9666" y="10738"/>
                    </a:cubicBezTo>
                    <a:cubicBezTo>
                      <a:pt x="9970" y="10738"/>
                      <a:pt x="10243" y="10616"/>
                      <a:pt x="10487" y="10373"/>
                    </a:cubicBezTo>
                    <a:cubicBezTo>
                      <a:pt x="10912" y="9978"/>
                      <a:pt x="10912" y="9248"/>
                      <a:pt x="10487" y="8792"/>
                    </a:cubicBezTo>
                    <a:lnTo>
                      <a:pt x="2037" y="342"/>
                    </a:lnTo>
                    <a:cubicBezTo>
                      <a:pt x="1824" y="114"/>
                      <a:pt x="1543" y="0"/>
                      <a:pt x="1258" y="0"/>
                    </a:cubicBezTo>
                    <a:close/>
                  </a:path>
                </a:pathLst>
              </a:custGeom>
              <a:solidFill>
                <a:srgbClr val="DF62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0"/>
              <p:cNvSpPr/>
              <p:nvPr/>
            </p:nvSpPr>
            <p:spPr>
              <a:xfrm>
                <a:off x="5194125" y="3514775"/>
                <a:ext cx="564625" cy="614775"/>
              </a:xfrm>
              <a:custGeom>
                <a:rect b="b" l="l" r="r" t="t"/>
                <a:pathLst>
                  <a:path extrusionOk="0" h="24591" w="22585">
                    <a:moveTo>
                      <a:pt x="10609" y="1"/>
                    </a:moveTo>
                    <a:lnTo>
                      <a:pt x="1" y="7387"/>
                    </a:lnTo>
                    <a:lnTo>
                      <a:pt x="12007" y="24591"/>
                    </a:lnTo>
                    <a:lnTo>
                      <a:pt x="22585" y="17205"/>
                    </a:lnTo>
                    <a:lnTo>
                      <a:pt x="10609" y="1"/>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0"/>
              <p:cNvSpPr/>
              <p:nvPr/>
            </p:nvSpPr>
            <p:spPr>
              <a:xfrm>
                <a:off x="3817200" y="2030450"/>
                <a:ext cx="2101900" cy="1875625"/>
              </a:xfrm>
              <a:custGeom>
                <a:rect b="b" l="l" r="r" t="t"/>
                <a:pathLst>
                  <a:path extrusionOk="0" h="75025" w="84076">
                    <a:moveTo>
                      <a:pt x="47438" y="11022"/>
                    </a:moveTo>
                    <a:cubicBezTo>
                      <a:pt x="52330" y="11022"/>
                      <a:pt x="56954" y="12696"/>
                      <a:pt x="60883" y="15543"/>
                    </a:cubicBezTo>
                    <a:cubicBezTo>
                      <a:pt x="67966" y="20741"/>
                      <a:pt x="72616" y="29738"/>
                      <a:pt x="71674" y="38765"/>
                    </a:cubicBezTo>
                    <a:cubicBezTo>
                      <a:pt x="70671" y="47915"/>
                      <a:pt x="64318" y="55787"/>
                      <a:pt x="56871" y="60438"/>
                    </a:cubicBezTo>
                    <a:cubicBezTo>
                      <a:pt x="52966" y="62889"/>
                      <a:pt x="48624" y="64024"/>
                      <a:pt x="44297" y="64024"/>
                    </a:cubicBezTo>
                    <a:cubicBezTo>
                      <a:pt x="33602" y="64024"/>
                      <a:pt x="22994" y="57092"/>
                      <a:pt x="19272" y="45969"/>
                    </a:cubicBezTo>
                    <a:cubicBezTo>
                      <a:pt x="13253" y="28066"/>
                      <a:pt x="29606" y="11957"/>
                      <a:pt x="46445" y="11045"/>
                    </a:cubicBezTo>
                    <a:cubicBezTo>
                      <a:pt x="46777" y="11029"/>
                      <a:pt x="47108" y="11022"/>
                      <a:pt x="47438" y="11022"/>
                    </a:cubicBezTo>
                    <a:close/>
                    <a:moveTo>
                      <a:pt x="48507" y="1"/>
                    </a:moveTo>
                    <a:cubicBezTo>
                      <a:pt x="47994" y="1"/>
                      <a:pt x="47479" y="14"/>
                      <a:pt x="46962" y="42"/>
                    </a:cubicBezTo>
                    <a:cubicBezTo>
                      <a:pt x="23102" y="1318"/>
                      <a:pt x="1" y="24115"/>
                      <a:pt x="8512" y="49465"/>
                    </a:cubicBezTo>
                    <a:cubicBezTo>
                      <a:pt x="13813" y="65218"/>
                      <a:pt x="28820" y="75025"/>
                      <a:pt x="43969" y="75025"/>
                    </a:cubicBezTo>
                    <a:cubicBezTo>
                      <a:pt x="50099" y="75025"/>
                      <a:pt x="56252" y="73419"/>
                      <a:pt x="61795" y="69951"/>
                    </a:cubicBezTo>
                    <a:cubicBezTo>
                      <a:pt x="72343" y="63325"/>
                      <a:pt x="81340" y="52170"/>
                      <a:pt x="82707" y="39252"/>
                    </a:cubicBezTo>
                    <a:cubicBezTo>
                      <a:pt x="84075" y="26486"/>
                      <a:pt x="77540" y="13750"/>
                      <a:pt x="67418" y="6394"/>
                    </a:cubicBezTo>
                    <a:cubicBezTo>
                      <a:pt x="61931" y="2434"/>
                      <a:pt x="55390" y="1"/>
                      <a:pt x="48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0"/>
              <p:cNvSpPr/>
              <p:nvPr/>
            </p:nvSpPr>
            <p:spPr>
              <a:xfrm>
                <a:off x="5397775" y="3848350"/>
                <a:ext cx="917000" cy="1002875"/>
              </a:xfrm>
              <a:custGeom>
                <a:rect b="b" l="l" r="r" t="t"/>
                <a:pathLst>
                  <a:path extrusionOk="0" h="40115" w="36680">
                    <a:moveTo>
                      <a:pt x="12351" y="1"/>
                    </a:moveTo>
                    <a:cubicBezTo>
                      <a:pt x="12348" y="1"/>
                      <a:pt x="12345" y="1"/>
                      <a:pt x="12341" y="1"/>
                    </a:cubicBezTo>
                    <a:cubicBezTo>
                      <a:pt x="12007" y="32"/>
                      <a:pt x="12949" y="792"/>
                      <a:pt x="7387" y="4652"/>
                    </a:cubicBezTo>
                    <a:cubicBezTo>
                      <a:pt x="1794" y="8482"/>
                      <a:pt x="882" y="7722"/>
                      <a:pt x="639" y="7995"/>
                    </a:cubicBezTo>
                    <a:cubicBezTo>
                      <a:pt x="1" y="8786"/>
                      <a:pt x="15290" y="36506"/>
                      <a:pt x="19150" y="38300"/>
                    </a:cubicBezTo>
                    <a:cubicBezTo>
                      <a:pt x="20417" y="39560"/>
                      <a:pt x="22072" y="40114"/>
                      <a:pt x="23838" y="40114"/>
                    </a:cubicBezTo>
                    <a:cubicBezTo>
                      <a:pt x="29655" y="40114"/>
                      <a:pt x="36679" y="34101"/>
                      <a:pt x="35047" y="27479"/>
                    </a:cubicBezTo>
                    <a:cubicBezTo>
                      <a:pt x="33925" y="22992"/>
                      <a:pt x="13634" y="1"/>
                      <a:pt x="12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 name="Google Shape;490;p20"/>
          <p:cNvGrpSpPr/>
          <p:nvPr/>
        </p:nvGrpSpPr>
        <p:grpSpPr>
          <a:xfrm>
            <a:off x="55656" y="4344619"/>
            <a:ext cx="3083543" cy="726888"/>
            <a:chOff x="2558825" y="1578175"/>
            <a:chExt cx="4373200" cy="1030900"/>
          </a:xfrm>
        </p:grpSpPr>
        <p:sp>
          <p:nvSpPr>
            <p:cNvPr id="491" name="Google Shape;491;p20"/>
            <p:cNvSpPr/>
            <p:nvPr/>
          </p:nvSpPr>
          <p:spPr>
            <a:xfrm>
              <a:off x="2558825" y="1621900"/>
              <a:ext cx="4373200" cy="950650"/>
            </a:xfrm>
            <a:custGeom>
              <a:rect b="b" l="l" r="r" t="t"/>
              <a:pathLst>
                <a:path extrusionOk="0" h="38026" w="174928">
                  <a:moveTo>
                    <a:pt x="49849" y="0"/>
                  </a:moveTo>
                  <a:lnTo>
                    <a:pt x="38299" y="20791"/>
                  </a:lnTo>
                  <a:lnTo>
                    <a:pt x="25077" y="22432"/>
                  </a:lnTo>
                  <a:lnTo>
                    <a:pt x="17326" y="15168"/>
                  </a:lnTo>
                  <a:lnTo>
                    <a:pt x="0" y="20548"/>
                  </a:lnTo>
                  <a:lnTo>
                    <a:pt x="122" y="20943"/>
                  </a:lnTo>
                  <a:lnTo>
                    <a:pt x="17235" y="15563"/>
                  </a:lnTo>
                  <a:lnTo>
                    <a:pt x="24925" y="22797"/>
                  </a:lnTo>
                  <a:lnTo>
                    <a:pt x="38512" y="21125"/>
                  </a:lnTo>
                  <a:lnTo>
                    <a:pt x="50001" y="487"/>
                  </a:lnTo>
                  <a:lnTo>
                    <a:pt x="63679" y="7903"/>
                  </a:lnTo>
                  <a:lnTo>
                    <a:pt x="66567" y="24286"/>
                  </a:lnTo>
                  <a:lnTo>
                    <a:pt x="78178" y="21885"/>
                  </a:lnTo>
                  <a:lnTo>
                    <a:pt x="86172" y="13374"/>
                  </a:lnTo>
                  <a:lnTo>
                    <a:pt x="94410" y="38025"/>
                  </a:lnTo>
                  <a:lnTo>
                    <a:pt x="108817" y="32615"/>
                  </a:lnTo>
                  <a:lnTo>
                    <a:pt x="115200" y="21125"/>
                  </a:lnTo>
                  <a:lnTo>
                    <a:pt x="125170" y="23435"/>
                  </a:lnTo>
                  <a:lnTo>
                    <a:pt x="131492" y="33679"/>
                  </a:lnTo>
                  <a:lnTo>
                    <a:pt x="151827" y="30730"/>
                  </a:lnTo>
                  <a:lnTo>
                    <a:pt x="151888" y="30700"/>
                  </a:lnTo>
                  <a:lnTo>
                    <a:pt x="160703" y="18086"/>
                  </a:lnTo>
                  <a:lnTo>
                    <a:pt x="174837" y="20791"/>
                  </a:lnTo>
                  <a:lnTo>
                    <a:pt x="174928" y="20396"/>
                  </a:lnTo>
                  <a:lnTo>
                    <a:pt x="160551" y="17660"/>
                  </a:lnTo>
                  <a:lnTo>
                    <a:pt x="151675" y="30365"/>
                  </a:lnTo>
                  <a:lnTo>
                    <a:pt x="131675" y="33253"/>
                  </a:lnTo>
                  <a:lnTo>
                    <a:pt x="125444" y="23192"/>
                  </a:lnTo>
                  <a:lnTo>
                    <a:pt x="125413" y="23101"/>
                  </a:lnTo>
                  <a:lnTo>
                    <a:pt x="115018" y="20700"/>
                  </a:lnTo>
                  <a:lnTo>
                    <a:pt x="108544" y="32311"/>
                  </a:lnTo>
                  <a:lnTo>
                    <a:pt x="94653" y="37539"/>
                  </a:lnTo>
                  <a:lnTo>
                    <a:pt x="86324" y="12645"/>
                  </a:lnTo>
                  <a:lnTo>
                    <a:pt x="77996" y="21551"/>
                  </a:lnTo>
                  <a:lnTo>
                    <a:pt x="66901" y="23830"/>
                  </a:lnTo>
                  <a:lnTo>
                    <a:pt x="64014" y="7690"/>
                  </a:lnTo>
                  <a:lnTo>
                    <a:pt x="498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0"/>
            <p:cNvSpPr/>
            <p:nvPr/>
          </p:nvSpPr>
          <p:spPr>
            <a:xfrm>
              <a:off x="4096850" y="1765625"/>
              <a:ext cx="121600" cy="101800"/>
            </a:xfrm>
            <a:custGeom>
              <a:rect b="b" l="l" r="r" t="t"/>
              <a:pathLst>
                <a:path extrusionOk="0" h="4072" w="4864">
                  <a:moveTo>
                    <a:pt x="2466" y="0"/>
                  </a:moveTo>
                  <a:cubicBezTo>
                    <a:pt x="1545" y="0"/>
                    <a:pt x="645" y="453"/>
                    <a:pt x="365" y="1394"/>
                  </a:cubicBezTo>
                  <a:cubicBezTo>
                    <a:pt x="0" y="2640"/>
                    <a:pt x="912" y="3978"/>
                    <a:pt x="2219" y="4069"/>
                  </a:cubicBezTo>
                  <a:cubicBezTo>
                    <a:pt x="2260" y="4071"/>
                    <a:pt x="2300" y="4072"/>
                    <a:pt x="2341" y="4072"/>
                  </a:cubicBezTo>
                  <a:cubicBezTo>
                    <a:pt x="3035" y="4072"/>
                    <a:pt x="3768" y="3826"/>
                    <a:pt x="4256" y="3309"/>
                  </a:cubicBezTo>
                  <a:cubicBezTo>
                    <a:pt x="4742" y="2762"/>
                    <a:pt x="4864" y="1972"/>
                    <a:pt x="4590" y="1333"/>
                  </a:cubicBezTo>
                  <a:cubicBezTo>
                    <a:pt x="4438" y="938"/>
                    <a:pt x="4195" y="604"/>
                    <a:pt x="3830" y="361"/>
                  </a:cubicBezTo>
                  <a:cubicBezTo>
                    <a:pt x="3426" y="122"/>
                    <a:pt x="2943" y="0"/>
                    <a:pt x="24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0"/>
            <p:cNvSpPr/>
            <p:nvPr/>
          </p:nvSpPr>
          <p:spPr>
            <a:xfrm>
              <a:off x="4131800" y="1794800"/>
              <a:ext cx="53225" cy="44450"/>
            </a:xfrm>
            <a:custGeom>
              <a:rect b="b" l="l" r="r" t="t"/>
              <a:pathLst>
                <a:path extrusionOk="0" h="1778" w="2129">
                  <a:moveTo>
                    <a:pt x="1035" y="0"/>
                  </a:moveTo>
                  <a:cubicBezTo>
                    <a:pt x="640" y="0"/>
                    <a:pt x="270" y="191"/>
                    <a:pt x="153" y="622"/>
                  </a:cubicBezTo>
                  <a:cubicBezTo>
                    <a:pt x="1" y="1170"/>
                    <a:pt x="365" y="1747"/>
                    <a:pt x="943" y="1777"/>
                  </a:cubicBezTo>
                  <a:cubicBezTo>
                    <a:pt x="1247" y="1777"/>
                    <a:pt x="1642" y="1717"/>
                    <a:pt x="1824" y="1443"/>
                  </a:cubicBezTo>
                  <a:cubicBezTo>
                    <a:pt x="2098" y="1230"/>
                    <a:pt x="2128" y="835"/>
                    <a:pt x="2007" y="562"/>
                  </a:cubicBezTo>
                  <a:cubicBezTo>
                    <a:pt x="1946" y="410"/>
                    <a:pt x="1824" y="258"/>
                    <a:pt x="1672" y="166"/>
                  </a:cubicBezTo>
                  <a:cubicBezTo>
                    <a:pt x="1478" y="58"/>
                    <a:pt x="1253" y="0"/>
                    <a:pt x="1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0"/>
            <p:cNvSpPr/>
            <p:nvPr/>
          </p:nvSpPr>
          <p:spPr>
            <a:xfrm>
              <a:off x="3741975" y="1578175"/>
              <a:ext cx="120850" cy="101725"/>
            </a:xfrm>
            <a:custGeom>
              <a:rect b="b" l="l" r="r" t="t"/>
              <a:pathLst>
                <a:path extrusionOk="0" h="4069" w="4834">
                  <a:moveTo>
                    <a:pt x="2477" y="0"/>
                  </a:moveTo>
                  <a:cubicBezTo>
                    <a:pt x="1564" y="0"/>
                    <a:pt x="674" y="461"/>
                    <a:pt x="396" y="1415"/>
                  </a:cubicBezTo>
                  <a:cubicBezTo>
                    <a:pt x="1" y="2661"/>
                    <a:pt x="912" y="3999"/>
                    <a:pt x="2250" y="4059"/>
                  </a:cubicBezTo>
                  <a:cubicBezTo>
                    <a:pt x="2322" y="4065"/>
                    <a:pt x="2396" y="4068"/>
                    <a:pt x="2469" y="4068"/>
                  </a:cubicBezTo>
                  <a:cubicBezTo>
                    <a:pt x="3134" y="4068"/>
                    <a:pt x="3818" y="3820"/>
                    <a:pt x="4256" y="3299"/>
                  </a:cubicBezTo>
                  <a:cubicBezTo>
                    <a:pt x="4712" y="2813"/>
                    <a:pt x="4834" y="2023"/>
                    <a:pt x="4621" y="1324"/>
                  </a:cubicBezTo>
                  <a:cubicBezTo>
                    <a:pt x="4469" y="959"/>
                    <a:pt x="4226" y="594"/>
                    <a:pt x="3861" y="381"/>
                  </a:cubicBezTo>
                  <a:cubicBezTo>
                    <a:pt x="3451" y="129"/>
                    <a:pt x="2961" y="0"/>
                    <a:pt x="24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0"/>
            <p:cNvSpPr/>
            <p:nvPr/>
          </p:nvSpPr>
          <p:spPr>
            <a:xfrm>
              <a:off x="3777700" y="1607275"/>
              <a:ext cx="53200" cy="45050"/>
            </a:xfrm>
            <a:custGeom>
              <a:rect b="b" l="l" r="r" t="t"/>
              <a:pathLst>
                <a:path extrusionOk="0" h="1802" w="2128">
                  <a:moveTo>
                    <a:pt x="1055" y="1"/>
                  </a:moveTo>
                  <a:cubicBezTo>
                    <a:pt x="653" y="1"/>
                    <a:pt x="272" y="197"/>
                    <a:pt x="152" y="616"/>
                  </a:cubicBezTo>
                  <a:cubicBezTo>
                    <a:pt x="0" y="1193"/>
                    <a:pt x="365" y="1771"/>
                    <a:pt x="942" y="1801"/>
                  </a:cubicBezTo>
                  <a:cubicBezTo>
                    <a:pt x="1246" y="1801"/>
                    <a:pt x="1611" y="1740"/>
                    <a:pt x="1824" y="1467"/>
                  </a:cubicBezTo>
                  <a:cubicBezTo>
                    <a:pt x="2067" y="1224"/>
                    <a:pt x="2128" y="889"/>
                    <a:pt x="2006" y="585"/>
                  </a:cubicBezTo>
                  <a:cubicBezTo>
                    <a:pt x="1915" y="433"/>
                    <a:pt x="1824" y="281"/>
                    <a:pt x="1672" y="160"/>
                  </a:cubicBezTo>
                  <a:cubicBezTo>
                    <a:pt x="1484" y="55"/>
                    <a:pt x="1266"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0"/>
            <p:cNvSpPr/>
            <p:nvPr/>
          </p:nvSpPr>
          <p:spPr>
            <a:xfrm>
              <a:off x="3464625" y="2089550"/>
              <a:ext cx="120850" cy="101600"/>
            </a:xfrm>
            <a:custGeom>
              <a:rect b="b" l="l" r="r" t="t"/>
              <a:pathLst>
                <a:path extrusionOk="0" h="4064" w="4834">
                  <a:moveTo>
                    <a:pt x="2470" y="0"/>
                  </a:moveTo>
                  <a:cubicBezTo>
                    <a:pt x="1559" y="0"/>
                    <a:pt x="673" y="454"/>
                    <a:pt x="395" y="1386"/>
                  </a:cubicBezTo>
                  <a:cubicBezTo>
                    <a:pt x="0" y="2662"/>
                    <a:pt x="912" y="3969"/>
                    <a:pt x="2249" y="4061"/>
                  </a:cubicBezTo>
                  <a:cubicBezTo>
                    <a:pt x="2294" y="4062"/>
                    <a:pt x="2339" y="4063"/>
                    <a:pt x="2385" y="4063"/>
                  </a:cubicBezTo>
                  <a:cubicBezTo>
                    <a:pt x="3075" y="4063"/>
                    <a:pt x="3799" y="3843"/>
                    <a:pt x="4256" y="3301"/>
                  </a:cubicBezTo>
                  <a:cubicBezTo>
                    <a:pt x="4772" y="2754"/>
                    <a:pt x="4833" y="1963"/>
                    <a:pt x="4620" y="1325"/>
                  </a:cubicBezTo>
                  <a:cubicBezTo>
                    <a:pt x="4468" y="930"/>
                    <a:pt x="4225" y="595"/>
                    <a:pt x="3860" y="383"/>
                  </a:cubicBezTo>
                  <a:cubicBezTo>
                    <a:pt x="3448" y="129"/>
                    <a:pt x="2955" y="0"/>
                    <a:pt x="24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0"/>
            <p:cNvSpPr/>
            <p:nvPr/>
          </p:nvSpPr>
          <p:spPr>
            <a:xfrm>
              <a:off x="3500325" y="2117750"/>
              <a:ext cx="53225" cy="44450"/>
            </a:xfrm>
            <a:custGeom>
              <a:rect b="b" l="l" r="r" t="t"/>
              <a:pathLst>
                <a:path extrusionOk="0" h="1778" w="2129">
                  <a:moveTo>
                    <a:pt x="1035" y="0"/>
                  </a:moveTo>
                  <a:cubicBezTo>
                    <a:pt x="640" y="0"/>
                    <a:pt x="270" y="192"/>
                    <a:pt x="153" y="623"/>
                  </a:cubicBezTo>
                  <a:cubicBezTo>
                    <a:pt x="1" y="1170"/>
                    <a:pt x="366" y="1747"/>
                    <a:pt x="943" y="1778"/>
                  </a:cubicBezTo>
                  <a:cubicBezTo>
                    <a:pt x="1247" y="1778"/>
                    <a:pt x="1612" y="1717"/>
                    <a:pt x="1825" y="1443"/>
                  </a:cubicBezTo>
                  <a:cubicBezTo>
                    <a:pt x="2068" y="1230"/>
                    <a:pt x="2128" y="866"/>
                    <a:pt x="2007" y="562"/>
                  </a:cubicBezTo>
                  <a:cubicBezTo>
                    <a:pt x="1916" y="410"/>
                    <a:pt x="1825" y="258"/>
                    <a:pt x="1673" y="167"/>
                  </a:cubicBezTo>
                  <a:cubicBezTo>
                    <a:pt x="1478" y="59"/>
                    <a:pt x="1253" y="0"/>
                    <a:pt x="1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0"/>
            <p:cNvSpPr/>
            <p:nvPr/>
          </p:nvSpPr>
          <p:spPr>
            <a:xfrm>
              <a:off x="3125700" y="2134175"/>
              <a:ext cx="120850" cy="101800"/>
            </a:xfrm>
            <a:custGeom>
              <a:rect b="b" l="l" r="r" t="t"/>
              <a:pathLst>
                <a:path extrusionOk="0" h="4072" w="4834">
                  <a:moveTo>
                    <a:pt x="2481" y="0"/>
                  </a:moveTo>
                  <a:cubicBezTo>
                    <a:pt x="1562" y="0"/>
                    <a:pt x="656" y="453"/>
                    <a:pt x="396" y="1394"/>
                  </a:cubicBezTo>
                  <a:cubicBezTo>
                    <a:pt x="1" y="2640"/>
                    <a:pt x="913" y="3978"/>
                    <a:pt x="2250" y="4069"/>
                  </a:cubicBezTo>
                  <a:cubicBezTo>
                    <a:pt x="2289" y="4071"/>
                    <a:pt x="2328" y="4071"/>
                    <a:pt x="2367" y="4071"/>
                  </a:cubicBezTo>
                  <a:cubicBezTo>
                    <a:pt x="3039" y="4071"/>
                    <a:pt x="3797" y="3826"/>
                    <a:pt x="4256" y="3309"/>
                  </a:cubicBezTo>
                  <a:cubicBezTo>
                    <a:pt x="4712" y="2762"/>
                    <a:pt x="4834" y="1972"/>
                    <a:pt x="4590" y="1333"/>
                  </a:cubicBezTo>
                  <a:cubicBezTo>
                    <a:pt x="4438" y="938"/>
                    <a:pt x="4226" y="604"/>
                    <a:pt x="3831" y="361"/>
                  </a:cubicBezTo>
                  <a:cubicBezTo>
                    <a:pt x="3436" y="122"/>
                    <a:pt x="2957" y="0"/>
                    <a:pt x="24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0"/>
            <p:cNvSpPr/>
            <p:nvPr/>
          </p:nvSpPr>
          <p:spPr>
            <a:xfrm>
              <a:off x="3160650" y="2163350"/>
              <a:ext cx="53225" cy="44450"/>
            </a:xfrm>
            <a:custGeom>
              <a:rect b="b" l="l" r="r" t="t"/>
              <a:pathLst>
                <a:path extrusionOk="0" h="1778" w="2129">
                  <a:moveTo>
                    <a:pt x="1056" y="0"/>
                  </a:moveTo>
                  <a:cubicBezTo>
                    <a:pt x="667" y="0"/>
                    <a:pt x="290" y="191"/>
                    <a:pt x="153" y="622"/>
                  </a:cubicBezTo>
                  <a:cubicBezTo>
                    <a:pt x="1" y="1169"/>
                    <a:pt x="396" y="1747"/>
                    <a:pt x="974" y="1777"/>
                  </a:cubicBezTo>
                  <a:cubicBezTo>
                    <a:pt x="1277" y="1777"/>
                    <a:pt x="1642" y="1716"/>
                    <a:pt x="1825" y="1443"/>
                  </a:cubicBezTo>
                  <a:cubicBezTo>
                    <a:pt x="2068" y="1230"/>
                    <a:pt x="2129" y="835"/>
                    <a:pt x="2037" y="561"/>
                  </a:cubicBezTo>
                  <a:cubicBezTo>
                    <a:pt x="1946" y="409"/>
                    <a:pt x="1825" y="258"/>
                    <a:pt x="1673" y="166"/>
                  </a:cubicBezTo>
                  <a:cubicBezTo>
                    <a:pt x="1489" y="58"/>
                    <a:pt x="1271" y="0"/>
                    <a:pt x="10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0"/>
            <p:cNvSpPr/>
            <p:nvPr/>
          </p:nvSpPr>
          <p:spPr>
            <a:xfrm>
              <a:off x="2926600" y="1967000"/>
              <a:ext cx="121625" cy="101800"/>
            </a:xfrm>
            <a:custGeom>
              <a:rect b="b" l="l" r="r" t="t"/>
              <a:pathLst>
                <a:path extrusionOk="0" h="4072" w="4865">
                  <a:moveTo>
                    <a:pt x="2466" y="0"/>
                  </a:moveTo>
                  <a:cubicBezTo>
                    <a:pt x="1546" y="0"/>
                    <a:pt x="646" y="453"/>
                    <a:pt x="366" y="1394"/>
                  </a:cubicBezTo>
                  <a:cubicBezTo>
                    <a:pt x="1" y="2640"/>
                    <a:pt x="882" y="3978"/>
                    <a:pt x="2220" y="4069"/>
                  </a:cubicBezTo>
                  <a:cubicBezTo>
                    <a:pt x="2260" y="4071"/>
                    <a:pt x="2301" y="4071"/>
                    <a:pt x="2342" y="4071"/>
                  </a:cubicBezTo>
                  <a:cubicBezTo>
                    <a:pt x="3036" y="4071"/>
                    <a:pt x="3768" y="3826"/>
                    <a:pt x="4256" y="3309"/>
                  </a:cubicBezTo>
                  <a:cubicBezTo>
                    <a:pt x="4743" y="2792"/>
                    <a:pt x="4864" y="2002"/>
                    <a:pt x="4591" y="1333"/>
                  </a:cubicBezTo>
                  <a:cubicBezTo>
                    <a:pt x="4439" y="938"/>
                    <a:pt x="4196" y="604"/>
                    <a:pt x="3831" y="361"/>
                  </a:cubicBezTo>
                  <a:cubicBezTo>
                    <a:pt x="3426" y="122"/>
                    <a:pt x="2943" y="0"/>
                    <a:pt x="24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0"/>
            <p:cNvSpPr/>
            <p:nvPr/>
          </p:nvSpPr>
          <p:spPr>
            <a:xfrm>
              <a:off x="2961575" y="1995800"/>
              <a:ext cx="53200" cy="44825"/>
            </a:xfrm>
            <a:custGeom>
              <a:rect b="b" l="l" r="r" t="t"/>
              <a:pathLst>
                <a:path extrusionOk="0" h="1793" w="2128">
                  <a:moveTo>
                    <a:pt x="1030" y="0"/>
                  </a:moveTo>
                  <a:cubicBezTo>
                    <a:pt x="637" y="0"/>
                    <a:pt x="269" y="197"/>
                    <a:pt x="152" y="607"/>
                  </a:cubicBezTo>
                  <a:cubicBezTo>
                    <a:pt x="0" y="1184"/>
                    <a:pt x="365" y="1762"/>
                    <a:pt x="942" y="1792"/>
                  </a:cubicBezTo>
                  <a:cubicBezTo>
                    <a:pt x="1246" y="1792"/>
                    <a:pt x="1642" y="1731"/>
                    <a:pt x="1824" y="1458"/>
                  </a:cubicBezTo>
                  <a:cubicBezTo>
                    <a:pt x="2098" y="1245"/>
                    <a:pt x="2128" y="850"/>
                    <a:pt x="2006" y="576"/>
                  </a:cubicBezTo>
                  <a:cubicBezTo>
                    <a:pt x="1946" y="424"/>
                    <a:pt x="1824" y="272"/>
                    <a:pt x="1672" y="181"/>
                  </a:cubicBezTo>
                  <a:cubicBezTo>
                    <a:pt x="1476" y="62"/>
                    <a:pt x="1249" y="0"/>
                    <a:pt x="10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0"/>
            <p:cNvSpPr/>
            <p:nvPr/>
          </p:nvSpPr>
          <p:spPr>
            <a:xfrm>
              <a:off x="4450950" y="2111375"/>
              <a:ext cx="120850" cy="101200"/>
            </a:xfrm>
            <a:custGeom>
              <a:rect b="b" l="l" r="r" t="t"/>
              <a:pathLst>
                <a:path extrusionOk="0" h="4048" w="4834">
                  <a:moveTo>
                    <a:pt x="2466" y="0"/>
                  </a:moveTo>
                  <a:cubicBezTo>
                    <a:pt x="1546" y="0"/>
                    <a:pt x="646" y="453"/>
                    <a:pt x="366" y="1394"/>
                  </a:cubicBezTo>
                  <a:cubicBezTo>
                    <a:pt x="1" y="2640"/>
                    <a:pt x="913" y="3978"/>
                    <a:pt x="2250" y="4039"/>
                  </a:cubicBezTo>
                  <a:cubicBezTo>
                    <a:pt x="2320" y="4045"/>
                    <a:pt x="2390" y="4048"/>
                    <a:pt x="2462" y="4048"/>
                  </a:cubicBezTo>
                  <a:cubicBezTo>
                    <a:pt x="3109" y="4048"/>
                    <a:pt x="3818" y="3799"/>
                    <a:pt x="4256" y="3279"/>
                  </a:cubicBezTo>
                  <a:cubicBezTo>
                    <a:pt x="4712" y="2792"/>
                    <a:pt x="4834" y="2002"/>
                    <a:pt x="4591" y="1333"/>
                  </a:cubicBezTo>
                  <a:cubicBezTo>
                    <a:pt x="4439" y="938"/>
                    <a:pt x="4226" y="604"/>
                    <a:pt x="3831" y="361"/>
                  </a:cubicBezTo>
                  <a:cubicBezTo>
                    <a:pt x="3426" y="122"/>
                    <a:pt x="2943" y="0"/>
                    <a:pt x="24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0"/>
            <p:cNvSpPr/>
            <p:nvPr/>
          </p:nvSpPr>
          <p:spPr>
            <a:xfrm>
              <a:off x="4485900" y="2140550"/>
              <a:ext cx="53225" cy="44450"/>
            </a:xfrm>
            <a:custGeom>
              <a:rect b="b" l="l" r="r" t="t"/>
              <a:pathLst>
                <a:path extrusionOk="0" h="1778" w="2129">
                  <a:moveTo>
                    <a:pt x="1049" y="0"/>
                  </a:moveTo>
                  <a:cubicBezTo>
                    <a:pt x="653" y="0"/>
                    <a:pt x="271" y="191"/>
                    <a:pt x="153" y="622"/>
                  </a:cubicBezTo>
                  <a:cubicBezTo>
                    <a:pt x="1" y="1170"/>
                    <a:pt x="396" y="1747"/>
                    <a:pt x="943" y="1777"/>
                  </a:cubicBezTo>
                  <a:cubicBezTo>
                    <a:pt x="1247" y="1777"/>
                    <a:pt x="1642" y="1717"/>
                    <a:pt x="1825" y="1443"/>
                  </a:cubicBezTo>
                  <a:cubicBezTo>
                    <a:pt x="2068" y="1230"/>
                    <a:pt x="2129" y="866"/>
                    <a:pt x="2007" y="562"/>
                  </a:cubicBezTo>
                  <a:cubicBezTo>
                    <a:pt x="1946" y="410"/>
                    <a:pt x="1825" y="258"/>
                    <a:pt x="1673" y="166"/>
                  </a:cubicBezTo>
                  <a:cubicBezTo>
                    <a:pt x="1489" y="58"/>
                    <a:pt x="1267" y="0"/>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0"/>
            <p:cNvSpPr/>
            <p:nvPr/>
          </p:nvSpPr>
          <p:spPr>
            <a:xfrm>
              <a:off x="4640175" y="1900325"/>
              <a:ext cx="120075" cy="101600"/>
            </a:xfrm>
            <a:custGeom>
              <a:rect b="b" l="l" r="r" t="t"/>
              <a:pathLst>
                <a:path extrusionOk="0" h="4064" w="4803">
                  <a:moveTo>
                    <a:pt x="2440" y="1"/>
                  </a:moveTo>
                  <a:cubicBezTo>
                    <a:pt x="1528" y="1"/>
                    <a:pt x="643" y="454"/>
                    <a:pt x="365" y="1386"/>
                  </a:cubicBezTo>
                  <a:cubicBezTo>
                    <a:pt x="0" y="2663"/>
                    <a:pt x="882" y="4000"/>
                    <a:pt x="2219" y="4061"/>
                  </a:cubicBezTo>
                  <a:cubicBezTo>
                    <a:pt x="2264" y="4063"/>
                    <a:pt x="2309" y="4064"/>
                    <a:pt x="2355" y="4064"/>
                  </a:cubicBezTo>
                  <a:cubicBezTo>
                    <a:pt x="3045" y="4064"/>
                    <a:pt x="3771" y="3843"/>
                    <a:pt x="4256" y="3301"/>
                  </a:cubicBezTo>
                  <a:cubicBezTo>
                    <a:pt x="4712" y="2815"/>
                    <a:pt x="4803" y="2025"/>
                    <a:pt x="4590" y="1325"/>
                  </a:cubicBezTo>
                  <a:cubicBezTo>
                    <a:pt x="4438" y="961"/>
                    <a:pt x="4195" y="596"/>
                    <a:pt x="3830" y="383"/>
                  </a:cubicBezTo>
                  <a:cubicBezTo>
                    <a:pt x="3418" y="130"/>
                    <a:pt x="2925" y="1"/>
                    <a:pt x="24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0"/>
            <p:cNvSpPr/>
            <p:nvPr/>
          </p:nvSpPr>
          <p:spPr>
            <a:xfrm>
              <a:off x="4675125" y="1929475"/>
              <a:ext cx="53225" cy="45025"/>
            </a:xfrm>
            <a:custGeom>
              <a:rect b="b" l="l" r="r" t="t"/>
              <a:pathLst>
                <a:path extrusionOk="0" h="1801" w="2129">
                  <a:moveTo>
                    <a:pt x="1055" y="1"/>
                  </a:moveTo>
                  <a:cubicBezTo>
                    <a:pt x="653" y="1"/>
                    <a:pt x="272" y="197"/>
                    <a:pt x="152" y="615"/>
                  </a:cubicBezTo>
                  <a:cubicBezTo>
                    <a:pt x="1" y="1193"/>
                    <a:pt x="365" y="1740"/>
                    <a:pt x="943" y="1801"/>
                  </a:cubicBezTo>
                  <a:cubicBezTo>
                    <a:pt x="1247" y="1801"/>
                    <a:pt x="1642" y="1710"/>
                    <a:pt x="1824" y="1436"/>
                  </a:cubicBezTo>
                  <a:cubicBezTo>
                    <a:pt x="2098" y="1223"/>
                    <a:pt x="2128" y="889"/>
                    <a:pt x="2007" y="585"/>
                  </a:cubicBezTo>
                  <a:cubicBezTo>
                    <a:pt x="1946" y="433"/>
                    <a:pt x="1824" y="281"/>
                    <a:pt x="1672" y="159"/>
                  </a:cubicBezTo>
                  <a:cubicBezTo>
                    <a:pt x="1484" y="55"/>
                    <a:pt x="1267"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0"/>
            <p:cNvSpPr/>
            <p:nvPr/>
          </p:nvSpPr>
          <p:spPr>
            <a:xfrm>
              <a:off x="4860550" y="2507500"/>
              <a:ext cx="120075" cy="101575"/>
            </a:xfrm>
            <a:custGeom>
              <a:rect b="b" l="l" r="r" t="t"/>
              <a:pathLst>
                <a:path extrusionOk="0" h="4063" w="4803">
                  <a:moveTo>
                    <a:pt x="2439" y="0"/>
                  </a:moveTo>
                  <a:cubicBezTo>
                    <a:pt x="1528" y="0"/>
                    <a:pt x="642" y="453"/>
                    <a:pt x="365" y="1385"/>
                  </a:cubicBezTo>
                  <a:cubicBezTo>
                    <a:pt x="0" y="2662"/>
                    <a:pt x="882" y="3969"/>
                    <a:pt x="2219" y="4060"/>
                  </a:cubicBezTo>
                  <a:cubicBezTo>
                    <a:pt x="2264" y="4062"/>
                    <a:pt x="2309" y="4063"/>
                    <a:pt x="2354" y="4063"/>
                  </a:cubicBezTo>
                  <a:cubicBezTo>
                    <a:pt x="3045" y="4063"/>
                    <a:pt x="3769" y="3842"/>
                    <a:pt x="4225" y="3300"/>
                  </a:cubicBezTo>
                  <a:cubicBezTo>
                    <a:pt x="4711" y="2753"/>
                    <a:pt x="4803" y="1963"/>
                    <a:pt x="4590" y="1325"/>
                  </a:cubicBezTo>
                  <a:cubicBezTo>
                    <a:pt x="4438" y="929"/>
                    <a:pt x="4195" y="595"/>
                    <a:pt x="3830" y="382"/>
                  </a:cubicBezTo>
                  <a:cubicBezTo>
                    <a:pt x="3418" y="129"/>
                    <a:pt x="2925" y="0"/>
                    <a:pt x="24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0"/>
            <p:cNvSpPr/>
            <p:nvPr/>
          </p:nvSpPr>
          <p:spPr>
            <a:xfrm>
              <a:off x="4895500" y="2536625"/>
              <a:ext cx="52450" cy="45025"/>
            </a:xfrm>
            <a:custGeom>
              <a:rect b="b" l="l" r="r" t="t"/>
              <a:pathLst>
                <a:path extrusionOk="0" h="1801" w="2098">
                  <a:moveTo>
                    <a:pt x="1055" y="1"/>
                  </a:moveTo>
                  <a:cubicBezTo>
                    <a:pt x="653" y="1"/>
                    <a:pt x="272" y="197"/>
                    <a:pt x="152" y="615"/>
                  </a:cubicBezTo>
                  <a:cubicBezTo>
                    <a:pt x="0" y="1193"/>
                    <a:pt x="365" y="1740"/>
                    <a:pt x="943" y="1801"/>
                  </a:cubicBezTo>
                  <a:cubicBezTo>
                    <a:pt x="1246" y="1801"/>
                    <a:pt x="1642" y="1710"/>
                    <a:pt x="1824" y="1436"/>
                  </a:cubicBezTo>
                  <a:cubicBezTo>
                    <a:pt x="2037" y="1193"/>
                    <a:pt x="2098" y="828"/>
                    <a:pt x="2006" y="585"/>
                  </a:cubicBezTo>
                  <a:cubicBezTo>
                    <a:pt x="1946" y="433"/>
                    <a:pt x="1824" y="281"/>
                    <a:pt x="1672" y="160"/>
                  </a:cubicBezTo>
                  <a:cubicBezTo>
                    <a:pt x="1484" y="55"/>
                    <a:pt x="1266"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0"/>
            <p:cNvSpPr/>
            <p:nvPr/>
          </p:nvSpPr>
          <p:spPr>
            <a:xfrm>
              <a:off x="5207800" y="2384925"/>
              <a:ext cx="120850" cy="101800"/>
            </a:xfrm>
            <a:custGeom>
              <a:rect b="b" l="l" r="r" t="t"/>
              <a:pathLst>
                <a:path extrusionOk="0" h="4072" w="4834">
                  <a:moveTo>
                    <a:pt x="2466" y="1"/>
                  </a:moveTo>
                  <a:cubicBezTo>
                    <a:pt x="1546" y="1"/>
                    <a:pt x="646" y="454"/>
                    <a:pt x="366" y="1395"/>
                  </a:cubicBezTo>
                  <a:cubicBezTo>
                    <a:pt x="1" y="2641"/>
                    <a:pt x="913" y="3978"/>
                    <a:pt x="2250" y="4069"/>
                  </a:cubicBezTo>
                  <a:cubicBezTo>
                    <a:pt x="2289" y="4071"/>
                    <a:pt x="2328" y="4072"/>
                    <a:pt x="2367" y="4072"/>
                  </a:cubicBezTo>
                  <a:cubicBezTo>
                    <a:pt x="3039" y="4072"/>
                    <a:pt x="3797" y="3826"/>
                    <a:pt x="4256" y="3310"/>
                  </a:cubicBezTo>
                  <a:cubicBezTo>
                    <a:pt x="4743" y="2793"/>
                    <a:pt x="4834" y="2003"/>
                    <a:pt x="4591" y="1334"/>
                  </a:cubicBezTo>
                  <a:cubicBezTo>
                    <a:pt x="4439" y="939"/>
                    <a:pt x="4226" y="604"/>
                    <a:pt x="3831" y="361"/>
                  </a:cubicBezTo>
                  <a:cubicBezTo>
                    <a:pt x="3426" y="123"/>
                    <a:pt x="2943" y="1"/>
                    <a:pt x="24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0"/>
            <p:cNvSpPr/>
            <p:nvPr/>
          </p:nvSpPr>
          <p:spPr>
            <a:xfrm>
              <a:off x="5242775" y="2414100"/>
              <a:ext cx="53200" cy="44450"/>
            </a:xfrm>
            <a:custGeom>
              <a:rect b="b" l="l" r="r" t="t"/>
              <a:pathLst>
                <a:path extrusionOk="0" h="1778" w="2128">
                  <a:moveTo>
                    <a:pt x="1055" y="1"/>
                  </a:moveTo>
                  <a:cubicBezTo>
                    <a:pt x="666" y="1"/>
                    <a:pt x="289" y="192"/>
                    <a:pt x="152" y="623"/>
                  </a:cubicBezTo>
                  <a:cubicBezTo>
                    <a:pt x="0" y="1170"/>
                    <a:pt x="395" y="1747"/>
                    <a:pt x="973" y="1778"/>
                  </a:cubicBezTo>
                  <a:cubicBezTo>
                    <a:pt x="1277" y="1778"/>
                    <a:pt x="1641" y="1717"/>
                    <a:pt x="1824" y="1443"/>
                  </a:cubicBezTo>
                  <a:cubicBezTo>
                    <a:pt x="2097" y="1231"/>
                    <a:pt x="2128" y="866"/>
                    <a:pt x="2037" y="562"/>
                  </a:cubicBezTo>
                  <a:cubicBezTo>
                    <a:pt x="1945" y="410"/>
                    <a:pt x="1824" y="258"/>
                    <a:pt x="1672" y="167"/>
                  </a:cubicBezTo>
                  <a:cubicBezTo>
                    <a:pt x="1488" y="59"/>
                    <a:pt x="1270"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0"/>
            <p:cNvSpPr/>
            <p:nvPr/>
          </p:nvSpPr>
          <p:spPr>
            <a:xfrm>
              <a:off x="5370425" y="2089550"/>
              <a:ext cx="121600" cy="101600"/>
            </a:xfrm>
            <a:custGeom>
              <a:rect b="b" l="l" r="r" t="t"/>
              <a:pathLst>
                <a:path extrusionOk="0" h="4064" w="4864">
                  <a:moveTo>
                    <a:pt x="2440" y="0"/>
                  </a:moveTo>
                  <a:cubicBezTo>
                    <a:pt x="1529" y="0"/>
                    <a:pt x="643" y="454"/>
                    <a:pt x="365" y="1386"/>
                  </a:cubicBezTo>
                  <a:cubicBezTo>
                    <a:pt x="1" y="2662"/>
                    <a:pt x="912" y="3969"/>
                    <a:pt x="2219" y="4061"/>
                  </a:cubicBezTo>
                  <a:cubicBezTo>
                    <a:pt x="2264" y="4062"/>
                    <a:pt x="2310" y="4063"/>
                    <a:pt x="2355" y="4063"/>
                  </a:cubicBezTo>
                  <a:cubicBezTo>
                    <a:pt x="3045" y="4063"/>
                    <a:pt x="3771" y="3843"/>
                    <a:pt x="4256" y="3301"/>
                  </a:cubicBezTo>
                  <a:cubicBezTo>
                    <a:pt x="4742" y="2754"/>
                    <a:pt x="4864" y="1963"/>
                    <a:pt x="4590" y="1325"/>
                  </a:cubicBezTo>
                  <a:cubicBezTo>
                    <a:pt x="4438" y="930"/>
                    <a:pt x="4226" y="595"/>
                    <a:pt x="3830" y="383"/>
                  </a:cubicBezTo>
                  <a:cubicBezTo>
                    <a:pt x="3418" y="129"/>
                    <a:pt x="2926" y="0"/>
                    <a:pt x="24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0"/>
            <p:cNvSpPr/>
            <p:nvPr/>
          </p:nvSpPr>
          <p:spPr>
            <a:xfrm>
              <a:off x="5406150" y="2117750"/>
              <a:ext cx="52450" cy="44450"/>
            </a:xfrm>
            <a:custGeom>
              <a:rect b="b" l="l" r="r" t="t"/>
              <a:pathLst>
                <a:path extrusionOk="0" h="1778" w="2098">
                  <a:moveTo>
                    <a:pt x="1055" y="0"/>
                  </a:moveTo>
                  <a:cubicBezTo>
                    <a:pt x="666" y="0"/>
                    <a:pt x="289" y="192"/>
                    <a:pt x="152" y="623"/>
                  </a:cubicBezTo>
                  <a:cubicBezTo>
                    <a:pt x="0" y="1170"/>
                    <a:pt x="395" y="1747"/>
                    <a:pt x="973" y="1778"/>
                  </a:cubicBezTo>
                  <a:cubicBezTo>
                    <a:pt x="1277" y="1778"/>
                    <a:pt x="1642" y="1717"/>
                    <a:pt x="1824" y="1443"/>
                  </a:cubicBezTo>
                  <a:cubicBezTo>
                    <a:pt x="2067" y="1230"/>
                    <a:pt x="2097" y="866"/>
                    <a:pt x="2037" y="562"/>
                  </a:cubicBezTo>
                  <a:cubicBezTo>
                    <a:pt x="1946" y="410"/>
                    <a:pt x="1824" y="258"/>
                    <a:pt x="1672" y="167"/>
                  </a:cubicBezTo>
                  <a:cubicBezTo>
                    <a:pt x="1488" y="59"/>
                    <a:pt x="1270" y="0"/>
                    <a:pt x="1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0"/>
            <p:cNvSpPr/>
            <p:nvPr/>
          </p:nvSpPr>
          <p:spPr>
            <a:xfrm>
              <a:off x="5628800" y="2151125"/>
              <a:ext cx="120850" cy="101575"/>
            </a:xfrm>
            <a:custGeom>
              <a:rect b="b" l="l" r="r" t="t"/>
              <a:pathLst>
                <a:path extrusionOk="0" h="4063" w="4834">
                  <a:moveTo>
                    <a:pt x="2447" y="1"/>
                  </a:moveTo>
                  <a:cubicBezTo>
                    <a:pt x="1533" y="1"/>
                    <a:pt x="643" y="461"/>
                    <a:pt x="365" y="1415"/>
                  </a:cubicBezTo>
                  <a:cubicBezTo>
                    <a:pt x="0" y="2661"/>
                    <a:pt x="912" y="3999"/>
                    <a:pt x="2249" y="4060"/>
                  </a:cubicBezTo>
                  <a:cubicBezTo>
                    <a:pt x="2292" y="4061"/>
                    <a:pt x="2336" y="4062"/>
                    <a:pt x="2380" y="4062"/>
                  </a:cubicBezTo>
                  <a:cubicBezTo>
                    <a:pt x="3048" y="4062"/>
                    <a:pt x="3799" y="3842"/>
                    <a:pt x="4256" y="3300"/>
                  </a:cubicBezTo>
                  <a:cubicBezTo>
                    <a:pt x="4711" y="2813"/>
                    <a:pt x="4833" y="2023"/>
                    <a:pt x="4590" y="1324"/>
                  </a:cubicBezTo>
                  <a:cubicBezTo>
                    <a:pt x="4438" y="959"/>
                    <a:pt x="4225" y="595"/>
                    <a:pt x="3830" y="382"/>
                  </a:cubicBezTo>
                  <a:cubicBezTo>
                    <a:pt x="3420" y="129"/>
                    <a:pt x="2930" y="1"/>
                    <a:pt x="2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0"/>
            <p:cNvSpPr/>
            <p:nvPr/>
          </p:nvSpPr>
          <p:spPr>
            <a:xfrm>
              <a:off x="5663750" y="2180250"/>
              <a:ext cx="53225" cy="45025"/>
            </a:xfrm>
            <a:custGeom>
              <a:rect b="b" l="l" r="r" t="t"/>
              <a:pathLst>
                <a:path extrusionOk="0" h="1801" w="2129">
                  <a:moveTo>
                    <a:pt x="1068" y="0"/>
                  </a:moveTo>
                  <a:cubicBezTo>
                    <a:pt x="666" y="0"/>
                    <a:pt x="272" y="197"/>
                    <a:pt x="152" y="615"/>
                  </a:cubicBezTo>
                  <a:cubicBezTo>
                    <a:pt x="0" y="1192"/>
                    <a:pt x="395" y="1770"/>
                    <a:pt x="943" y="1800"/>
                  </a:cubicBezTo>
                  <a:cubicBezTo>
                    <a:pt x="1247" y="1800"/>
                    <a:pt x="1642" y="1709"/>
                    <a:pt x="1824" y="1466"/>
                  </a:cubicBezTo>
                  <a:cubicBezTo>
                    <a:pt x="2098" y="1223"/>
                    <a:pt x="2128" y="858"/>
                    <a:pt x="2006" y="585"/>
                  </a:cubicBezTo>
                  <a:cubicBezTo>
                    <a:pt x="1946" y="433"/>
                    <a:pt x="1824" y="281"/>
                    <a:pt x="1672" y="159"/>
                  </a:cubicBezTo>
                  <a:cubicBezTo>
                    <a:pt x="1494" y="54"/>
                    <a:pt x="1280" y="0"/>
                    <a:pt x="10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0"/>
            <p:cNvSpPr/>
            <p:nvPr/>
          </p:nvSpPr>
          <p:spPr>
            <a:xfrm>
              <a:off x="5786850" y="2407725"/>
              <a:ext cx="120850" cy="101800"/>
            </a:xfrm>
            <a:custGeom>
              <a:rect b="b" l="l" r="r" t="t"/>
              <a:pathLst>
                <a:path extrusionOk="0" h="4072" w="4834">
                  <a:moveTo>
                    <a:pt x="2496" y="1"/>
                  </a:moveTo>
                  <a:cubicBezTo>
                    <a:pt x="1576" y="1"/>
                    <a:pt x="676" y="454"/>
                    <a:pt x="396" y="1395"/>
                  </a:cubicBezTo>
                  <a:cubicBezTo>
                    <a:pt x="0" y="2641"/>
                    <a:pt x="912" y="3978"/>
                    <a:pt x="2250" y="4069"/>
                  </a:cubicBezTo>
                  <a:cubicBezTo>
                    <a:pt x="2290" y="4071"/>
                    <a:pt x="2331" y="4072"/>
                    <a:pt x="2371" y="4072"/>
                  </a:cubicBezTo>
                  <a:cubicBezTo>
                    <a:pt x="3066" y="4072"/>
                    <a:pt x="3796" y="3826"/>
                    <a:pt x="4256" y="3309"/>
                  </a:cubicBezTo>
                  <a:cubicBezTo>
                    <a:pt x="4742" y="2762"/>
                    <a:pt x="4833" y="1972"/>
                    <a:pt x="4621" y="1334"/>
                  </a:cubicBezTo>
                  <a:cubicBezTo>
                    <a:pt x="4469" y="939"/>
                    <a:pt x="4225" y="604"/>
                    <a:pt x="3861" y="361"/>
                  </a:cubicBezTo>
                  <a:cubicBezTo>
                    <a:pt x="3456" y="122"/>
                    <a:pt x="2973" y="1"/>
                    <a:pt x="2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0"/>
            <p:cNvSpPr/>
            <p:nvPr/>
          </p:nvSpPr>
          <p:spPr>
            <a:xfrm>
              <a:off x="5822575" y="2435575"/>
              <a:ext cx="53200" cy="45025"/>
            </a:xfrm>
            <a:custGeom>
              <a:rect b="b" l="l" r="r" t="t"/>
              <a:pathLst>
                <a:path extrusionOk="0" h="1801" w="2128">
                  <a:moveTo>
                    <a:pt x="1055" y="0"/>
                  </a:moveTo>
                  <a:cubicBezTo>
                    <a:pt x="652" y="0"/>
                    <a:pt x="272" y="196"/>
                    <a:pt x="152" y="615"/>
                  </a:cubicBezTo>
                  <a:cubicBezTo>
                    <a:pt x="0" y="1192"/>
                    <a:pt x="365" y="1770"/>
                    <a:pt x="942" y="1800"/>
                  </a:cubicBezTo>
                  <a:cubicBezTo>
                    <a:pt x="1246" y="1800"/>
                    <a:pt x="1641" y="1740"/>
                    <a:pt x="1824" y="1466"/>
                  </a:cubicBezTo>
                  <a:cubicBezTo>
                    <a:pt x="2097" y="1223"/>
                    <a:pt x="2128" y="888"/>
                    <a:pt x="2006" y="584"/>
                  </a:cubicBezTo>
                  <a:cubicBezTo>
                    <a:pt x="1945" y="432"/>
                    <a:pt x="1824" y="281"/>
                    <a:pt x="1672" y="159"/>
                  </a:cubicBezTo>
                  <a:cubicBezTo>
                    <a:pt x="1483" y="54"/>
                    <a:pt x="1266" y="0"/>
                    <a:pt x="1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0"/>
            <p:cNvSpPr/>
            <p:nvPr/>
          </p:nvSpPr>
          <p:spPr>
            <a:xfrm>
              <a:off x="6293700" y="2334275"/>
              <a:ext cx="120850" cy="101550"/>
            </a:xfrm>
            <a:custGeom>
              <a:rect b="b" l="l" r="r" t="t"/>
              <a:pathLst>
                <a:path extrusionOk="0" h="4062" w="4834">
                  <a:moveTo>
                    <a:pt x="2447" y="0"/>
                  </a:moveTo>
                  <a:cubicBezTo>
                    <a:pt x="1533" y="0"/>
                    <a:pt x="643" y="460"/>
                    <a:pt x="365" y="1415"/>
                  </a:cubicBezTo>
                  <a:cubicBezTo>
                    <a:pt x="0" y="2661"/>
                    <a:pt x="912" y="3998"/>
                    <a:pt x="2250" y="4059"/>
                  </a:cubicBezTo>
                  <a:cubicBezTo>
                    <a:pt x="2293" y="4061"/>
                    <a:pt x="2336" y="4062"/>
                    <a:pt x="2380" y="4062"/>
                  </a:cubicBezTo>
                  <a:cubicBezTo>
                    <a:pt x="3049" y="4062"/>
                    <a:pt x="3799" y="3841"/>
                    <a:pt x="4256" y="3299"/>
                  </a:cubicBezTo>
                  <a:cubicBezTo>
                    <a:pt x="4712" y="2782"/>
                    <a:pt x="4833" y="1992"/>
                    <a:pt x="4590" y="1323"/>
                  </a:cubicBezTo>
                  <a:cubicBezTo>
                    <a:pt x="4438" y="959"/>
                    <a:pt x="4225" y="624"/>
                    <a:pt x="3830" y="381"/>
                  </a:cubicBezTo>
                  <a:cubicBezTo>
                    <a:pt x="3420" y="129"/>
                    <a:pt x="2930" y="0"/>
                    <a:pt x="2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0"/>
            <p:cNvSpPr/>
            <p:nvPr/>
          </p:nvSpPr>
          <p:spPr>
            <a:xfrm>
              <a:off x="6328650" y="2362625"/>
              <a:ext cx="53225" cy="45025"/>
            </a:xfrm>
            <a:custGeom>
              <a:rect b="b" l="l" r="r" t="t"/>
              <a:pathLst>
                <a:path extrusionOk="0" h="1801" w="2129">
                  <a:moveTo>
                    <a:pt x="1069" y="0"/>
                  </a:moveTo>
                  <a:cubicBezTo>
                    <a:pt x="666" y="0"/>
                    <a:pt x="272" y="196"/>
                    <a:pt x="153" y="615"/>
                  </a:cubicBezTo>
                  <a:cubicBezTo>
                    <a:pt x="1" y="1192"/>
                    <a:pt x="396" y="1770"/>
                    <a:pt x="943" y="1800"/>
                  </a:cubicBezTo>
                  <a:cubicBezTo>
                    <a:pt x="1247" y="1800"/>
                    <a:pt x="1642" y="1709"/>
                    <a:pt x="1824" y="1436"/>
                  </a:cubicBezTo>
                  <a:cubicBezTo>
                    <a:pt x="2067" y="1223"/>
                    <a:pt x="2128" y="888"/>
                    <a:pt x="2007" y="585"/>
                  </a:cubicBezTo>
                  <a:cubicBezTo>
                    <a:pt x="1946" y="433"/>
                    <a:pt x="1824" y="281"/>
                    <a:pt x="1672" y="159"/>
                  </a:cubicBezTo>
                  <a:cubicBezTo>
                    <a:pt x="1494" y="54"/>
                    <a:pt x="1280" y="0"/>
                    <a:pt x="1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0"/>
            <p:cNvSpPr/>
            <p:nvPr/>
          </p:nvSpPr>
          <p:spPr>
            <a:xfrm>
              <a:off x="6511775" y="2018150"/>
              <a:ext cx="120850" cy="101575"/>
            </a:xfrm>
            <a:custGeom>
              <a:rect b="b" l="l" r="r" t="t"/>
              <a:pathLst>
                <a:path extrusionOk="0" h="4063" w="4834">
                  <a:moveTo>
                    <a:pt x="2478" y="1"/>
                  </a:moveTo>
                  <a:cubicBezTo>
                    <a:pt x="1564" y="1"/>
                    <a:pt x="674" y="461"/>
                    <a:pt x="396" y="1415"/>
                  </a:cubicBezTo>
                  <a:cubicBezTo>
                    <a:pt x="1" y="2661"/>
                    <a:pt x="913" y="3999"/>
                    <a:pt x="2250" y="4059"/>
                  </a:cubicBezTo>
                  <a:cubicBezTo>
                    <a:pt x="2295" y="4061"/>
                    <a:pt x="2340" y="4062"/>
                    <a:pt x="2386" y="4062"/>
                  </a:cubicBezTo>
                  <a:cubicBezTo>
                    <a:pt x="3076" y="4062"/>
                    <a:pt x="3800" y="3841"/>
                    <a:pt x="4256" y="3300"/>
                  </a:cubicBezTo>
                  <a:cubicBezTo>
                    <a:pt x="4712" y="2783"/>
                    <a:pt x="4834" y="1962"/>
                    <a:pt x="4621" y="1324"/>
                  </a:cubicBezTo>
                  <a:cubicBezTo>
                    <a:pt x="4469" y="959"/>
                    <a:pt x="4226" y="594"/>
                    <a:pt x="3861" y="382"/>
                  </a:cubicBezTo>
                  <a:cubicBezTo>
                    <a:pt x="3451" y="129"/>
                    <a:pt x="2961" y="1"/>
                    <a:pt x="24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0"/>
            <p:cNvSpPr/>
            <p:nvPr/>
          </p:nvSpPr>
          <p:spPr>
            <a:xfrm>
              <a:off x="6547500" y="2046500"/>
              <a:ext cx="53225" cy="45025"/>
            </a:xfrm>
            <a:custGeom>
              <a:rect b="b" l="l" r="r" t="t"/>
              <a:pathLst>
                <a:path extrusionOk="0" h="1801" w="2129">
                  <a:moveTo>
                    <a:pt x="1055" y="1"/>
                  </a:moveTo>
                  <a:cubicBezTo>
                    <a:pt x="653" y="1"/>
                    <a:pt x="272" y="197"/>
                    <a:pt x="153" y="615"/>
                  </a:cubicBezTo>
                  <a:cubicBezTo>
                    <a:pt x="1" y="1193"/>
                    <a:pt x="365" y="1740"/>
                    <a:pt x="943" y="1801"/>
                  </a:cubicBezTo>
                  <a:cubicBezTo>
                    <a:pt x="1247" y="1801"/>
                    <a:pt x="1612" y="1710"/>
                    <a:pt x="1824" y="1436"/>
                  </a:cubicBezTo>
                  <a:cubicBezTo>
                    <a:pt x="2067" y="1223"/>
                    <a:pt x="2128" y="889"/>
                    <a:pt x="2007" y="585"/>
                  </a:cubicBezTo>
                  <a:cubicBezTo>
                    <a:pt x="1915" y="433"/>
                    <a:pt x="1824" y="281"/>
                    <a:pt x="1672" y="159"/>
                  </a:cubicBezTo>
                  <a:cubicBezTo>
                    <a:pt x="1484" y="55"/>
                    <a:pt x="1267"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0"/>
            <p:cNvSpPr/>
            <p:nvPr/>
          </p:nvSpPr>
          <p:spPr>
            <a:xfrm>
              <a:off x="4169800" y="2162525"/>
              <a:ext cx="120850" cy="101575"/>
            </a:xfrm>
            <a:custGeom>
              <a:rect b="b" l="l" r="r" t="t"/>
              <a:pathLst>
                <a:path extrusionOk="0" h="4063" w="4834">
                  <a:moveTo>
                    <a:pt x="2447" y="1"/>
                  </a:moveTo>
                  <a:cubicBezTo>
                    <a:pt x="1533" y="1"/>
                    <a:pt x="643" y="461"/>
                    <a:pt x="365" y="1415"/>
                  </a:cubicBezTo>
                  <a:cubicBezTo>
                    <a:pt x="0" y="2661"/>
                    <a:pt x="912" y="3999"/>
                    <a:pt x="2219" y="4060"/>
                  </a:cubicBezTo>
                  <a:cubicBezTo>
                    <a:pt x="2264" y="4061"/>
                    <a:pt x="2309" y="4062"/>
                    <a:pt x="2355" y="4062"/>
                  </a:cubicBezTo>
                  <a:cubicBezTo>
                    <a:pt x="3045" y="4062"/>
                    <a:pt x="3771" y="3842"/>
                    <a:pt x="4256" y="3300"/>
                  </a:cubicBezTo>
                  <a:cubicBezTo>
                    <a:pt x="4712" y="2783"/>
                    <a:pt x="4833" y="1962"/>
                    <a:pt x="4590" y="1324"/>
                  </a:cubicBezTo>
                  <a:cubicBezTo>
                    <a:pt x="4438" y="959"/>
                    <a:pt x="4225" y="594"/>
                    <a:pt x="3830" y="382"/>
                  </a:cubicBezTo>
                  <a:cubicBezTo>
                    <a:pt x="3420" y="129"/>
                    <a:pt x="2930" y="1"/>
                    <a:pt x="2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0"/>
            <p:cNvSpPr/>
            <p:nvPr/>
          </p:nvSpPr>
          <p:spPr>
            <a:xfrm>
              <a:off x="4204750" y="2191650"/>
              <a:ext cx="52450" cy="45025"/>
            </a:xfrm>
            <a:custGeom>
              <a:rect b="b" l="l" r="r" t="t"/>
              <a:pathLst>
                <a:path extrusionOk="0" h="1801" w="2098">
                  <a:moveTo>
                    <a:pt x="1069" y="0"/>
                  </a:moveTo>
                  <a:cubicBezTo>
                    <a:pt x="666" y="0"/>
                    <a:pt x="272" y="196"/>
                    <a:pt x="153" y="615"/>
                  </a:cubicBezTo>
                  <a:cubicBezTo>
                    <a:pt x="1" y="1192"/>
                    <a:pt x="396" y="1770"/>
                    <a:pt x="943" y="1800"/>
                  </a:cubicBezTo>
                  <a:cubicBezTo>
                    <a:pt x="1247" y="1800"/>
                    <a:pt x="1642" y="1709"/>
                    <a:pt x="1824" y="1436"/>
                  </a:cubicBezTo>
                  <a:cubicBezTo>
                    <a:pt x="2067" y="1223"/>
                    <a:pt x="2098" y="858"/>
                    <a:pt x="2007" y="584"/>
                  </a:cubicBezTo>
                  <a:cubicBezTo>
                    <a:pt x="1946" y="433"/>
                    <a:pt x="1824" y="281"/>
                    <a:pt x="1672" y="159"/>
                  </a:cubicBezTo>
                  <a:cubicBezTo>
                    <a:pt x="1494" y="54"/>
                    <a:pt x="1280" y="0"/>
                    <a:pt x="1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244" y="24"/>
            <a:ext cx="9144155" cy="5165694"/>
            <a:chOff x="-244" y="24"/>
            <a:chExt cx="9144155" cy="5165694"/>
          </a:xfrm>
        </p:grpSpPr>
        <p:sp>
          <p:nvSpPr>
            <p:cNvPr id="19" name="Google Shape;19;p3"/>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 name="Google Shape;21;p3"/>
          <p:cNvGrpSpPr/>
          <p:nvPr/>
        </p:nvGrpSpPr>
        <p:grpSpPr>
          <a:xfrm>
            <a:off x="303630" y="306525"/>
            <a:ext cx="8536741" cy="4552701"/>
            <a:chOff x="2434200" y="841500"/>
            <a:chExt cx="4622450" cy="3053250"/>
          </a:xfrm>
        </p:grpSpPr>
        <p:sp>
          <p:nvSpPr>
            <p:cNvPr id="22" name="Google Shape;22;p3"/>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txBox="1"/>
          <p:nvPr>
            <p:ph type="title"/>
          </p:nvPr>
        </p:nvSpPr>
        <p:spPr>
          <a:xfrm>
            <a:off x="2566775" y="2554200"/>
            <a:ext cx="58641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5" name="Google Shape;25;p3"/>
          <p:cNvSpPr txBox="1"/>
          <p:nvPr>
            <p:ph hasCustomPrompt="1" idx="2" type="title"/>
          </p:nvPr>
        </p:nvSpPr>
        <p:spPr>
          <a:xfrm>
            <a:off x="4887075" y="1149000"/>
            <a:ext cx="1223100" cy="1223100"/>
          </a:xfrm>
          <a:prstGeom prst="rect">
            <a:avLst/>
          </a:prstGeom>
          <a:solidFill>
            <a:schemeClr val="accent4"/>
          </a:solidFill>
          <a:ln>
            <a:noFill/>
          </a:ln>
        </p:spPr>
        <p:txBody>
          <a:bodyPr anchorCtr="0" anchor="ctr" bIns="91425" lIns="91425" spcFirstLastPara="1" rIns="91425" wrap="square" tIns="91425">
            <a:noAutofit/>
          </a:bodyPr>
          <a:lstStyle>
            <a:lvl1pPr lvl="0" rtl="0" algn="ctr">
              <a:spcBef>
                <a:spcPts val="0"/>
              </a:spcBef>
              <a:spcAft>
                <a:spcPts val="0"/>
              </a:spcAft>
              <a:buSzPts val="10000"/>
              <a:buNone/>
              <a:defRPr sz="6000">
                <a:solidFill>
                  <a:schemeClr val="accent3"/>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26" name="Google Shape;26;p3"/>
          <p:cNvSpPr txBox="1"/>
          <p:nvPr>
            <p:ph idx="1" type="subTitle"/>
          </p:nvPr>
        </p:nvSpPr>
        <p:spPr>
          <a:xfrm>
            <a:off x="3071325" y="3396000"/>
            <a:ext cx="4854600" cy="598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27" name="Google Shape;27;p3"/>
          <p:cNvSpPr/>
          <p:nvPr/>
        </p:nvSpPr>
        <p:spPr>
          <a:xfrm rot="-5400000">
            <a:off x="8000234" y="877971"/>
            <a:ext cx="1372494" cy="915118"/>
          </a:xfrm>
          <a:custGeom>
            <a:rect b="b" l="l" r="r" t="t"/>
            <a:pathLst>
              <a:path extrusionOk="0" h="60354" w="90519">
                <a:moveTo>
                  <a:pt x="86053" y="1"/>
                </a:moveTo>
                <a:cubicBezTo>
                  <a:pt x="74910" y="1"/>
                  <a:pt x="35353" y="3312"/>
                  <a:pt x="34955" y="4425"/>
                </a:cubicBezTo>
                <a:cubicBezTo>
                  <a:pt x="34499" y="5763"/>
                  <a:pt x="44196" y="16158"/>
                  <a:pt x="44196" y="16158"/>
                </a:cubicBezTo>
                <a:lnTo>
                  <a:pt x="0" y="60353"/>
                </a:lnTo>
                <a:lnTo>
                  <a:pt x="53497" y="60353"/>
                </a:lnTo>
                <a:lnTo>
                  <a:pt x="70640" y="43210"/>
                </a:lnTo>
                <a:cubicBezTo>
                  <a:pt x="70640" y="43210"/>
                  <a:pt x="80708" y="53103"/>
                  <a:pt x="82509" y="53103"/>
                </a:cubicBezTo>
                <a:cubicBezTo>
                  <a:pt x="82549" y="53103"/>
                  <a:pt x="82584" y="53099"/>
                  <a:pt x="82616" y="53089"/>
                </a:cubicBezTo>
                <a:cubicBezTo>
                  <a:pt x="84044" y="52633"/>
                  <a:pt x="90519" y="1477"/>
                  <a:pt x="88908" y="231"/>
                </a:cubicBezTo>
                <a:cubicBezTo>
                  <a:pt x="88706" y="72"/>
                  <a:pt x="87684" y="1"/>
                  <a:pt x="86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522" name="Shape 522"/>
        <p:cNvGrpSpPr/>
        <p:nvPr/>
      </p:nvGrpSpPr>
      <p:grpSpPr>
        <a:xfrm>
          <a:off x="0" y="0"/>
          <a:ext cx="0" cy="0"/>
          <a:chOff x="0" y="0"/>
          <a:chExt cx="0" cy="0"/>
        </a:xfrm>
      </p:grpSpPr>
      <p:grpSp>
        <p:nvGrpSpPr>
          <p:cNvPr id="523" name="Google Shape;523;p21"/>
          <p:cNvGrpSpPr/>
          <p:nvPr/>
        </p:nvGrpSpPr>
        <p:grpSpPr>
          <a:xfrm>
            <a:off x="-244" y="24"/>
            <a:ext cx="9144155" cy="5165694"/>
            <a:chOff x="-244" y="24"/>
            <a:chExt cx="9144155" cy="5165694"/>
          </a:xfrm>
        </p:grpSpPr>
        <p:sp>
          <p:nvSpPr>
            <p:cNvPr id="524" name="Google Shape;524;p21"/>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1"/>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 name="Google Shape;526;p21"/>
          <p:cNvGrpSpPr/>
          <p:nvPr/>
        </p:nvGrpSpPr>
        <p:grpSpPr>
          <a:xfrm>
            <a:off x="303630" y="306525"/>
            <a:ext cx="8536741" cy="4552701"/>
            <a:chOff x="2434200" y="841500"/>
            <a:chExt cx="4622450" cy="3053250"/>
          </a:xfrm>
        </p:grpSpPr>
        <p:sp>
          <p:nvSpPr>
            <p:cNvPr id="527" name="Google Shape;527;p21"/>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1"/>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 name="Google Shape;529;p21"/>
          <p:cNvSpPr txBox="1"/>
          <p:nvPr>
            <p:ph type="title"/>
          </p:nvPr>
        </p:nvSpPr>
        <p:spPr>
          <a:xfrm>
            <a:off x="720006" y="1695975"/>
            <a:ext cx="22632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530" name="Google Shape;530;p21"/>
          <p:cNvSpPr txBox="1"/>
          <p:nvPr>
            <p:ph idx="2" type="title"/>
          </p:nvPr>
        </p:nvSpPr>
        <p:spPr>
          <a:xfrm>
            <a:off x="3440406" y="1695975"/>
            <a:ext cx="22632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531" name="Google Shape;531;p21"/>
          <p:cNvSpPr txBox="1"/>
          <p:nvPr>
            <p:ph idx="1" type="subTitle"/>
          </p:nvPr>
        </p:nvSpPr>
        <p:spPr>
          <a:xfrm>
            <a:off x="720013" y="2035200"/>
            <a:ext cx="22632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solidFill>
                  <a:srgbClr val="242424"/>
                </a:solidFill>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32" name="Google Shape;532;p21"/>
          <p:cNvSpPr txBox="1"/>
          <p:nvPr>
            <p:ph idx="3" type="subTitle"/>
          </p:nvPr>
        </p:nvSpPr>
        <p:spPr>
          <a:xfrm>
            <a:off x="3440401" y="2035200"/>
            <a:ext cx="22632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solidFill>
                  <a:srgbClr val="242424"/>
                </a:solidFill>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33" name="Google Shape;533;p21"/>
          <p:cNvSpPr txBox="1"/>
          <p:nvPr>
            <p:ph idx="4" type="title"/>
          </p:nvPr>
        </p:nvSpPr>
        <p:spPr>
          <a:xfrm>
            <a:off x="720006" y="2763275"/>
            <a:ext cx="22632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534" name="Google Shape;534;p21"/>
          <p:cNvSpPr txBox="1"/>
          <p:nvPr>
            <p:ph idx="5" type="title"/>
          </p:nvPr>
        </p:nvSpPr>
        <p:spPr>
          <a:xfrm>
            <a:off x="3440394" y="2763275"/>
            <a:ext cx="22632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535" name="Google Shape;535;p21"/>
          <p:cNvSpPr txBox="1"/>
          <p:nvPr>
            <p:ph idx="6" type="subTitle"/>
          </p:nvPr>
        </p:nvSpPr>
        <p:spPr>
          <a:xfrm>
            <a:off x="720013" y="3102500"/>
            <a:ext cx="22632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solidFill>
                  <a:srgbClr val="242424"/>
                </a:solidFill>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36" name="Google Shape;536;p21"/>
          <p:cNvSpPr txBox="1"/>
          <p:nvPr>
            <p:ph idx="7" type="subTitle"/>
          </p:nvPr>
        </p:nvSpPr>
        <p:spPr>
          <a:xfrm>
            <a:off x="3440401" y="3102500"/>
            <a:ext cx="22632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solidFill>
                  <a:srgbClr val="242424"/>
                </a:solidFill>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37" name="Google Shape;537;p21"/>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38" name="Google Shape;538;p21"/>
          <p:cNvSpPr txBox="1"/>
          <p:nvPr>
            <p:ph idx="9" type="title"/>
          </p:nvPr>
        </p:nvSpPr>
        <p:spPr>
          <a:xfrm>
            <a:off x="6160938" y="1695975"/>
            <a:ext cx="22632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539" name="Google Shape;539;p21"/>
          <p:cNvSpPr txBox="1"/>
          <p:nvPr>
            <p:ph idx="13" type="subTitle"/>
          </p:nvPr>
        </p:nvSpPr>
        <p:spPr>
          <a:xfrm>
            <a:off x="6160945" y="2035200"/>
            <a:ext cx="22632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solidFill>
                  <a:srgbClr val="242424"/>
                </a:solidFill>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40" name="Google Shape;540;p21"/>
          <p:cNvSpPr txBox="1"/>
          <p:nvPr>
            <p:ph idx="14" type="title"/>
          </p:nvPr>
        </p:nvSpPr>
        <p:spPr>
          <a:xfrm>
            <a:off x="6160938" y="2763275"/>
            <a:ext cx="22632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541" name="Google Shape;541;p21"/>
          <p:cNvSpPr txBox="1"/>
          <p:nvPr>
            <p:ph idx="15" type="subTitle"/>
          </p:nvPr>
        </p:nvSpPr>
        <p:spPr>
          <a:xfrm>
            <a:off x="6160945" y="3102500"/>
            <a:ext cx="22632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solidFill>
                  <a:srgbClr val="242424"/>
                </a:solidFill>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42" name="Google Shape;542;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grpSp>
        <p:nvGrpSpPr>
          <p:cNvPr id="543" name="Google Shape;543;p21"/>
          <p:cNvGrpSpPr/>
          <p:nvPr/>
        </p:nvGrpSpPr>
        <p:grpSpPr>
          <a:xfrm rot="10800000">
            <a:off x="7879173" y="100052"/>
            <a:ext cx="1891143" cy="2921210"/>
            <a:chOff x="7864023" y="121502"/>
            <a:chExt cx="1891143" cy="2921210"/>
          </a:xfrm>
        </p:grpSpPr>
        <p:sp>
          <p:nvSpPr>
            <p:cNvPr id="544" name="Google Shape;544;p21"/>
            <p:cNvSpPr/>
            <p:nvPr/>
          </p:nvSpPr>
          <p:spPr>
            <a:xfrm rot="6508762">
              <a:off x="7452925" y="1036930"/>
              <a:ext cx="2713340" cy="1087171"/>
            </a:xfrm>
            <a:custGeom>
              <a:rect b="b" l="l" r="r" t="t"/>
              <a:pathLst>
                <a:path extrusionOk="0" h="96932" w="241921">
                  <a:moveTo>
                    <a:pt x="240826" y="0"/>
                  </a:moveTo>
                  <a:lnTo>
                    <a:pt x="224899" y="15928"/>
                  </a:lnTo>
                  <a:lnTo>
                    <a:pt x="207907" y="15928"/>
                  </a:lnTo>
                  <a:lnTo>
                    <a:pt x="186083" y="37752"/>
                  </a:lnTo>
                  <a:lnTo>
                    <a:pt x="166265" y="37752"/>
                  </a:lnTo>
                  <a:lnTo>
                    <a:pt x="154988" y="49059"/>
                  </a:lnTo>
                  <a:lnTo>
                    <a:pt x="129365" y="49059"/>
                  </a:lnTo>
                  <a:lnTo>
                    <a:pt x="112617" y="65807"/>
                  </a:lnTo>
                  <a:lnTo>
                    <a:pt x="99182" y="65807"/>
                  </a:lnTo>
                  <a:lnTo>
                    <a:pt x="92252" y="58877"/>
                  </a:lnTo>
                  <a:lnTo>
                    <a:pt x="64014" y="58877"/>
                  </a:lnTo>
                  <a:lnTo>
                    <a:pt x="47448" y="75442"/>
                  </a:lnTo>
                  <a:lnTo>
                    <a:pt x="20366" y="75442"/>
                  </a:lnTo>
                  <a:lnTo>
                    <a:pt x="1" y="95807"/>
                  </a:lnTo>
                  <a:lnTo>
                    <a:pt x="1065" y="96932"/>
                  </a:lnTo>
                  <a:lnTo>
                    <a:pt x="20974" y="76962"/>
                  </a:lnTo>
                  <a:lnTo>
                    <a:pt x="48056" y="76962"/>
                  </a:lnTo>
                  <a:lnTo>
                    <a:pt x="64622" y="60396"/>
                  </a:lnTo>
                  <a:lnTo>
                    <a:pt x="91644" y="60396"/>
                  </a:lnTo>
                  <a:lnTo>
                    <a:pt x="98513" y="67327"/>
                  </a:lnTo>
                  <a:lnTo>
                    <a:pt x="113225" y="67327"/>
                  </a:lnTo>
                  <a:lnTo>
                    <a:pt x="129973" y="50579"/>
                  </a:lnTo>
                  <a:lnTo>
                    <a:pt x="155596" y="50579"/>
                  </a:lnTo>
                  <a:lnTo>
                    <a:pt x="166904" y="39271"/>
                  </a:lnTo>
                  <a:lnTo>
                    <a:pt x="186752" y="39271"/>
                  </a:lnTo>
                  <a:lnTo>
                    <a:pt x="208546" y="17447"/>
                  </a:lnTo>
                  <a:lnTo>
                    <a:pt x="225506" y="17447"/>
                  </a:lnTo>
                  <a:lnTo>
                    <a:pt x="241920" y="1064"/>
                  </a:lnTo>
                  <a:lnTo>
                    <a:pt x="2408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1"/>
            <p:cNvSpPr/>
            <p:nvPr/>
          </p:nvSpPr>
          <p:spPr>
            <a:xfrm rot="6508762">
              <a:off x="8821528" y="2937998"/>
              <a:ext cx="92048" cy="92732"/>
            </a:xfrm>
            <a:custGeom>
              <a:rect b="b" l="l" r="r" t="t"/>
              <a:pathLst>
                <a:path extrusionOk="0" h="8268" w="8207">
                  <a:moveTo>
                    <a:pt x="0" y="0"/>
                  </a:moveTo>
                  <a:lnTo>
                    <a:pt x="0" y="1520"/>
                  </a:lnTo>
                  <a:lnTo>
                    <a:pt x="6687" y="1520"/>
                  </a:lnTo>
                  <a:lnTo>
                    <a:pt x="6687" y="8268"/>
                  </a:lnTo>
                  <a:lnTo>
                    <a:pt x="8207" y="8268"/>
                  </a:lnTo>
                  <a:lnTo>
                    <a:pt x="82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1"/>
            <p:cNvSpPr/>
            <p:nvPr/>
          </p:nvSpPr>
          <p:spPr>
            <a:xfrm rot="6508762">
              <a:off x="8722826" y="666647"/>
              <a:ext cx="97847" cy="82874"/>
            </a:xfrm>
            <a:custGeom>
              <a:rect b="b" l="l" r="r" t="t"/>
              <a:pathLst>
                <a:path extrusionOk="0" h="7389" w="8724">
                  <a:moveTo>
                    <a:pt x="4506" y="0"/>
                  </a:moveTo>
                  <a:cubicBezTo>
                    <a:pt x="2845" y="0"/>
                    <a:pt x="1209" y="832"/>
                    <a:pt x="669" y="2574"/>
                  </a:cubicBezTo>
                  <a:cubicBezTo>
                    <a:pt x="0" y="4854"/>
                    <a:pt x="1672" y="7285"/>
                    <a:pt x="4012" y="7377"/>
                  </a:cubicBezTo>
                  <a:cubicBezTo>
                    <a:pt x="4127" y="7385"/>
                    <a:pt x="4243" y="7389"/>
                    <a:pt x="4360" y="7389"/>
                  </a:cubicBezTo>
                  <a:cubicBezTo>
                    <a:pt x="5567" y="7389"/>
                    <a:pt x="6828" y="6957"/>
                    <a:pt x="7660" y="6070"/>
                  </a:cubicBezTo>
                  <a:cubicBezTo>
                    <a:pt x="8541" y="5036"/>
                    <a:pt x="8724" y="3577"/>
                    <a:pt x="8329" y="2361"/>
                  </a:cubicBezTo>
                  <a:cubicBezTo>
                    <a:pt x="8055" y="1693"/>
                    <a:pt x="7599" y="1054"/>
                    <a:pt x="6961" y="659"/>
                  </a:cubicBezTo>
                  <a:cubicBezTo>
                    <a:pt x="6235" y="223"/>
                    <a:pt x="5367" y="0"/>
                    <a:pt x="4506"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1"/>
            <p:cNvSpPr/>
            <p:nvPr/>
          </p:nvSpPr>
          <p:spPr>
            <a:xfrm rot="6508762">
              <a:off x="8749456" y="690534"/>
              <a:ext cx="43652" cy="36586"/>
            </a:xfrm>
            <a:custGeom>
              <a:rect b="b" l="l" r="r" t="t"/>
              <a:pathLst>
                <a:path extrusionOk="0" h="3262" w="3892">
                  <a:moveTo>
                    <a:pt x="2011" y="0"/>
                  </a:moveTo>
                  <a:cubicBezTo>
                    <a:pt x="1268" y="0"/>
                    <a:pt x="546" y="365"/>
                    <a:pt x="305" y="1130"/>
                  </a:cubicBezTo>
                  <a:cubicBezTo>
                    <a:pt x="1" y="2103"/>
                    <a:pt x="730" y="3167"/>
                    <a:pt x="1794" y="3258"/>
                  </a:cubicBezTo>
                  <a:cubicBezTo>
                    <a:pt x="1835" y="3260"/>
                    <a:pt x="1876" y="3261"/>
                    <a:pt x="1917" y="3261"/>
                  </a:cubicBezTo>
                  <a:cubicBezTo>
                    <a:pt x="2460" y="3261"/>
                    <a:pt x="3038" y="3074"/>
                    <a:pt x="3405" y="2650"/>
                  </a:cubicBezTo>
                  <a:cubicBezTo>
                    <a:pt x="3800" y="2194"/>
                    <a:pt x="3891" y="1586"/>
                    <a:pt x="3709" y="1039"/>
                  </a:cubicBezTo>
                  <a:cubicBezTo>
                    <a:pt x="3587" y="735"/>
                    <a:pt x="3405" y="492"/>
                    <a:pt x="3101" y="279"/>
                  </a:cubicBezTo>
                  <a:cubicBezTo>
                    <a:pt x="2773" y="95"/>
                    <a:pt x="2389" y="0"/>
                    <a:pt x="20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1"/>
            <p:cNvSpPr/>
            <p:nvPr/>
          </p:nvSpPr>
          <p:spPr>
            <a:xfrm rot="6508762">
              <a:off x="8841669" y="893229"/>
              <a:ext cx="97858" cy="82975"/>
            </a:xfrm>
            <a:custGeom>
              <a:rect b="b" l="l" r="r" t="t"/>
              <a:pathLst>
                <a:path extrusionOk="0" h="7398" w="8725">
                  <a:moveTo>
                    <a:pt x="4501" y="0"/>
                  </a:moveTo>
                  <a:cubicBezTo>
                    <a:pt x="2842" y="0"/>
                    <a:pt x="1210" y="839"/>
                    <a:pt x="670" y="2559"/>
                  </a:cubicBezTo>
                  <a:cubicBezTo>
                    <a:pt x="1" y="4838"/>
                    <a:pt x="1673" y="7270"/>
                    <a:pt x="4013" y="7392"/>
                  </a:cubicBezTo>
                  <a:cubicBezTo>
                    <a:pt x="4099" y="7396"/>
                    <a:pt x="4186" y="7398"/>
                    <a:pt x="4273" y="7398"/>
                  </a:cubicBezTo>
                  <a:cubicBezTo>
                    <a:pt x="5506" y="7398"/>
                    <a:pt x="6809" y="6991"/>
                    <a:pt x="7661" y="6054"/>
                  </a:cubicBezTo>
                  <a:cubicBezTo>
                    <a:pt x="8542" y="4990"/>
                    <a:pt x="8724" y="3562"/>
                    <a:pt x="8329" y="2376"/>
                  </a:cubicBezTo>
                  <a:cubicBezTo>
                    <a:pt x="8056" y="1677"/>
                    <a:pt x="7600" y="1039"/>
                    <a:pt x="6961" y="674"/>
                  </a:cubicBezTo>
                  <a:cubicBezTo>
                    <a:pt x="6234" y="227"/>
                    <a:pt x="5364" y="0"/>
                    <a:pt x="4501"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1"/>
            <p:cNvSpPr/>
            <p:nvPr/>
          </p:nvSpPr>
          <p:spPr>
            <a:xfrm rot="6508762">
              <a:off x="8868730" y="917352"/>
              <a:ext cx="43641" cy="36496"/>
            </a:xfrm>
            <a:custGeom>
              <a:rect b="b" l="l" r="r" t="t"/>
              <a:pathLst>
                <a:path extrusionOk="0" h="3254" w="3891">
                  <a:moveTo>
                    <a:pt x="2004" y="1"/>
                  </a:moveTo>
                  <a:cubicBezTo>
                    <a:pt x="1264" y="1"/>
                    <a:pt x="545" y="372"/>
                    <a:pt x="304" y="1116"/>
                  </a:cubicBezTo>
                  <a:cubicBezTo>
                    <a:pt x="0" y="2119"/>
                    <a:pt x="730" y="3182"/>
                    <a:pt x="1794" y="3243"/>
                  </a:cubicBezTo>
                  <a:cubicBezTo>
                    <a:pt x="1858" y="3250"/>
                    <a:pt x="1924" y="3253"/>
                    <a:pt x="1989" y="3253"/>
                  </a:cubicBezTo>
                  <a:cubicBezTo>
                    <a:pt x="2511" y="3253"/>
                    <a:pt x="3054" y="3040"/>
                    <a:pt x="3405" y="2635"/>
                  </a:cubicBezTo>
                  <a:cubicBezTo>
                    <a:pt x="3800" y="2240"/>
                    <a:pt x="3891" y="1571"/>
                    <a:pt x="3709" y="1055"/>
                  </a:cubicBezTo>
                  <a:cubicBezTo>
                    <a:pt x="3587" y="751"/>
                    <a:pt x="3405" y="477"/>
                    <a:pt x="3101" y="295"/>
                  </a:cubicBezTo>
                  <a:cubicBezTo>
                    <a:pt x="2771" y="99"/>
                    <a:pt x="2385" y="1"/>
                    <a:pt x="20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1"/>
            <p:cNvSpPr/>
            <p:nvPr/>
          </p:nvSpPr>
          <p:spPr>
            <a:xfrm rot="6508762">
              <a:off x="8741705" y="1191842"/>
              <a:ext cx="98194" cy="82975"/>
            </a:xfrm>
            <a:custGeom>
              <a:rect b="b" l="l" r="r" t="t"/>
              <a:pathLst>
                <a:path extrusionOk="0" h="7398" w="8755">
                  <a:moveTo>
                    <a:pt x="4501" y="0"/>
                  </a:moveTo>
                  <a:cubicBezTo>
                    <a:pt x="2844" y="0"/>
                    <a:pt x="1219" y="839"/>
                    <a:pt x="699" y="2559"/>
                  </a:cubicBezTo>
                  <a:cubicBezTo>
                    <a:pt x="0" y="4838"/>
                    <a:pt x="1672" y="7270"/>
                    <a:pt x="4043" y="7392"/>
                  </a:cubicBezTo>
                  <a:cubicBezTo>
                    <a:pt x="4127" y="7396"/>
                    <a:pt x="4212" y="7398"/>
                    <a:pt x="4297" y="7398"/>
                  </a:cubicBezTo>
                  <a:cubicBezTo>
                    <a:pt x="5509" y="7398"/>
                    <a:pt x="6838" y="6991"/>
                    <a:pt x="7690" y="6054"/>
                  </a:cubicBezTo>
                  <a:cubicBezTo>
                    <a:pt x="8572" y="4990"/>
                    <a:pt x="8754" y="3562"/>
                    <a:pt x="8329" y="2376"/>
                  </a:cubicBezTo>
                  <a:cubicBezTo>
                    <a:pt x="8085" y="1677"/>
                    <a:pt x="7629" y="1039"/>
                    <a:pt x="6961" y="674"/>
                  </a:cubicBezTo>
                  <a:cubicBezTo>
                    <a:pt x="6233" y="227"/>
                    <a:pt x="5363" y="0"/>
                    <a:pt x="4501"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1"/>
            <p:cNvSpPr/>
            <p:nvPr/>
          </p:nvSpPr>
          <p:spPr>
            <a:xfrm rot="6508762">
              <a:off x="8768877" y="1216119"/>
              <a:ext cx="43652" cy="36496"/>
            </a:xfrm>
            <a:custGeom>
              <a:rect b="b" l="l" r="r" t="t"/>
              <a:pathLst>
                <a:path extrusionOk="0" h="3254" w="3892">
                  <a:moveTo>
                    <a:pt x="1989" y="1"/>
                  </a:moveTo>
                  <a:cubicBezTo>
                    <a:pt x="1251" y="1"/>
                    <a:pt x="526" y="372"/>
                    <a:pt x="305" y="1116"/>
                  </a:cubicBezTo>
                  <a:cubicBezTo>
                    <a:pt x="1" y="2119"/>
                    <a:pt x="730" y="3182"/>
                    <a:pt x="1794" y="3243"/>
                  </a:cubicBezTo>
                  <a:cubicBezTo>
                    <a:pt x="1855" y="3250"/>
                    <a:pt x="1918" y="3253"/>
                    <a:pt x="1982" y="3253"/>
                  </a:cubicBezTo>
                  <a:cubicBezTo>
                    <a:pt x="2487" y="3253"/>
                    <a:pt x="3051" y="3040"/>
                    <a:pt x="3375" y="2635"/>
                  </a:cubicBezTo>
                  <a:cubicBezTo>
                    <a:pt x="3800" y="2240"/>
                    <a:pt x="3892" y="1571"/>
                    <a:pt x="3679" y="1055"/>
                  </a:cubicBezTo>
                  <a:cubicBezTo>
                    <a:pt x="3588" y="751"/>
                    <a:pt x="3375" y="477"/>
                    <a:pt x="3071" y="295"/>
                  </a:cubicBezTo>
                  <a:cubicBezTo>
                    <a:pt x="2751" y="99"/>
                    <a:pt x="2369" y="1"/>
                    <a:pt x="1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1"/>
            <p:cNvSpPr/>
            <p:nvPr/>
          </p:nvSpPr>
          <p:spPr>
            <a:xfrm rot="6508762">
              <a:off x="8647490" y="1238897"/>
              <a:ext cx="98531" cy="83076"/>
            </a:xfrm>
            <a:custGeom>
              <a:rect b="b" l="l" r="r" t="t"/>
              <a:pathLst>
                <a:path extrusionOk="0" h="7407" w="8785">
                  <a:moveTo>
                    <a:pt x="4528" y="1"/>
                  </a:moveTo>
                  <a:cubicBezTo>
                    <a:pt x="2862" y="1"/>
                    <a:pt x="1222" y="839"/>
                    <a:pt x="699" y="2568"/>
                  </a:cubicBezTo>
                  <a:cubicBezTo>
                    <a:pt x="0" y="4848"/>
                    <a:pt x="1672" y="7279"/>
                    <a:pt x="4043" y="7401"/>
                  </a:cubicBezTo>
                  <a:cubicBezTo>
                    <a:pt x="4122" y="7405"/>
                    <a:pt x="4203" y="7406"/>
                    <a:pt x="4283" y="7406"/>
                  </a:cubicBezTo>
                  <a:cubicBezTo>
                    <a:pt x="5499" y="7406"/>
                    <a:pt x="6835" y="6975"/>
                    <a:pt x="7690" y="6063"/>
                  </a:cubicBezTo>
                  <a:cubicBezTo>
                    <a:pt x="8542" y="5030"/>
                    <a:pt x="8785" y="3601"/>
                    <a:pt x="8329" y="2385"/>
                  </a:cubicBezTo>
                  <a:cubicBezTo>
                    <a:pt x="8055" y="1686"/>
                    <a:pt x="7599" y="1048"/>
                    <a:pt x="6961" y="653"/>
                  </a:cubicBezTo>
                  <a:cubicBezTo>
                    <a:pt x="6240" y="221"/>
                    <a:pt x="5381" y="1"/>
                    <a:pt x="4528"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1"/>
            <p:cNvSpPr/>
            <p:nvPr/>
          </p:nvSpPr>
          <p:spPr>
            <a:xfrm rot="6508762">
              <a:off x="8675059" y="1262724"/>
              <a:ext cx="43652" cy="36586"/>
            </a:xfrm>
            <a:custGeom>
              <a:rect b="b" l="l" r="r" t="t"/>
              <a:pathLst>
                <a:path extrusionOk="0" h="3262" w="3892">
                  <a:moveTo>
                    <a:pt x="2011" y="0"/>
                  </a:moveTo>
                  <a:cubicBezTo>
                    <a:pt x="1269" y="0"/>
                    <a:pt x="546" y="365"/>
                    <a:pt x="305" y="1131"/>
                  </a:cubicBezTo>
                  <a:cubicBezTo>
                    <a:pt x="1" y="2103"/>
                    <a:pt x="730" y="3167"/>
                    <a:pt x="1794" y="3258"/>
                  </a:cubicBezTo>
                  <a:cubicBezTo>
                    <a:pt x="1835" y="3261"/>
                    <a:pt x="1876" y="3262"/>
                    <a:pt x="1917" y="3262"/>
                  </a:cubicBezTo>
                  <a:cubicBezTo>
                    <a:pt x="2461" y="3262"/>
                    <a:pt x="3038" y="3074"/>
                    <a:pt x="3405" y="2651"/>
                  </a:cubicBezTo>
                  <a:cubicBezTo>
                    <a:pt x="3831" y="2225"/>
                    <a:pt x="3891" y="1587"/>
                    <a:pt x="3709" y="1040"/>
                  </a:cubicBezTo>
                  <a:cubicBezTo>
                    <a:pt x="3588" y="736"/>
                    <a:pt x="3405" y="492"/>
                    <a:pt x="3101" y="280"/>
                  </a:cubicBezTo>
                  <a:cubicBezTo>
                    <a:pt x="2773" y="95"/>
                    <a:pt x="2389" y="0"/>
                    <a:pt x="20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1"/>
            <p:cNvSpPr/>
            <p:nvPr/>
          </p:nvSpPr>
          <p:spPr>
            <a:xfrm rot="6508762">
              <a:off x="8597897" y="1387794"/>
              <a:ext cx="98194" cy="83076"/>
            </a:xfrm>
            <a:custGeom>
              <a:rect b="b" l="l" r="r" t="t"/>
              <a:pathLst>
                <a:path extrusionOk="0" h="7407" w="8755">
                  <a:moveTo>
                    <a:pt x="4528" y="1"/>
                  </a:moveTo>
                  <a:cubicBezTo>
                    <a:pt x="2862" y="1"/>
                    <a:pt x="1223" y="839"/>
                    <a:pt x="700" y="2568"/>
                  </a:cubicBezTo>
                  <a:cubicBezTo>
                    <a:pt x="1" y="4848"/>
                    <a:pt x="1673" y="7279"/>
                    <a:pt x="4043" y="7401"/>
                  </a:cubicBezTo>
                  <a:cubicBezTo>
                    <a:pt x="4123" y="7405"/>
                    <a:pt x="4203" y="7406"/>
                    <a:pt x="4284" y="7406"/>
                  </a:cubicBezTo>
                  <a:cubicBezTo>
                    <a:pt x="5500" y="7406"/>
                    <a:pt x="6836" y="6975"/>
                    <a:pt x="7691" y="6063"/>
                  </a:cubicBezTo>
                  <a:cubicBezTo>
                    <a:pt x="8572" y="5030"/>
                    <a:pt x="8755" y="3601"/>
                    <a:pt x="8329" y="2385"/>
                  </a:cubicBezTo>
                  <a:cubicBezTo>
                    <a:pt x="8056" y="1686"/>
                    <a:pt x="7600" y="1048"/>
                    <a:pt x="6961" y="653"/>
                  </a:cubicBezTo>
                  <a:cubicBezTo>
                    <a:pt x="6241" y="221"/>
                    <a:pt x="5381" y="1"/>
                    <a:pt x="4528"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1"/>
            <p:cNvSpPr/>
            <p:nvPr/>
          </p:nvSpPr>
          <p:spPr>
            <a:xfrm rot="6508762">
              <a:off x="8625363" y="1411945"/>
              <a:ext cx="43304" cy="36586"/>
            </a:xfrm>
            <a:custGeom>
              <a:rect b="b" l="l" r="r" t="t"/>
              <a:pathLst>
                <a:path extrusionOk="0" h="3262" w="3861">
                  <a:moveTo>
                    <a:pt x="1995" y="0"/>
                  </a:moveTo>
                  <a:cubicBezTo>
                    <a:pt x="1255" y="0"/>
                    <a:pt x="526" y="365"/>
                    <a:pt x="305" y="1131"/>
                  </a:cubicBezTo>
                  <a:cubicBezTo>
                    <a:pt x="1" y="2103"/>
                    <a:pt x="730" y="3167"/>
                    <a:pt x="1764" y="3258"/>
                  </a:cubicBezTo>
                  <a:cubicBezTo>
                    <a:pt x="1804" y="3261"/>
                    <a:pt x="1846" y="3262"/>
                    <a:pt x="1887" y="3262"/>
                  </a:cubicBezTo>
                  <a:cubicBezTo>
                    <a:pt x="2430" y="3262"/>
                    <a:pt x="3007" y="3074"/>
                    <a:pt x="3375" y="2651"/>
                  </a:cubicBezTo>
                  <a:cubicBezTo>
                    <a:pt x="3800" y="2225"/>
                    <a:pt x="3861" y="1587"/>
                    <a:pt x="3679" y="1040"/>
                  </a:cubicBezTo>
                  <a:cubicBezTo>
                    <a:pt x="3557" y="736"/>
                    <a:pt x="3375" y="492"/>
                    <a:pt x="3071" y="280"/>
                  </a:cubicBezTo>
                  <a:cubicBezTo>
                    <a:pt x="2753" y="95"/>
                    <a:pt x="2372" y="0"/>
                    <a:pt x="19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1"/>
            <p:cNvSpPr/>
            <p:nvPr/>
          </p:nvSpPr>
          <p:spPr>
            <a:xfrm rot="6508762">
              <a:off x="8712688" y="1623425"/>
              <a:ext cx="98531" cy="82975"/>
            </a:xfrm>
            <a:custGeom>
              <a:rect b="b" l="l" r="r" t="t"/>
              <a:pathLst>
                <a:path extrusionOk="0" h="7398" w="8785">
                  <a:moveTo>
                    <a:pt x="4487" y="0"/>
                  </a:moveTo>
                  <a:cubicBezTo>
                    <a:pt x="2828" y="0"/>
                    <a:pt x="1209" y="839"/>
                    <a:pt x="669" y="2559"/>
                  </a:cubicBezTo>
                  <a:cubicBezTo>
                    <a:pt x="1" y="4838"/>
                    <a:pt x="1672" y="7270"/>
                    <a:pt x="4013" y="7392"/>
                  </a:cubicBezTo>
                  <a:cubicBezTo>
                    <a:pt x="4099" y="7396"/>
                    <a:pt x="4186" y="7398"/>
                    <a:pt x="4273" y="7398"/>
                  </a:cubicBezTo>
                  <a:cubicBezTo>
                    <a:pt x="5506" y="7398"/>
                    <a:pt x="6809" y="6991"/>
                    <a:pt x="7660" y="6054"/>
                  </a:cubicBezTo>
                  <a:cubicBezTo>
                    <a:pt x="8572" y="5021"/>
                    <a:pt x="8785" y="3592"/>
                    <a:pt x="8329" y="2376"/>
                  </a:cubicBezTo>
                  <a:cubicBezTo>
                    <a:pt x="8056" y="1677"/>
                    <a:pt x="7600" y="1039"/>
                    <a:pt x="6961" y="674"/>
                  </a:cubicBezTo>
                  <a:cubicBezTo>
                    <a:pt x="6223" y="227"/>
                    <a:pt x="5350" y="0"/>
                    <a:pt x="4487"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1"/>
            <p:cNvSpPr/>
            <p:nvPr/>
          </p:nvSpPr>
          <p:spPr>
            <a:xfrm rot="6508762">
              <a:off x="8739754" y="1647450"/>
              <a:ext cx="43652" cy="36485"/>
            </a:xfrm>
            <a:custGeom>
              <a:rect b="b" l="l" r="r" t="t"/>
              <a:pathLst>
                <a:path extrusionOk="0" h="3253" w="3892">
                  <a:moveTo>
                    <a:pt x="2019" y="0"/>
                  </a:moveTo>
                  <a:cubicBezTo>
                    <a:pt x="1281" y="0"/>
                    <a:pt x="556" y="372"/>
                    <a:pt x="335" y="1115"/>
                  </a:cubicBezTo>
                  <a:cubicBezTo>
                    <a:pt x="0" y="2118"/>
                    <a:pt x="730" y="3182"/>
                    <a:pt x="1794" y="3243"/>
                  </a:cubicBezTo>
                  <a:cubicBezTo>
                    <a:pt x="1858" y="3249"/>
                    <a:pt x="1924" y="3253"/>
                    <a:pt x="1989" y="3253"/>
                  </a:cubicBezTo>
                  <a:cubicBezTo>
                    <a:pt x="2511" y="3253"/>
                    <a:pt x="3054" y="3040"/>
                    <a:pt x="3405" y="2635"/>
                  </a:cubicBezTo>
                  <a:cubicBezTo>
                    <a:pt x="3770" y="2179"/>
                    <a:pt x="3891" y="1571"/>
                    <a:pt x="3709" y="1054"/>
                  </a:cubicBezTo>
                  <a:cubicBezTo>
                    <a:pt x="3587" y="750"/>
                    <a:pt x="3405" y="477"/>
                    <a:pt x="3101" y="294"/>
                  </a:cubicBezTo>
                  <a:cubicBezTo>
                    <a:pt x="2781" y="98"/>
                    <a:pt x="2398" y="0"/>
                    <a:pt x="20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1"/>
            <p:cNvSpPr/>
            <p:nvPr/>
          </p:nvSpPr>
          <p:spPr>
            <a:xfrm rot="6508762">
              <a:off x="8619120" y="1904411"/>
              <a:ext cx="97858" cy="82975"/>
            </a:xfrm>
            <a:custGeom>
              <a:rect b="b" l="l" r="r" t="t"/>
              <a:pathLst>
                <a:path extrusionOk="0" h="7398" w="8725">
                  <a:moveTo>
                    <a:pt x="4501" y="0"/>
                  </a:moveTo>
                  <a:cubicBezTo>
                    <a:pt x="2842" y="0"/>
                    <a:pt x="1210" y="839"/>
                    <a:pt x="670" y="2559"/>
                  </a:cubicBezTo>
                  <a:cubicBezTo>
                    <a:pt x="1" y="4838"/>
                    <a:pt x="1673" y="7270"/>
                    <a:pt x="4013" y="7392"/>
                  </a:cubicBezTo>
                  <a:cubicBezTo>
                    <a:pt x="4099" y="7396"/>
                    <a:pt x="4186" y="7398"/>
                    <a:pt x="4273" y="7398"/>
                  </a:cubicBezTo>
                  <a:cubicBezTo>
                    <a:pt x="5506" y="7398"/>
                    <a:pt x="6809" y="6991"/>
                    <a:pt x="7661" y="6054"/>
                  </a:cubicBezTo>
                  <a:cubicBezTo>
                    <a:pt x="8542" y="5021"/>
                    <a:pt x="8724" y="3592"/>
                    <a:pt x="8329" y="2376"/>
                  </a:cubicBezTo>
                  <a:cubicBezTo>
                    <a:pt x="8056" y="1677"/>
                    <a:pt x="7600" y="1039"/>
                    <a:pt x="6962" y="674"/>
                  </a:cubicBezTo>
                  <a:cubicBezTo>
                    <a:pt x="6234" y="227"/>
                    <a:pt x="5364" y="0"/>
                    <a:pt x="4501"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1"/>
            <p:cNvSpPr/>
            <p:nvPr/>
          </p:nvSpPr>
          <p:spPr>
            <a:xfrm rot="6508762">
              <a:off x="8645856" y="1928431"/>
              <a:ext cx="43641" cy="36485"/>
            </a:xfrm>
            <a:custGeom>
              <a:rect b="b" l="l" r="r" t="t"/>
              <a:pathLst>
                <a:path extrusionOk="0" h="3253" w="3891">
                  <a:moveTo>
                    <a:pt x="2004" y="0"/>
                  </a:moveTo>
                  <a:cubicBezTo>
                    <a:pt x="1264" y="0"/>
                    <a:pt x="545" y="372"/>
                    <a:pt x="304" y="1115"/>
                  </a:cubicBezTo>
                  <a:cubicBezTo>
                    <a:pt x="0" y="2118"/>
                    <a:pt x="730" y="3182"/>
                    <a:pt x="1794" y="3243"/>
                  </a:cubicBezTo>
                  <a:cubicBezTo>
                    <a:pt x="1858" y="3249"/>
                    <a:pt x="1924" y="3253"/>
                    <a:pt x="1989" y="3253"/>
                  </a:cubicBezTo>
                  <a:cubicBezTo>
                    <a:pt x="2511" y="3253"/>
                    <a:pt x="3050" y="3040"/>
                    <a:pt x="3374" y="2635"/>
                  </a:cubicBezTo>
                  <a:cubicBezTo>
                    <a:pt x="3769" y="2179"/>
                    <a:pt x="3891" y="1571"/>
                    <a:pt x="3709" y="1054"/>
                  </a:cubicBezTo>
                  <a:cubicBezTo>
                    <a:pt x="3587" y="750"/>
                    <a:pt x="3405" y="477"/>
                    <a:pt x="3101" y="294"/>
                  </a:cubicBezTo>
                  <a:cubicBezTo>
                    <a:pt x="2771" y="98"/>
                    <a:pt x="2385" y="0"/>
                    <a:pt x="2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1"/>
            <p:cNvSpPr/>
            <p:nvPr/>
          </p:nvSpPr>
          <p:spPr>
            <a:xfrm rot="6508762">
              <a:off x="8704020" y="2062750"/>
              <a:ext cx="98194" cy="83042"/>
            </a:xfrm>
            <a:custGeom>
              <a:rect b="b" l="l" r="r" t="t"/>
              <a:pathLst>
                <a:path extrusionOk="0" h="7404" w="8755">
                  <a:moveTo>
                    <a:pt x="4502" y="1"/>
                  </a:moveTo>
                  <a:cubicBezTo>
                    <a:pt x="2845" y="1"/>
                    <a:pt x="1220" y="839"/>
                    <a:pt x="700" y="2559"/>
                  </a:cubicBezTo>
                  <a:cubicBezTo>
                    <a:pt x="1" y="4838"/>
                    <a:pt x="1673" y="7270"/>
                    <a:pt x="4043" y="7392"/>
                  </a:cubicBezTo>
                  <a:cubicBezTo>
                    <a:pt x="4155" y="7400"/>
                    <a:pt x="4269" y="7404"/>
                    <a:pt x="4383" y="7404"/>
                  </a:cubicBezTo>
                  <a:cubicBezTo>
                    <a:pt x="5572" y="7404"/>
                    <a:pt x="6859" y="6969"/>
                    <a:pt x="7691" y="6054"/>
                  </a:cubicBezTo>
                  <a:cubicBezTo>
                    <a:pt x="8542" y="5051"/>
                    <a:pt x="8755" y="3592"/>
                    <a:pt x="8329" y="2376"/>
                  </a:cubicBezTo>
                  <a:cubicBezTo>
                    <a:pt x="8056" y="1708"/>
                    <a:pt x="7600" y="1039"/>
                    <a:pt x="6961" y="674"/>
                  </a:cubicBezTo>
                  <a:cubicBezTo>
                    <a:pt x="6234" y="227"/>
                    <a:pt x="5364" y="1"/>
                    <a:pt x="4502"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1"/>
            <p:cNvSpPr/>
            <p:nvPr/>
          </p:nvSpPr>
          <p:spPr>
            <a:xfrm rot="6508762">
              <a:off x="8731366" y="2086813"/>
              <a:ext cx="43641" cy="36407"/>
            </a:xfrm>
            <a:custGeom>
              <a:rect b="b" l="l" r="r" t="t"/>
              <a:pathLst>
                <a:path extrusionOk="0" h="3246" w="3891">
                  <a:moveTo>
                    <a:pt x="2004" y="0"/>
                  </a:moveTo>
                  <a:cubicBezTo>
                    <a:pt x="1264" y="0"/>
                    <a:pt x="545" y="372"/>
                    <a:pt x="304" y="1115"/>
                  </a:cubicBezTo>
                  <a:cubicBezTo>
                    <a:pt x="0" y="2118"/>
                    <a:pt x="730" y="3182"/>
                    <a:pt x="1794" y="3242"/>
                  </a:cubicBezTo>
                  <a:cubicBezTo>
                    <a:pt x="1834" y="3244"/>
                    <a:pt x="1876" y="3246"/>
                    <a:pt x="1917" y="3246"/>
                  </a:cubicBezTo>
                  <a:cubicBezTo>
                    <a:pt x="2460" y="3246"/>
                    <a:pt x="3037" y="3058"/>
                    <a:pt x="3405" y="2634"/>
                  </a:cubicBezTo>
                  <a:cubicBezTo>
                    <a:pt x="3830" y="2239"/>
                    <a:pt x="3891" y="1571"/>
                    <a:pt x="3708" y="1054"/>
                  </a:cubicBezTo>
                  <a:cubicBezTo>
                    <a:pt x="3587" y="750"/>
                    <a:pt x="3405" y="476"/>
                    <a:pt x="3101" y="294"/>
                  </a:cubicBezTo>
                  <a:cubicBezTo>
                    <a:pt x="2771" y="98"/>
                    <a:pt x="2385" y="0"/>
                    <a:pt x="2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1"/>
            <p:cNvSpPr/>
            <p:nvPr/>
          </p:nvSpPr>
          <p:spPr>
            <a:xfrm rot="6508762">
              <a:off x="8635190" y="2269207"/>
              <a:ext cx="97858" cy="83042"/>
            </a:xfrm>
            <a:custGeom>
              <a:rect b="b" l="l" r="r" t="t"/>
              <a:pathLst>
                <a:path extrusionOk="0" h="7404" w="8725">
                  <a:moveTo>
                    <a:pt x="4501" y="1"/>
                  </a:moveTo>
                  <a:cubicBezTo>
                    <a:pt x="2841" y="1"/>
                    <a:pt x="1209" y="839"/>
                    <a:pt x="669" y="2559"/>
                  </a:cubicBezTo>
                  <a:cubicBezTo>
                    <a:pt x="1" y="4838"/>
                    <a:pt x="1672" y="7270"/>
                    <a:pt x="4013" y="7392"/>
                  </a:cubicBezTo>
                  <a:cubicBezTo>
                    <a:pt x="4128" y="7400"/>
                    <a:pt x="4243" y="7404"/>
                    <a:pt x="4359" y="7404"/>
                  </a:cubicBezTo>
                  <a:cubicBezTo>
                    <a:pt x="5567" y="7404"/>
                    <a:pt x="6828" y="6969"/>
                    <a:pt x="7660" y="6054"/>
                  </a:cubicBezTo>
                  <a:cubicBezTo>
                    <a:pt x="8542" y="5051"/>
                    <a:pt x="8724" y="3592"/>
                    <a:pt x="8329" y="2376"/>
                  </a:cubicBezTo>
                  <a:cubicBezTo>
                    <a:pt x="8055" y="1708"/>
                    <a:pt x="7600" y="1039"/>
                    <a:pt x="6961" y="674"/>
                  </a:cubicBezTo>
                  <a:cubicBezTo>
                    <a:pt x="6233" y="227"/>
                    <a:pt x="5363" y="1"/>
                    <a:pt x="4501"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1"/>
            <p:cNvSpPr/>
            <p:nvPr/>
          </p:nvSpPr>
          <p:spPr>
            <a:xfrm rot="6508762">
              <a:off x="8662315" y="2293430"/>
              <a:ext cx="43641" cy="36407"/>
            </a:xfrm>
            <a:custGeom>
              <a:rect b="b" l="l" r="r" t="t"/>
              <a:pathLst>
                <a:path extrusionOk="0" h="3246" w="3891">
                  <a:moveTo>
                    <a:pt x="2004" y="0"/>
                  </a:moveTo>
                  <a:cubicBezTo>
                    <a:pt x="1264" y="0"/>
                    <a:pt x="545" y="372"/>
                    <a:pt x="304" y="1115"/>
                  </a:cubicBezTo>
                  <a:cubicBezTo>
                    <a:pt x="0" y="2118"/>
                    <a:pt x="730" y="3182"/>
                    <a:pt x="1793" y="3242"/>
                  </a:cubicBezTo>
                  <a:cubicBezTo>
                    <a:pt x="1834" y="3244"/>
                    <a:pt x="1875" y="3246"/>
                    <a:pt x="1917" y="3246"/>
                  </a:cubicBezTo>
                  <a:cubicBezTo>
                    <a:pt x="2460" y="3246"/>
                    <a:pt x="3037" y="3058"/>
                    <a:pt x="3404" y="2634"/>
                  </a:cubicBezTo>
                  <a:cubicBezTo>
                    <a:pt x="3769" y="2239"/>
                    <a:pt x="3891" y="1571"/>
                    <a:pt x="3708" y="1054"/>
                  </a:cubicBezTo>
                  <a:cubicBezTo>
                    <a:pt x="3587" y="750"/>
                    <a:pt x="3404" y="476"/>
                    <a:pt x="3100" y="294"/>
                  </a:cubicBezTo>
                  <a:cubicBezTo>
                    <a:pt x="2770" y="98"/>
                    <a:pt x="2384" y="0"/>
                    <a:pt x="2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1"/>
            <p:cNvSpPr/>
            <p:nvPr/>
          </p:nvSpPr>
          <p:spPr>
            <a:xfrm rot="6508762">
              <a:off x="8786553" y="2579591"/>
              <a:ext cx="98194" cy="82975"/>
            </a:xfrm>
            <a:custGeom>
              <a:rect b="b" l="l" r="r" t="t"/>
              <a:pathLst>
                <a:path extrusionOk="0" h="7398" w="8755">
                  <a:moveTo>
                    <a:pt x="4502" y="1"/>
                  </a:moveTo>
                  <a:cubicBezTo>
                    <a:pt x="2845" y="1"/>
                    <a:pt x="1219" y="839"/>
                    <a:pt x="699" y="2559"/>
                  </a:cubicBezTo>
                  <a:cubicBezTo>
                    <a:pt x="0" y="4839"/>
                    <a:pt x="1672" y="7270"/>
                    <a:pt x="4043" y="7392"/>
                  </a:cubicBezTo>
                  <a:cubicBezTo>
                    <a:pt x="4127" y="7396"/>
                    <a:pt x="4212" y="7398"/>
                    <a:pt x="4298" y="7398"/>
                  </a:cubicBezTo>
                  <a:cubicBezTo>
                    <a:pt x="5510" y="7398"/>
                    <a:pt x="6839" y="6991"/>
                    <a:pt x="7690" y="6054"/>
                  </a:cubicBezTo>
                  <a:cubicBezTo>
                    <a:pt x="8572" y="4991"/>
                    <a:pt x="8754" y="3562"/>
                    <a:pt x="8329" y="2376"/>
                  </a:cubicBezTo>
                  <a:cubicBezTo>
                    <a:pt x="8055" y="1708"/>
                    <a:pt x="7599" y="1039"/>
                    <a:pt x="6961" y="674"/>
                  </a:cubicBezTo>
                  <a:cubicBezTo>
                    <a:pt x="6233" y="227"/>
                    <a:pt x="5363" y="1"/>
                    <a:pt x="4502"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1"/>
            <p:cNvSpPr/>
            <p:nvPr/>
          </p:nvSpPr>
          <p:spPr>
            <a:xfrm rot="6508762">
              <a:off x="8813946" y="2603717"/>
              <a:ext cx="43304" cy="36485"/>
            </a:xfrm>
            <a:custGeom>
              <a:rect b="b" l="l" r="r" t="t"/>
              <a:pathLst>
                <a:path extrusionOk="0" h="3253" w="3861">
                  <a:moveTo>
                    <a:pt x="1989" y="0"/>
                  </a:moveTo>
                  <a:cubicBezTo>
                    <a:pt x="1250" y="0"/>
                    <a:pt x="525" y="372"/>
                    <a:pt x="304" y="1115"/>
                  </a:cubicBezTo>
                  <a:cubicBezTo>
                    <a:pt x="0" y="2118"/>
                    <a:pt x="730" y="3182"/>
                    <a:pt x="1763" y="3242"/>
                  </a:cubicBezTo>
                  <a:cubicBezTo>
                    <a:pt x="1828" y="3249"/>
                    <a:pt x="1893" y="3253"/>
                    <a:pt x="1960" y="3253"/>
                  </a:cubicBezTo>
                  <a:cubicBezTo>
                    <a:pt x="2486" y="3253"/>
                    <a:pt x="3050" y="3040"/>
                    <a:pt x="3374" y="2635"/>
                  </a:cubicBezTo>
                  <a:cubicBezTo>
                    <a:pt x="3800" y="2239"/>
                    <a:pt x="3860" y="1571"/>
                    <a:pt x="3678" y="1054"/>
                  </a:cubicBezTo>
                  <a:cubicBezTo>
                    <a:pt x="3556" y="750"/>
                    <a:pt x="3374" y="476"/>
                    <a:pt x="3070" y="294"/>
                  </a:cubicBezTo>
                  <a:cubicBezTo>
                    <a:pt x="2750"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1"/>
            <p:cNvSpPr/>
            <p:nvPr/>
          </p:nvSpPr>
          <p:spPr>
            <a:xfrm rot="6508762">
              <a:off x="8727668" y="2756295"/>
              <a:ext cx="97858" cy="82975"/>
            </a:xfrm>
            <a:custGeom>
              <a:rect b="b" l="l" r="r" t="t"/>
              <a:pathLst>
                <a:path extrusionOk="0" h="7398" w="8725">
                  <a:moveTo>
                    <a:pt x="4472" y="1"/>
                  </a:moveTo>
                  <a:cubicBezTo>
                    <a:pt x="2815" y="1"/>
                    <a:pt x="1189" y="839"/>
                    <a:pt x="669" y="2559"/>
                  </a:cubicBezTo>
                  <a:cubicBezTo>
                    <a:pt x="1" y="4839"/>
                    <a:pt x="1673" y="7270"/>
                    <a:pt x="4013" y="7392"/>
                  </a:cubicBezTo>
                  <a:cubicBezTo>
                    <a:pt x="4097" y="7396"/>
                    <a:pt x="4182" y="7398"/>
                    <a:pt x="4268" y="7398"/>
                  </a:cubicBezTo>
                  <a:cubicBezTo>
                    <a:pt x="5480" y="7398"/>
                    <a:pt x="6809" y="6991"/>
                    <a:pt x="7660" y="6054"/>
                  </a:cubicBezTo>
                  <a:cubicBezTo>
                    <a:pt x="8542" y="4991"/>
                    <a:pt x="8724" y="3562"/>
                    <a:pt x="8299" y="2376"/>
                  </a:cubicBezTo>
                  <a:cubicBezTo>
                    <a:pt x="8056" y="1708"/>
                    <a:pt x="7600" y="1039"/>
                    <a:pt x="6931" y="674"/>
                  </a:cubicBezTo>
                  <a:cubicBezTo>
                    <a:pt x="6203" y="227"/>
                    <a:pt x="5333" y="1"/>
                    <a:pt x="4472"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1"/>
            <p:cNvSpPr/>
            <p:nvPr/>
          </p:nvSpPr>
          <p:spPr>
            <a:xfrm rot="6508762">
              <a:off x="8754723" y="2780421"/>
              <a:ext cx="43641" cy="36485"/>
            </a:xfrm>
            <a:custGeom>
              <a:rect b="b" l="l" r="r" t="t"/>
              <a:pathLst>
                <a:path extrusionOk="0" h="3253" w="3891">
                  <a:moveTo>
                    <a:pt x="1989" y="0"/>
                  </a:moveTo>
                  <a:cubicBezTo>
                    <a:pt x="1250" y="0"/>
                    <a:pt x="525" y="372"/>
                    <a:pt x="304" y="1115"/>
                  </a:cubicBezTo>
                  <a:cubicBezTo>
                    <a:pt x="0" y="2118"/>
                    <a:pt x="730" y="3182"/>
                    <a:pt x="1794" y="3242"/>
                  </a:cubicBezTo>
                  <a:cubicBezTo>
                    <a:pt x="1858" y="3249"/>
                    <a:pt x="1923" y="3253"/>
                    <a:pt x="1989" y="3253"/>
                  </a:cubicBezTo>
                  <a:cubicBezTo>
                    <a:pt x="2510" y="3253"/>
                    <a:pt x="3050" y="3040"/>
                    <a:pt x="3374" y="2635"/>
                  </a:cubicBezTo>
                  <a:cubicBezTo>
                    <a:pt x="3800" y="2239"/>
                    <a:pt x="3891" y="1571"/>
                    <a:pt x="3678" y="1054"/>
                  </a:cubicBezTo>
                  <a:cubicBezTo>
                    <a:pt x="3587" y="750"/>
                    <a:pt x="3374" y="476"/>
                    <a:pt x="3070" y="294"/>
                  </a:cubicBezTo>
                  <a:cubicBezTo>
                    <a:pt x="2750"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n columns">
  <p:cSld name="CUSTOM_9">
    <p:spTree>
      <p:nvGrpSpPr>
        <p:cNvPr id="568" name="Shape 568"/>
        <p:cNvGrpSpPr/>
        <p:nvPr/>
      </p:nvGrpSpPr>
      <p:grpSpPr>
        <a:xfrm>
          <a:off x="0" y="0"/>
          <a:ext cx="0" cy="0"/>
          <a:chOff x="0" y="0"/>
          <a:chExt cx="0" cy="0"/>
        </a:xfrm>
      </p:grpSpPr>
      <p:grpSp>
        <p:nvGrpSpPr>
          <p:cNvPr id="569" name="Google Shape;569;p22"/>
          <p:cNvGrpSpPr/>
          <p:nvPr/>
        </p:nvGrpSpPr>
        <p:grpSpPr>
          <a:xfrm>
            <a:off x="-244" y="24"/>
            <a:ext cx="9144155" cy="5165694"/>
            <a:chOff x="-244" y="24"/>
            <a:chExt cx="9144155" cy="5165694"/>
          </a:xfrm>
        </p:grpSpPr>
        <p:sp>
          <p:nvSpPr>
            <p:cNvPr id="570" name="Google Shape;570;p22"/>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2"/>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22"/>
          <p:cNvGrpSpPr/>
          <p:nvPr/>
        </p:nvGrpSpPr>
        <p:grpSpPr>
          <a:xfrm>
            <a:off x="303630" y="306525"/>
            <a:ext cx="8536741" cy="4552701"/>
            <a:chOff x="2434200" y="841500"/>
            <a:chExt cx="4622450" cy="3053250"/>
          </a:xfrm>
        </p:grpSpPr>
        <p:sp>
          <p:nvSpPr>
            <p:cNvPr id="573" name="Google Shape;573;p22"/>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2"/>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 name="Google Shape;575;p22"/>
          <p:cNvSpPr txBox="1"/>
          <p:nvPr>
            <p:ph idx="1" type="subTitle"/>
          </p:nvPr>
        </p:nvSpPr>
        <p:spPr>
          <a:xfrm>
            <a:off x="1396813" y="1958550"/>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solidFill>
                  <a:schemeClr val="dk1"/>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76" name="Google Shape;576;p22"/>
          <p:cNvSpPr txBox="1"/>
          <p:nvPr>
            <p:ph idx="2" type="subTitle"/>
          </p:nvPr>
        </p:nvSpPr>
        <p:spPr>
          <a:xfrm>
            <a:off x="1396788" y="2631400"/>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solidFill>
                  <a:schemeClr val="dk1"/>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77" name="Google Shape;577;p22"/>
          <p:cNvSpPr txBox="1"/>
          <p:nvPr>
            <p:ph idx="3" type="subTitle"/>
          </p:nvPr>
        </p:nvSpPr>
        <p:spPr>
          <a:xfrm>
            <a:off x="1396813" y="3304250"/>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solidFill>
                  <a:schemeClr val="dk1"/>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78" name="Google Shape;578;p22"/>
          <p:cNvSpPr txBox="1"/>
          <p:nvPr>
            <p:ph idx="4" type="subTitle"/>
          </p:nvPr>
        </p:nvSpPr>
        <p:spPr>
          <a:xfrm>
            <a:off x="1396788" y="3977100"/>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solidFill>
                  <a:schemeClr val="dk1"/>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79" name="Google Shape;579;p22"/>
          <p:cNvSpPr txBox="1"/>
          <p:nvPr>
            <p:ph type="title"/>
          </p:nvPr>
        </p:nvSpPr>
        <p:spPr>
          <a:xfrm>
            <a:off x="720000" y="411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80" name="Google Shape;580;p22"/>
          <p:cNvSpPr txBox="1"/>
          <p:nvPr>
            <p:ph idx="5" type="subTitle"/>
          </p:nvPr>
        </p:nvSpPr>
        <p:spPr>
          <a:xfrm>
            <a:off x="1396813" y="1285700"/>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solidFill>
                  <a:schemeClr val="dk1"/>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81" name="Google Shape;581;p22"/>
          <p:cNvSpPr txBox="1"/>
          <p:nvPr>
            <p:ph idx="6" type="subTitle"/>
          </p:nvPr>
        </p:nvSpPr>
        <p:spPr>
          <a:xfrm>
            <a:off x="5369987" y="1958550"/>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solidFill>
                  <a:schemeClr val="dk1"/>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82" name="Google Shape;582;p22"/>
          <p:cNvSpPr txBox="1"/>
          <p:nvPr>
            <p:ph idx="7" type="subTitle"/>
          </p:nvPr>
        </p:nvSpPr>
        <p:spPr>
          <a:xfrm>
            <a:off x="5369962" y="2631400"/>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solidFill>
                  <a:schemeClr val="dk1"/>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83" name="Google Shape;583;p22"/>
          <p:cNvSpPr txBox="1"/>
          <p:nvPr>
            <p:ph idx="8" type="subTitle"/>
          </p:nvPr>
        </p:nvSpPr>
        <p:spPr>
          <a:xfrm>
            <a:off x="5369987" y="3304250"/>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solidFill>
                  <a:schemeClr val="dk1"/>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84" name="Google Shape;584;p22"/>
          <p:cNvSpPr txBox="1"/>
          <p:nvPr>
            <p:ph idx="9" type="subTitle"/>
          </p:nvPr>
        </p:nvSpPr>
        <p:spPr>
          <a:xfrm>
            <a:off x="5369962" y="3977100"/>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solidFill>
                  <a:schemeClr val="dk1"/>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85" name="Google Shape;585;p22"/>
          <p:cNvSpPr txBox="1"/>
          <p:nvPr>
            <p:ph idx="13" type="subTitle"/>
          </p:nvPr>
        </p:nvSpPr>
        <p:spPr>
          <a:xfrm>
            <a:off x="5369987" y="1285700"/>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solidFill>
                  <a:schemeClr val="dk1"/>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586" name="Google Shape;586;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grpSp>
        <p:nvGrpSpPr>
          <p:cNvPr id="587" name="Google Shape;587;p22"/>
          <p:cNvGrpSpPr/>
          <p:nvPr/>
        </p:nvGrpSpPr>
        <p:grpSpPr>
          <a:xfrm>
            <a:off x="8463581" y="73363"/>
            <a:ext cx="600579" cy="696338"/>
            <a:chOff x="5815634" y="1650855"/>
            <a:chExt cx="452039" cy="524114"/>
          </a:xfrm>
        </p:grpSpPr>
        <p:sp>
          <p:nvSpPr>
            <p:cNvPr id="588" name="Google Shape;588;p22"/>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2"/>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2"/>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2"/>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2"/>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2"/>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22"/>
          <p:cNvGrpSpPr/>
          <p:nvPr/>
        </p:nvGrpSpPr>
        <p:grpSpPr>
          <a:xfrm>
            <a:off x="8463581" y="899463"/>
            <a:ext cx="600579" cy="696338"/>
            <a:chOff x="5815634" y="1650855"/>
            <a:chExt cx="452039" cy="524114"/>
          </a:xfrm>
        </p:grpSpPr>
        <p:sp>
          <p:nvSpPr>
            <p:cNvPr id="595" name="Google Shape;595;p22"/>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2"/>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2"/>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2"/>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2"/>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2"/>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22"/>
          <p:cNvGrpSpPr/>
          <p:nvPr/>
        </p:nvGrpSpPr>
        <p:grpSpPr>
          <a:xfrm>
            <a:off x="43231" y="4373713"/>
            <a:ext cx="600579" cy="696338"/>
            <a:chOff x="5815634" y="1650855"/>
            <a:chExt cx="452039" cy="524114"/>
          </a:xfrm>
        </p:grpSpPr>
        <p:sp>
          <p:nvSpPr>
            <p:cNvPr id="602" name="Google Shape;602;p22"/>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2"/>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2"/>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2"/>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2"/>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2"/>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6">
    <p:spTree>
      <p:nvGrpSpPr>
        <p:cNvPr id="608" name="Shape 608"/>
        <p:cNvGrpSpPr/>
        <p:nvPr/>
      </p:nvGrpSpPr>
      <p:grpSpPr>
        <a:xfrm>
          <a:off x="0" y="0"/>
          <a:ext cx="0" cy="0"/>
          <a:chOff x="0" y="0"/>
          <a:chExt cx="0" cy="0"/>
        </a:xfrm>
      </p:grpSpPr>
      <p:grpSp>
        <p:nvGrpSpPr>
          <p:cNvPr id="609" name="Google Shape;609;p23"/>
          <p:cNvGrpSpPr/>
          <p:nvPr/>
        </p:nvGrpSpPr>
        <p:grpSpPr>
          <a:xfrm>
            <a:off x="-244" y="24"/>
            <a:ext cx="9144155" cy="5165694"/>
            <a:chOff x="-244" y="24"/>
            <a:chExt cx="9144155" cy="5165694"/>
          </a:xfrm>
        </p:grpSpPr>
        <p:sp>
          <p:nvSpPr>
            <p:cNvPr id="610" name="Google Shape;610;p23"/>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3"/>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23"/>
          <p:cNvGrpSpPr/>
          <p:nvPr/>
        </p:nvGrpSpPr>
        <p:grpSpPr>
          <a:xfrm>
            <a:off x="303630" y="306525"/>
            <a:ext cx="8536741" cy="4552701"/>
            <a:chOff x="2434200" y="841500"/>
            <a:chExt cx="4622450" cy="3053250"/>
          </a:xfrm>
        </p:grpSpPr>
        <p:sp>
          <p:nvSpPr>
            <p:cNvPr id="613" name="Google Shape;613;p23"/>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3"/>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23"/>
          <p:cNvSpPr txBox="1"/>
          <p:nvPr>
            <p:ph type="title"/>
          </p:nvPr>
        </p:nvSpPr>
        <p:spPr>
          <a:xfrm>
            <a:off x="1074575" y="2039025"/>
            <a:ext cx="3218700" cy="8826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16" name="Google Shape;616;p23"/>
          <p:cNvSpPr txBox="1"/>
          <p:nvPr>
            <p:ph idx="1" type="subTitle"/>
          </p:nvPr>
        </p:nvSpPr>
        <p:spPr>
          <a:xfrm>
            <a:off x="1319225" y="2845500"/>
            <a:ext cx="2729400" cy="975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617" name="Google Shape;617;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grpSp>
        <p:nvGrpSpPr>
          <p:cNvPr id="618" name="Google Shape;618;p23"/>
          <p:cNvGrpSpPr/>
          <p:nvPr/>
        </p:nvGrpSpPr>
        <p:grpSpPr>
          <a:xfrm>
            <a:off x="-61900" y="0"/>
            <a:ext cx="1360250" cy="919525"/>
            <a:chOff x="-286950" y="732175"/>
            <a:chExt cx="1360250" cy="919525"/>
          </a:xfrm>
        </p:grpSpPr>
        <p:sp>
          <p:nvSpPr>
            <p:cNvPr id="619" name="Google Shape;619;p23"/>
            <p:cNvSpPr/>
            <p:nvPr/>
          </p:nvSpPr>
          <p:spPr>
            <a:xfrm flipH="1" rot="10800000">
              <a:off x="-286950" y="732175"/>
              <a:ext cx="1360250" cy="919525"/>
            </a:xfrm>
            <a:custGeom>
              <a:rect b="b" l="l" r="r" t="t"/>
              <a:pathLst>
                <a:path extrusionOk="0" h="36781" w="54410">
                  <a:moveTo>
                    <a:pt x="43930" y="1"/>
                  </a:moveTo>
                  <a:cubicBezTo>
                    <a:pt x="35713" y="1"/>
                    <a:pt x="25156" y="320"/>
                    <a:pt x="24986" y="792"/>
                  </a:cubicBezTo>
                  <a:cubicBezTo>
                    <a:pt x="24743" y="1552"/>
                    <a:pt x="30427" y="7722"/>
                    <a:pt x="30427" y="7722"/>
                  </a:cubicBezTo>
                  <a:cubicBezTo>
                    <a:pt x="30427" y="7722"/>
                    <a:pt x="4074" y="31461"/>
                    <a:pt x="1" y="36780"/>
                  </a:cubicBezTo>
                  <a:lnTo>
                    <a:pt x="32099" y="36780"/>
                  </a:lnTo>
                  <a:cubicBezTo>
                    <a:pt x="36962" y="32008"/>
                    <a:pt x="45929" y="23649"/>
                    <a:pt x="45929" y="23649"/>
                  </a:cubicBezTo>
                  <a:cubicBezTo>
                    <a:pt x="45929" y="23649"/>
                    <a:pt x="51860" y="29464"/>
                    <a:pt x="52888" y="29464"/>
                  </a:cubicBezTo>
                  <a:cubicBezTo>
                    <a:pt x="52911" y="29464"/>
                    <a:pt x="52932" y="29461"/>
                    <a:pt x="52950" y="29455"/>
                  </a:cubicBezTo>
                  <a:cubicBezTo>
                    <a:pt x="53862" y="29181"/>
                    <a:pt x="54409" y="1096"/>
                    <a:pt x="53467" y="397"/>
                  </a:cubicBezTo>
                  <a:cubicBezTo>
                    <a:pt x="53098" y="120"/>
                    <a:pt x="48951" y="1"/>
                    <a:pt x="43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3"/>
            <p:cNvSpPr/>
            <p:nvPr/>
          </p:nvSpPr>
          <p:spPr>
            <a:xfrm flipH="1" rot="10800000">
              <a:off x="469900" y="1127325"/>
              <a:ext cx="326025" cy="334375"/>
            </a:xfrm>
            <a:custGeom>
              <a:rect b="b" l="l" r="r" t="t"/>
              <a:pathLst>
                <a:path extrusionOk="0" h="13375" w="13041">
                  <a:moveTo>
                    <a:pt x="275" y="1"/>
                  </a:moveTo>
                  <a:lnTo>
                    <a:pt x="1" y="274"/>
                  </a:lnTo>
                  <a:cubicBezTo>
                    <a:pt x="92" y="335"/>
                    <a:pt x="6384" y="7235"/>
                    <a:pt x="12767" y="13375"/>
                  </a:cubicBezTo>
                  <a:lnTo>
                    <a:pt x="13041" y="13101"/>
                  </a:lnTo>
                  <a:cubicBezTo>
                    <a:pt x="6658" y="6931"/>
                    <a:pt x="335" y="92"/>
                    <a:pt x="2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_1">
    <p:spTree>
      <p:nvGrpSpPr>
        <p:cNvPr id="621" name="Shape 621"/>
        <p:cNvGrpSpPr/>
        <p:nvPr/>
      </p:nvGrpSpPr>
      <p:grpSpPr>
        <a:xfrm>
          <a:off x="0" y="0"/>
          <a:ext cx="0" cy="0"/>
          <a:chOff x="0" y="0"/>
          <a:chExt cx="0" cy="0"/>
        </a:xfrm>
      </p:grpSpPr>
      <p:grpSp>
        <p:nvGrpSpPr>
          <p:cNvPr id="622" name="Google Shape;622;p24"/>
          <p:cNvGrpSpPr/>
          <p:nvPr/>
        </p:nvGrpSpPr>
        <p:grpSpPr>
          <a:xfrm>
            <a:off x="-244" y="24"/>
            <a:ext cx="9144155" cy="5165694"/>
            <a:chOff x="-244" y="24"/>
            <a:chExt cx="9144155" cy="5165694"/>
          </a:xfrm>
        </p:grpSpPr>
        <p:sp>
          <p:nvSpPr>
            <p:cNvPr id="623" name="Google Shape;623;p24"/>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4"/>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 name="Google Shape;625;p24"/>
          <p:cNvGrpSpPr/>
          <p:nvPr/>
        </p:nvGrpSpPr>
        <p:grpSpPr>
          <a:xfrm>
            <a:off x="303630" y="306525"/>
            <a:ext cx="8536741" cy="4552701"/>
            <a:chOff x="2434200" y="841500"/>
            <a:chExt cx="4622450" cy="3053250"/>
          </a:xfrm>
        </p:grpSpPr>
        <p:sp>
          <p:nvSpPr>
            <p:cNvPr id="626" name="Google Shape;626;p24"/>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4"/>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 name="Google Shape;628;p24"/>
          <p:cNvSpPr txBox="1"/>
          <p:nvPr>
            <p:ph idx="1" type="subTitle"/>
          </p:nvPr>
        </p:nvSpPr>
        <p:spPr>
          <a:xfrm>
            <a:off x="1092025" y="2243425"/>
            <a:ext cx="2196600" cy="1119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629" name="Google Shape;629;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630" name="Google Shape;630;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31" name="Google Shape;631;p24"/>
          <p:cNvGrpSpPr/>
          <p:nvPr/>
        </p:nvGrpSpPr>
        <p:grpSpPr>
          <a:xfrm>
            <a:off x="3807559" y="4469092"/>
            <a:ext cx="452039" cy="524114"/>
            <a:chOff x="5815634" y="1650855"/>
            <a:chExt cx="452039" cy="524114"/>
          </a:xfrm>
        </p:grpSpPr>
        <p:sp>
          <p:nvSpPr>
            <p:cNvPr id="632" name="Google Shape;632;p2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1">
    <p:spTree>
      <p:nvGrpSpPr>
        <p:cNvPr id="638" name="Shape 638"/>
        <p:cNvGrpSpPr/>
        <p:nvPr/>
      </p:nvGrpSpPr>
      <p:grpSpPr>
        <a:xfrm>
          <a:off x="0" y="0"/>
          <a:ext cx="0" cy="0"/>
          <a:chOff x="0" y="0"/>
          <a:chExt cx="0" cy="0"/>
        </a:xfrm>
      </p:grpSpPr>
      <p:grpSp>
        <p:nvGrpSpPr>
          <p:cNvPr id="639" name="Google Shape;639;p25"/>
          <p:cNvGrpSpPr/>
          <p:nvPr/>
        </p:nvGrpSpPr>
        <p:grpSpPr>
          <a:xfrm>
            <a:off x="-244" y="24"/>
            <a:ext cx="9144155" cy="5165694"/>
            <a:chOff x="-244" y="24"/>
            <a:chExt cx="9144155" cy="5165694"/>
          </a:xfrm>
        </p:grpSpPr>
        <p:sp>
          <p:nvSpPr>
            <p:cNvPr id="640" name="Google Shape;640;p25"/>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5"/>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25"/>
          <p:cNvGrpSpPr/>
          <p:nvPr/>
        </p:nvGrpSpPr>
        <p:grpSpPr>
          <a:xfrm>
            <a:off x="303630" y="306525"/>
            <a:ext cx="8536741" cy="4552701"/>
            <a:chOff x="2434200" y="841500"/>
            <a:chExt cx="4622450" cy="3053250"/>
          </a:xfrm>
        </p:grpSpPr>
        <p:sp>
          <p:nvSpPr>
            <p:cNvPr id="643" name="Google Shape;643;p25"/>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5"/>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 name="Google Shape;645;p25"/>
          <p:cNvSpPr txBox="1"/>
          <p:nvPr>
            <p:ph type="title"/>
          </p:nvPr>
        </p:nvSpPr>
        <p:spPr>
          <a:xfrm>
            <a:off x="720000" y="2554200"/>
            <a:ext cx="5864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46" name="Google Shape;646;p25"/>
          <p:cNvSpPr txBox="1"/>
          <p:nvPr>
            <p:ph hasCustomPrompt="1" idx="2" type="title"/>
          </p:nvPr>
        </p:nvSpPr>
        <p:spPr>
          <a:xfrm>
            <a:off x="3040300" y="1149000"/>
            <a:ext cx="1223100" cy="1223100"/>
          </a:xfrm>
          <a:prstGeom prst="rect">
            <a:avLst/>
          </a:prstGeom>
          <a:solidFill>
            <a:schemeClr val="accent4"/>
          </a:solidFill>
          <a:ln>
            <a:noFill/>
          </a:ln>
        </p:spPr>
        <p:txBody>
          <a:bodyPr anchorCtr="0" anchor="ctr" bIns="91425" lIns="91425" spcFirstLastPara="1" rIns="91425" wrap="square" tIns="91425">
            <a:noAutofit/>
          </a:bodyPr>
          <a:lstStyle>
            <a:lvl1pPr lvl="0" rtl="0" algn="ctr">
              <a:spcBef>
                <a:spcPts val="0"/>
              </a:spcBef>
              <a:spcAft>
                <a:spcPts val="0"/>
              </a:spcAft>
              <a:buSzPts val="10000"/>
              <a:buNone/>
              <a:defRPr sz="6000">
                <a:solidFill>
                  <a:schemeClr val="accent3"/>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647" name="Google Shape;647;p25"/>
          <p:cNvSpPr txBox="1"/>
          <p:nvPr>
            <p:ph idx="1" type="subTitle"/>
          </p:nvPr>
        </p:nvSpPr>
        <p:spPr>
          <a:xfrm>
            <a:off x="1224550" y="3478300"/>
            <a:ext cx="4854600" cy="589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1_1">
    <p:spTree>
      <p:nvGrpSpPr>
        <p:cNvPr id="648" name="Shape 648"/>
        <p:cNvGrpSpPr/>
        <p:nvPr/>
      </p:nvGrpSpPr>
      <p:grpSpPr>
        <a:xfrm>
          <a:off x="0" y="0"/>
          <a:ext cx="0" cy="0"/>
          <a:chOff x="0" y="0"/>
          <a:chExt cx="0" cy="0"/>
        </a:xfrm>
      </p:grpSpPr>
      <p:grpSp>
        <p:nvGrpSpPr>
          <p:cNvPr id="649" name="Google Shape;649;p26"/>
          <p:cNvGrpSpPr/>
          <p:nvPr/>
        </p:nvGrpSpPr>
        <p:grpSpPr>
          <a:xfrm>
            <a:off x="-244" y="24"/>
            <a:ext cx="9144155" cy="5165694"/>
            <a:chOff x="-244" y="24"/>
            <a:chExt cx="9144155" cy="5165694"/>
          </a:xfrm>
        </p:grpSpPr>
        <p:sp>
          <p:nvSpPr>
            <p:cNvPr id="650" name="Google Shape;650;p26"/>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6"/>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26"/>
          <p:cNvGrpSpPr/>
          <p:nvPr/>
        </p:nvGrpSpPr>
        <p:grpSpPr>
          <a:xfrm>
            <a:off x="303630" y="306525"/>
            <a:ext cx="8536741" cy="4552701"/>
            <a:chOff x="2434200" y="841500"/>
            <a:chExt cx="4622450" cy="3053250"/>
          </a:xfrm>
        </p:grpSpPr>
        <p:sp>
          <p:nvSpPr>
            <p:cNvPr id="653" name="Google Shape;653;p26"/>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6"/>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 name="Google Shape;655;p26"/>
          <p:cNvSpPr txBox="1"/>
          <p:nvPr>
            <p:ph type="title"/>
          </p:nvPr>
        </p:nvSpPr>
        <p:spPr>
          <a:xfrm>
            <a:off x="2566775" y="2554200"/>
            <a:ext cx="5864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56" name="Google Shape;656;p26"/>
          <p:cNvSpPr txBox="1"/>
          <p:nvPr>
            <p:ph hasCustomPrompt="1" idx="2" type="title"/>
          </p:nvPr>
        </p:nvSpPr>
        <p:spPr>
          <a:xfrm>
            <a:off x="4887075" y="1149000"/>
            <a:ext cx="1223100" cy="1223100"/>
          </a:xfrm>
          <a:prstGeom prst="rect">
            <a:avLst/>
          </a:prstGeom>
          <a:solidFill>
            <a:schemeClr val="accent4"/>
          </a:solidFill>
          <a:ln>
            <a:noFill/>
          </a:ln>
        </p:spPr>
        <p:txBody>
          <a:bodyPr anchorCtr="0" anchor="ctr" bIns="91425" lIns="91425" spcFirstLastPara="1" rIns="91425" wrap="square" tIns="91425">
            <a:noAutofit/>
          </a:bodyPr>
          <a:lstStyle>
            <a:lvl1pPr lvl="0" rtl="0" algn="ctr">
              <a:spcBef>
                <a:spcPts val="0"/>
              </a:spcBef>
              <a:spcAft>
                <a:spcPts val="0"/>
              </a:spcAft>
              <a:buSzPts val="10000"/>
              <a:buNone/>
              <a:defRPr sz="6000">
                <a:solidFill>
                  <a:schemeClr val="accent3"/>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657" name="Google Shape;657;p26"/>
          <p:cNvSpPr txBox="1"/>
          <p:nvPr>
            <p:ph idx="1" type="subTitle"/>
          </p:nvPr>
        </p:nvSpPr>
        <p:spPr>
          <a:xfrm>
            <a:off x="3071325" y="3396000"/>
            <a:ext cx="4854600" cy="598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grpSp>
        <p:nvGrpSpPr>
          <p:cNvPr id="658" name="Google Shape;658;p26"/>
          <p:cNvGrpSpPr/>
          <p:nvPr/>
        </p:nvGrpSpPr>
        <p:grpSpPr>
          <a:xfrm>
            <a:off x="2619284" y="4431317"/>
            <a:ext cx="452039" cy="524114"/>
            <a:chOff x="5815634" y="1650855"/>
            <a:chExt cx="452039" cy="524114"/>
          </a:xfrm>
        </p:grpSpPr>
        <p:sp>
          <p:nvSpPr>
            <p:cNvPr id="659" name="Google Shape;659;p2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26"/>
          <p:cNvGrpSpPr/>
          <p:nvPr/>
        </p:nvGrpSpPr>
        <p:grpSpPr>
          <a:xfrm>
            <a:off x="2415209" y="156705"/>
            <a:ext cx="452039" cy="524114"/>
            <a:chOff x="5815634" y="1650855"/>
            <a:chExt cx="452039" cy="524114"/>
          </a:xfrm>
        </p:grpSpPr>
        <p:sp>
          <p:nvSpPr>
            <p:cNvPr id="666" name="Google Shape;666;p2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1_1_1">
    <p:spTree>
      <p:nvGrpSpPr>
        <p:cNvPr id="672" name="Shape 672"/>
        <p:cNvGrpSpPr/>
        <p:nvPr/>
      </p:nvGrpSpPr>
      <p:grpSpPr>
        <a:xfrm>
          <a:off x="0" y="0"/>
          <a:ext cx="0" cy="0"/>
          <a:chOff x="0" y="0"/>
          <a:chExt cx="0" cy="0"/>
        </a:xfrm>
      </p:grpSpPr>
      <p:grpSp>
        <p:nvGrpSpPr>
          <p:cNvPr id="673" name="Google Shape;673;p27"/>
          <p:cNvGrpSpPr/>
          <p:nvPr/>
        </p:nvGrpSpPr>
        <p:grpSpPr>
          <a:xfrm>
            <a:off x="-244" y="24"/>
            <a:ext cx="9144155" cy="5165694"/>
            <a:chOff x="-244" y="24"/>
            <a:chExt cx="9144155" cy="5165694"/>
          </a:xfrm>
        </p:grpSpPr>
        <p:sp>
          <p:nvSpPr>
            <p:cNvPr id="674" name="Google Shape;674;p27"/>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7"/>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27"/>
          <p:cNvGrpSpPr/>
          <p:nvPr/>
        </p:nvGrpSpPr>
        <p:grpSpPr>
          <a:xfrm>
            <a:off x="303630" y="306525"/>
            <a:ext cx="8536741" cy="4552701"/>
            <a:chOff x="2434200" y="841500"/>
            <a:chExt cx="4622450" cy="3053250"/>
          </a:xfrm>
        </p:grpSpPr>
        <p:sp>
          <p:nvSpPr>
            <p:cNvPr id="677" name="Google Shape;677;p27"/>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7"/>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 name="Google Shape;679;p27"/>
          <p:cNvSpPr txBox="1"/>
          <p:nvPr>
            <p:ph type="title"/>
          </p:nvPr>
        </p:nvSpPr>
        <p:spPr>
          <a:xfrm>
            <a:off x="1243950" y="2554200"/>
            <a:ext cx="6656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80" name="Google Shape;680;p27"/>
          <p:cNvSpPr txBox="1"/>
          <p:nvPr>
            <p:ph hasCustomPrompt="1" idx="2" type="title"/>
          </p:nvPr>
        </p:nvSpPr>
        <p:spPr>
          <a:xfrm>
            <a:off x="3960450" y="1149000"/>
            <a:ext cx="1223100" cy="1223100"/>
          </a:xfrm>
          <a:prstGeom prst="rect">
            <a:avLst/>
          </a:prstGeom>
          <a:solidFill>
            <a:schemeClr val="accent4"/>
          </a:solidFill>
          <a:ln>
            <a:noFill/>
          </a:ln>
        </p:spPr>
        <p:txBody>
          <a:bodyPr anchorCtr="0" anchor="ctr" bIns="91425" lIns="91425" spcFirstLastPara="1" rIns="91425" wrap="square" tIns="91425">
            <a:noAutofit/>
          </a:bodyPr>
          <a:lstStyle>
            <a:lvl1pPr lvl="0" rtl="0" algn="ctr">
              <a:spcBef>
                <a:spcPts val="0"/>
              </a:spcBef>
              <a:spcAft>
                <a:spcPts val="0"/>
              </a:spcAft>
              <a:buSzPts val="10000"/>
              <a:buNone/>
              <a:defRPr sz="6000">
                <a:solidFill>
                  <a:schemeClr val="accent3"/>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681" name="Google Shape;681;p27"/>
          <p:cNvSpPr txBox="1"/>
          <p:nvPr>
            <p:ph idx="1" type="subTitle"/>
          </p:nvPr>
        </p:nvSpPr>
        <p:spPr>
          <a:xfrm>
            <a:off x="2144700" y="3396000"/>
            <a:ext cx="4854600" cy="598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grpSp>
        <p:nvGrpSpPr>
          <p:cNvPr id="682" name="Google Shape;682;p27"/>
          <p:cNvGrpSpPr/>
          <p:nvPr/>
        </p:nvGrpSpPr>
        <p:grpSpPr>
          <a:xfrm>
            <a:off x="720009" y="4489817"/>
            <a:ext cx="452039" cy="524114"/>
            <a:chOff x="5815634" y="1650855"/>
            <a:chExt cx="452039" cy="524114"/>
          </a:xfrm>
        </p:grpSpPr>
        <p:sp>
          <p:nvSpPr>
            <p:cNvPr id="683" name="Google Shape;683;p27"/>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7"/>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7"/>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7"/>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7"/>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7"/>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27"/>
          <p:cNvGrpSpPr/>
          <p:nvPr/>
        </p:nvGrpSpPr>
        <p:grpSpPr>
          <a:xfrm>
            <a:off x="6307609" y="165417"/>
            <a:ext cx="452039" cy="524114"/>
            <a:chOff x="5815634" y="1650855"/>
            <a:chExt cx="452039" cy="524114"/>
          </a:xfrm>
        </p:grpSpPr>
        <p:sp>
          <p:nvSpPr>
            <p:cNvPr id="690" name="Google Shape;690;p27"/>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7"/>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7"/>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7"/>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7"/>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7"/>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696" name="Shape 696"/>
        <p:cNvGrpSpPr/>
        <p:nvPr/>
      </p:nvGrpSpPr>
      <p:grpSpPr>
        <a:xfrm>
          <a:off x="0" y="0"/>
          <a:ext cx="0" cy="0"/>
          <a:chOff x="0" y="0"/>
          <a:chExt cx="0" cy="0"/>
        </a:xfrm>
      </p:grpSpPr>
      <p:grpSp>
        <p:nvGrpSpPr>
          <p:cNvPr id="697" name="Google Shape;697;p28"/>
          <p:cNvGrpSpPr/>
          <p:nvPr/>
        </p:nvGrpSpPr>
        <p:grpSpPr>
          <a:xfrm>
            <a:off x="-244" y="24"/>
            <a:ext cx="9144155" cy="5165694"/>
            <a:chOff x="-244" y="24"/>
            <a:chExt cx="9144155" cy="5165694"/>
          </a:xfrm>
        </p:grpSpPr>
        <p:sp>
          <p:nvSpPr>
            <p:cNvPr id="698" name="Google Shape;698;p28"/>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8"/>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28"/>
          <p:cNvGrpSpPr/>
          <p:nvPr/>
        </p:nvGrpSpPr>
        <p:grpSpPr>
          <a:xfrm>
            <a:off x="303630" y="306525"/>
            <a:ext cx="8536741" cy="4552701"/>
            <a:chOff x="2434200" y="841500"/>
            <a:chExt cx="4622450" cy="3053250"/>
          </a:xfrm>
        </p:grpSpPr>
        <p:sp>
          <p:nvSpPr>
            <p:cNvPr id="701" name="Google Shape;701;p28"/>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8"/>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 name="Google Shape;703;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04" name="Google Shape;704;p28"/>
          <p:cNvSpPr/>
          <p:nvPr/>
        </p:nvSpPr>
        <p:spPr>
          <a:xfrm rot="-5400000">
            <a:off x="8390397" y="313642"/>
            <a:ext cx="904285" cy="602936"/>
          </a:xfrm>
          <a:custGeom>
            <a:rect b="b" l="l" r="r" t="t"/>
            <a:pathLst>
              <a:path extrusionOk="0" h="60354" w="90519">
                <a:moveTo>
                  <a:pt x="86053" y="1"/>
                </a:moveTo>
                <a:cubicBezTo>
                  <a:pt x="74910" y="1"/>
                  <a:pt x="35353" y="3312"/>
                  <a:pt x="34955" y="4425"/>
                </a:cubicBezTo>
                <a:cubicBezTo>
                  <a:pt x="34499" y="5763"/>
                  <a:pt x="44196" y="16158"/>
                  <a:pt x="44196" y="16158"/>
                </a:cubicBezTo>
                <a:lnTo>
                  <a:pt x="0" y="60353"/>
                </a:lnTo>
                <a:lnTo>
                  <a:pt x="53497" y="60353"/>
                </a:lnTo>
                <a:lnTo>
                  <a:pt x="70640" y="43210"/>
                </a:lnTo>
                <a:cubicBezTo>
                  <a:pt x="70640" y="43210"/>
                  <a:pt x="80708" y="53103"/>
                  <a:pt x="82509" y="53103"/>
                </a:cubicBezTo>
                <a:cubicBezTo>
                  <a:pt x="82549" y="53103"/>
                  <a:pt x="82584" y="53099"/>
                  <a:pt x="82616" y="53089"/>
                </a:cubicBezTo>
                <a:cubicBezTo>
                  <a:pt x="84044" y="52633"/>
                  <a:pt x="90519" y="1477"/>
                  <a:pt x="88908" y="231"/>
                </a:cubicBezTo>
                <a:cubicBezTo>
                  <a:pt x="88706" y="72"/>
                  <a:pt x="87684" y="1"/>
                  <a:pt x="860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8"/>
          <p:cNvSpPr/>
          <p:nvPr/>
        </p:nvSpPr>
        <p:spPr>
          <a:xfrm flipH="1" rot="5400000">
            <a:off x="-150678" y="4389892"/>
            <a:ext cx="904285" cy="602936"/>
          </a:xfrm>
          <a:custGeom>
            <a:rect b="b" l="l" r="r" t="t"/>
            <a:pathLst>
              <a:path extrusionOk="0" h="60354" w="90519">
                <a:moveTo>
                  <a:pt x="86053" y="1"/>
                </a:moveTo>
                <a:cubicBezTo>
                  <a:pt x="74910" y="1"/>
                  <a:pt x="35353" y="3312"/>
                  <a:pt x="34955" y="4425"/>
                </a:cubicBezTo>
                <a:cubicBezTo>
                  <a:pt x="34499" y="5763"/>
                  <a:pt x="44196" y="16158"/>
                  <a:pt x="44196" y="16158"/>
                </a:cubicBezTo>
                <a:lnTo>
                  <a:pt x="0" y="60353"/>
                </a:lnTo>
                <a:lnTo>
                  <a:pt x="53497" y="60353"/>
                </a:lnTo>
                <a:lnTo>
                  <a:pt x="70640" y="43210"/>
                </a:lnTo>
                <a:cubicBezTo>
                  <a:pt x="70640" y="43210"/>
                  <a:pt x="80708" y="53103"/>
                  <a:pt x="82509" y="53103"/>
                </a:cubicBezTo>
                <a:cubicBezTo>
                  <a:pt x="82549" y="53103"/>
                  <a:pt x="82584" y="53099"/>
                  <a:pt x="82616" y="53089"/>
                </a:cubicBezTo>
                <a:cubicBezTo>
                  <a:pt x="84044" y="52633"/>
                  <a:pt x="90519" y="1477"/>
                  <a:pt x="88908" y="231"/>
                </a:cubicBezTo>
                <a:cubicBezTo>
                  <a:pt x="88706" y="72"/>
                  <a:pt x="87684" y="1"/>
                  <a:pt x="860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_1">
    <p:spTree>
      <p:nvGrpSpPr>
        <p:cNvPr id="706" name="Shape 706"/>
        <p:cNvGrpSpPr/>
        <p:nvPr/>
      </p:nvGrpSpPr>
      <p:grpSpPr>
        <a:xfrm>
          <a:off x="0" y="0"/>
          <a:ext cx="0" cy="0"/>
          <a:chOff x="0" y="0"/>
          <a:chExt cx="0" cy="0"/>
        </a:xfrm>
      </p:grpSpPr>
      <p:grpSp>
        <p:nvGrpSpPr>
          <p:cNvPr id="707" name="Google Shape;707;p29"/>
          <p:cNvGrpSpPr/>
          <p:nvPr/>
        </p:nvGrpSpPr>
        <p:grpSpPr>
          <a:xfrm>
            <a:off x="-244" y="24"/>
            <a:ext cx="9144155" cy="5165694"/>
            <a:chOff x="-244" y="24"/>
            <a:chExt cx="9144155" cy="5165694"/>
          </a:xfrm>
        </p:grpSpPr>
        <p:sp>
          <p:nvSpPr>
            <p:cNvPr id="708" name="Google Shape;708;p29"/>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9"/>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29"/>
          <p:cNvGrpSpPr/>
          <p:nvPr/>
        </p:nvGrpSpPr>
        <p:grpSpPr>
          <a:xfrm>
            <a:off x="303630" y="306525"/>
            <a:ext cx="8536741" cy="4552701"/>
            <a:chOff x="2434200" y="841500"/>
            <a:chExt cx="4622450" cy="3053250"/>
          </a:xfrm>
        </p:grpSpPr>
        <p:sp>
          <p:nvSpPr>
            <p:cNvPr id="711" name="Google Shape;711;p29"/>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9"/>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 name="Google Shape;713;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14" name="Google Shape;714;p29"/>
          <p:cNvGrpSpPr/>
          <p:nvPr/>
        </p:nvGrpSpPr>
        <p:grpSpPr>
          <a:xfrm>
            <a:off x="8350335" y="19176"/>
            <a:ext cx="768895" cy="625639"/>
            <a:chOff x="481275" y="890825"/>
            <a:chExt cx="1708275" cy="1390000"/>
          </a:xfrm>
        </p:grpSpPr>
        <p:sp>
          <p:nvSpPr>
            <p:cNvPr id="715" name="Google Shape;715;p29"/>
            <p:cNvSpPr/>
            <p:nvPr/>
          </p:nvSpPr>
          <p:spPr>
            <a:xfrm>
              <a:off x="548150" y="907600"/>
              <a:ext cx="631500" cy="1102625"/>
            </a:xfrm>
            <a:custGeom>
              <a:rect b="b" l="l" r="r" t="t"/>
              <a:pathLst>
                <a:path extrusionOk="0" h="44105" w="25260">
                  <a:moveTo>
                    <a:pt x="17539" y="0"/>
                  </a:moveTo>
                  <a:lnTo>
                    <a:pt x="16353" y="608"/>
                  </a:lnTo>
                  <a:cubicBezTo>
                    <a:pt x="7295" y="5411"/>
                    <a:pt x="1399" y="13952"/>
                    <a:pt x="548" y="23527"/>
                  </a:cubicBezTo>
                  <a:cubicBezTo>
                    <a:pt x="0" y="29910"/>
                    <a:pt x="1885" y="37873"/>
                    <a:pt x="5107" y="42949"/>
                  </a:cubicBezTo>
                  <a:lnTo>
                    <a:pt x="5867" y="44104"/>
                  </a:lnTo>
                  <a:lnTo>
                    <a:pt x="19211" y="35533"/>
                  </a:lnTo>
                  <a:lnTo>
                    <a:pt x="18451" y="34347"/>
                  </a:lnTo>
                  <a:cubicBezTo>
                    <a:pt x="16900" y="31916"/>
                    <a:pt x="15958" y="27843"/>
                    <a:pt x="16201" y="24742"/>
                  </a:cubicBezTo>
                  <a:cubicBezTo>
                    <a:pt x="16627" y="20062"/>
                    <a:pt x="19514" y="15897"/>
                    <a:pt x="23952" y="13557"/>
                  </a:cubicBezTo>
                  <a:lnTo>
                    <a:pt x="25259" y="12888"/>
                  </a:lnTo>
                  <a:lnTo>
                    <a:pt x="17539"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9"/>
            <p:cNvSpPr/>
            <p:nvPr/>
          </p:nvSpPr>
          <p:spPr>
            <a:xfrm>
              <a:off x="481275" y="891650"/>
              <a:ext cx="1147475" cy="1389175"/>
            </a:xfrm>
            <a:custGeom>
              <a:rect b="b" l="l" r="r" t="t"/>
              <a:pathLst>
                <a:path extrusionOk="0" h="55567" w="45899">
                  <a:moveTo>
                    <a:pt x="37205" y="0"/>
                  </a:moveTo>
                  <a:cubicBezTo>
                    <a:pt x="13040" y="1307"/>
                    <a:pt x="1" y="26596"/>
                    <a:pt x="14408" y="43983"/>
                  </a:cubicBezTo>
                  <a:cubicBezTo>
                    <a:pt x="21136" y="51974"/>
                    <a:pt x="30147" y="55566"/>
                    <a:pt x="38857" y="55566"/>
                  </a:cubicBezTo>
                  <a:cubicBezTo>
                    <a:pt x="41244" y="55566"/>
                    <a:pt x="43609" y="55296"/>
                    <a:pt x="45898" y="54773"/>
                  </a:cubicBezTo>
                  <a:lnTo>
                    <a:pt x="42494" y="43010"/>
                  </a:lnTo>
                  <a:cubicBezTo>
                    <a:pt x="41180" y="43315"/>
                    <a:pt x="39825" y="43473"/>
                    <a:pt x="38458" y="43473"/>
                  </a:cubicBezTo>
                  <a:cubicBezTo>
                    <a:pt x="33562" y="43473"/>
                    <a:pt x="28521" y="41452"/>
                    <a:pt x="24743" y="36961"/>
                  </a:cubicBezTo>
                  <a:cubicBezTo>
                    <a:pt x="16597" y="27113"/>
                    <a:pt x="23983" y="12857"/>
                    <a:pt x="37570" y="12098"/>
                  </a:cubicBezTo>
                  <a:lnTo>
                    <a:pt x="37205" y="0"/>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9"/>
            <p:cNvSpPr/>
            <p:nvPr/>
          </p:nvSpPr>
          <p:spPr>
            <a:xfrm>
              <a:off x="1627200" y="948625"/>
              <a:ext cx="519025" cy="509150"/>
            </a:xfrm>
            <a:custGeom>
              <a:rect b="b" l="l" r="r" t="t"/>
              <a:pathLst>
                <a:path extrusionOk="0" h="20366" w="20761">
                  <a:moveTo>
                    <a:pt x="5958" y="1"/>
                  </a:moveTo>
                  <a:lnTo>
                    <a:pt x="0" y="11126"/>
                  </a:lnTo>
                  <a:cubicBezTo>
                    <a:pt x="3557" y="12585"/>
                    <a:pt x="6140" y="15259"/>
                    <a:pt x="7994" y="19424"/>
                  </a:cubicBezTo>
                  <a:cubicBezTo>
                    <a:pt x="8116" y="19697"/>
                    <a:pt x="8238" y="20001"/>
                    <a:pt x="8359" y="20366"/>
                  </a:cubicBezTo>
                  <a:lnTo>
                    <a:pt x="20761" y="16323"/>
                  </a:lnTo>
                  <a:cubicBezTo>
                    <a:pt x="20578" y="15776"/>
                    <a:pt x="20396" y="15199"/>
                    <a:pt x="20153" y="14712"/>
                  </a:cubicBezTo>
                  <a:cubicBezTo>
                    <a:pt x="16870" y="7357"/>
                    <a:pt x="12250" y="2584"/>
                    <a:pt x="5958"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9"/>
            <p:cNvSpPr/>
            <p:nvPr/>
          </p:nvSpPr>
          <p:spPr>
            <a:xfrm>
              <a:off x="1544375" y="1355925"/>
              <a:ext cx="645175" cy="906575"/>
            </a:xfrm>
            <a:custGeom>
              <a:rect b="b" l="l" r="r" t="t"/>
              <a:pathLst>
                <a:path extrusionOk="0" h="36263" w="25807">
                  <a:moveTo>
                    <a:pt x="24074" y="1"/>
                  </a:moveTo>
                  <a:lnTo>
                    <a:pt x="11672" y="4043"/>
                  </a:lnTo>
                  <a:cubicBezTo>
                    <a:pt x="12614" y="7022"/>
                    <a:pt x="12523" y="11521"/>
                    <a:pt x="11338" y="14773"/>
                  </a:cubicBezTo>
                  <a:cubicBezTo>
                    <a:pt x="9514" y="19910"/>
                    <a:pt x="5076" y="23345"/>
                    <a:pt x="0" y="24469"/>
                  </a:cubicBezTo>
                  <a:lnTo>
                    <a:pt x="3405" y="36263"/>
                  </a:lnTo>
                  <a:cubicBezTo>
                    <a:pt x="12432" y="34196"/>
                    <a:pt x="20244" y="28117"/>
                    <a:pt x="23526" y="19028"/>
                  </a:cubicBezTo>
                  <a:cubicBezTo>
                    <a:pt x="25593" y="13253"/>
                    <a:pt x="25806" y="5320"/>
                    <a:pt x="24074"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9"/>
            <p:cNvSpPr/>
            <p:nvPr/>
          </p:nvSpPr>
          <p:spPr>
            <a:xfrm>
              <a:off x="1411375" y="890825"/>
              <a:ext cx="364775" cy="335950"/>
            </a:xfrm>
            <a:custGeom>
              <a:rect b="b" l="l" r="r" t="t"/>
              <a:pathLst>
                <a:path extrusionOk="0" h="13438" w="14591">
                  <a:moveTo>
                    <a:pt x="1962" y="0"/>
                  </a:moveTo>
                  <a:cubicBezTo>
                    <a:pt x="1301" y="0"/>
                    <a:pt x="647" y="20"/>
                    <a:pt x="1" y="64"/>
                  </a:cubicBezTo>
                  <a:lnTo>
                    <a:pt x="366" y="12191"/>
                  </a:lnTo>
                  <a:cubicBezTo>
                    <a:pt x="845" y="12149"/>
                    <a:pt x="1332" y="12126"/>
                    <a:pt x="1824" y="12126"/>
                  </a:cubicBezTo>
                  <a:cubicBezTo>
                    <a:pt x="2393" y="12126"/>
                    <a:pt x="2971" y="12157"/>
                    <a:pt x="3557" y="12222"/>
                  </a:cubicBezTo>
                  <a:cubicBezTo>
                    <a:pt x="5442" y="12404"/>
                    <a:pt x="7114" y="12799"/>
                    <a:pt x="8633" y="13438"/>
                  </a:cubicBezTo>
                  <a:lnTo>
                    <a:pt x="14591" y="2313"/>
                  </a:lnTo>
                  <a:cubicBezTo>
                    <a:pt x="11916" y="1219"/>
                    <a:pt x="8968" y="519"/>
                    <a:pt x="5655" y="185"/>
                  </a:cubicBezTo>
                  <a:cubicBezTo>
                    <a:pt x="4398" y="67"/>
                    <a:pt x="3168" y="0"/>
                    <a:pt x="19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29"/>
          <p:cNvGrpSpPr/>
          <p:nvPr/>
        </p:nvGrpSpPr>
        <p:grpSpPr>
          <a:xfrm rot="-5400000">
            <a:off x="-580562" y="3738745"/>
            <a:ext cx="1955999" cy="703517"/>
            <a:chOff x="3365825" y="3411425"/>
            <a:chExt cx="3866375" cy="1390625"/>
          </a:xfrm>
        </p:grpSpPr>
        <p:sp>
          <p:nvSpPr>
            <p:cNvPr id="721" name="Google Shape;721;p29"/>
            <p:cNvSpPr/>
            <p:nvPr/>
          </p:nvSpPr>
          <p:spPr>
            <a:xfrm>
              <a:off x="3510200" y="4007200"/>
              <a:ext cx="1109475" cy="718100"/>
            </a:xfrm>
            <a:custGeom>
              <a:rect b="b" l="l" r="r" t="t"/>
              <a:pathLst>
                <a:path extrusionOk="0" h="28724" w="44379">
                  <a:moveTo>
                    <a:pt x="44227" y="0"/>
                  </a:moveTo>
                  <a:lnTo>
                    <a:pt x="42069" y="486"/>
                  </a:lnTo>
                  <a:lnTo>
                    <a:pt x="42221" y="1216"/>
                  </a:lnTo>
                  <a:lnTo>
                    <a:pt x="44379" y="730"/>
                  </a:lnTo>
                  <a:lnTo>
                    <a:pt x="44227" y="0"/>
                  </a:lnTo>
                  <a:close/>
                  <a:moveTo>
                    <a:pt x="40275" y="912"/>
                  </a:moveTo>
                  <a:lnTo>
                    <a:pt x="38117" y="1398"/>
                  </a:lnTo>
                  <a:lnTo>
                    <a:pt x="38269" y="2128"/>
                  </a:lnTo>
                  <a:lnTo>
                    <a:pt x="40427" y="1641"/>
                  </a:lnTo>
                  <a:lnTo>
                    <a:pt x="40275" y="912"/>
                  </a:lnTo>
                  <a:close/>
                  <a:moveTo>
                    <a:pt x="36293" y="1824"/>
                  </a:moveTo>
                  <a:lnTo>
                    <a:pt x="34135" y="2310"/>
                  </a:lnTo>
                  <a:lnTo>
                    <a:pt x="34287" y="3040"/>
                  </a:lnTo>
                  <a:lnTo>
                    <a:pt x="36445" y="2553"/>
                  </a:lnTo>
                  <a:lnTo>
                    <a:pt x="36293" y="1824"/>
                  </a:lnTo>
                  <a:close/>
                  <a:moveTo>
                    <a:pt x="32312" y="2736"/>
                  </a:moveTo>
                  <a:lnTo>
                    <a:pt x="30153" y="3222"/>
                  </a:lnTo>
                  <a:lnTo>
                    <a:pt x="30305" y="3951"/>
                  </a:lnTo>
                  <a:lnTo>
                    <a:pt x="32464" y="3465"/>
                  </a:lnTo>
                  <a:lnTo>
                    <a:pt x="32312" y="2736"/>
                  </a:lnTo>
                  <a:close/>
                  <a:moveTo>
                    <a:pt x="28330" y="3617"/>
                  </a:moveTo>
                  <a:lnTo>
                    <a:pt x="26901" y="3951"/>
                  </a:lnTo>
                  <a:lnTo>
                    <a:pt x="26293" y="4863"/>
                  </a:lnTo>
                  <a:lnTo>
                    <a:pt x="26962" y="5289"/>
                  </a:lnTo>
                  <a:lnTo>
                    <a:pt x="27357" y="4590"/>
                  </a:lnTo>
                  <a:lnTo>
                    <a:pt x="28482" y="4316"/>
                  </a:lnTo>
                  <a:lnTo>
                    <a:pt x="28330" y="3617"/>
                  </a:lnTo>
                  <a:close/>
                  <a:moveTo>
                    <a:pt x="25229" y="6413"/>
                  </a:moveTo>
                  <a:lnTo>
                    <a:pt x="24014" y="8268"/>
                  </a:lnTo>
                  <a:lnTo>
                    <a:pt x="24682" y="8693"/>
                  </a:lnTo>
                  <a:lnTo>
                    <a:pt x="25898" y="6839"/>
                  </a:lnTo>
                  <a:lnTo>
                    <a:pt x="25229" y="6413"/>
                  </a:lnTo>
                  <a:close/>
                  <a:moveTo>
                    <a:pt x="23010" y="9787"/>
                  </a:moveTo>
                  <a:lnTo>
                    <a:pt x="21795" y="11672"/>
                  </a:lnTo>
                  <a:lnTo>
                    <a:pt x="22433" y="12067"/>
                  </a:lnTo>
                  <a:lnTo>
                    <a:pt x="23649" y="10213"/>
                  </a:lnTo>
                  <a:lnTo>
                    <a:pt x="23010" y="9787"/>
                  </a:lnTo>
                  <a:close/>
                  <a:moveTo>
                    <a:pt x="20761" y="13222"/>
                  </a:moveTo>
                  <a:lnTo>
                    <a:pt x="19545" y="15076"/>
                  </a:lnTo>
                  <a:lnTo>
                    <a:pt x="20184" y="15502"/>
                  </a:lnTo>
                  <a:lnTo>
                    <a:pt x="21399" y="13648"/>
                  </a:lnTo>
                  <a:lnTo>
                    <a:pt x="20761" y="13222"/>
                  </a:lnTo>
                  <a:close/>
                  <a:moveTo>
                    <a:pt x="18481" y="16626"/>
                  </a:moveTo>
                  <a:lnTo>
                    <a:pt x="17266" y="18511"/>
                  </a:lnTo>
                  <a:lnTo>
                    <a:pt x="17904" y="18906"/>
                  </a:lnTo>
                  <a:lnTo>
                    <a:pt x="19120" y="17052"/>
                  </a:lnTo>
                  <a:lnTo>
                    <a:pt x="18481" y="16626"/>
                  </a:lnTo>
                  <a:close/>
                  <a:moveTo>
                    <a:pt x="16263" y="20031"/>
                  </a:moveTo>
                  <a:lnTo>
                    <a:pt x="15472" y="21247"/>
                  </a:lnTo>
                  <a:lnTo>
                    <a:pt x="14986" y="21459"/>
                  </a:lnTo>
                  <a:lnTo>
                    <a:pt x="15290" y="22158"/>
                  </a:lnTo>
                  <a:lnTo>
                    <a:pt x="15959" y="21854"/>
                  </a:lnTo>
                  <a:lnTo>
                    <a:pt x="16931" y="20426"/>
                  </a:lnTo>
                  <a:lnTo>
                    <a:pt x="16263" y="20031"/>
                  </a:lnTo>
                  <a:close/>
                  <a:moveTo>
                    <a:pt x="13284" y="22219"/>
                  </a:moveTo>
                  <a:lnTo>
                    <a:pt x="11217" y="23131"/>
                  </a:lnTo>
                  <a:lnTo>
                    <a:pt x="11521" y="23830"/>
                  </a:lnTo>
                  <a:lnTo>
                    <a:pt x="13588" y="22918"/>
                  </a:lnTo>
                  <a:lnTo>
                    <a:pt x="13284" y="22219"/>
                  </a:lnTo>
                  <a:close/>
                  <a:moveTo>
                    <a:pt x="9545" y="23861"/>
                  </a:moveTo>
                  <a:lnTo>
                    <a:pt x="7509" y="24772"/>
                  </a:lnTo>
                  <a:lnTo>
                    <a:pt x="7813" y="25441"/>
                  </a:lnTo>
                  <a:lnTo>
                    <a:pt x="9849" y="24529"/>
                  </a:lnTo>
                  <a:lnTo>
                    <a:pt x="9545" y="23861"/>
                  </a:lnTo>
                  <a:close/>
                  <a:moveTo>
                    <a:pt x="5776" y="25502"/>
                  </a:moveTo>
                  <a:lnTo>
                    <a:pt x="3740" y="26414"/>
                  </a:lnTo>
                  <a:lnTo>
                    <a:pt x="4044" y="27082"/>
                  </a:lnTo>
                  <a:lnTo>
                    <a:pt x="6080" y="26171"/>
                  </a:lnTo>
                  <a:lnTo>
                    <a:pt x="5776" y="25502"/>
                  </a:lnTo>
                  <a:close/>
                  <a:moveTo>
                    <a:pt x="2068" y="27113"/>
                  </a:moveTo>
                  <a:lnTo>
                    <a:pt x="1" y="28025"/>
                  </a:lnTo>
                  <a:lnTo>
                    <a:pt x="305" y="28724"/>
                  </a:lnTo>
                  <a:lnTo>
                    <a:pt x="2372" y="27812"/>
                  </a:lnTo>
                  <a:lnTo>
                    <a:pt x="2068" y="2711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9"/>
            <p:cNvSpPr/>
            <p:nvPr/>
          </p:nvSpPr>
          <p:spPr>
            <a:xfrm>
              <a:off x="4717675" y="3584700"/>
              <a:ext cx="193050" cy="349575"/>
            </a:xfrm>
            <a:custGeom>
              <a:rect b="b" l="l" r="r" t="t"/>
              <a:pathLst>
                <a:path extrusionOk="0" h="13983" w="7722">
                  <a:moveTo>
                    <a:pt x="7022" y="0"/>
                  </a:moveTo>
                  <a:lnTo>
                    <a:pt x="5958" y="2067"/>
                  </a:lnTo>
                  <a:lnTo>
                    <a:pt x="6657" y="2432"/>
                  </a:lnTo>
                  <a:lnTo>
                    <a:pt x="7721" y="334"/>
                  </a:lnTo>
                  <a:lnTo>
                    <a:pt x="7022" y="0"/>
                  </a:lnTo>
                  <a:close/>
                  <a:moveTo>
                    <a:pt x="5046" y="3860"/>
                  </a:moveTo>
                  <a:lnTo>
                    <a:pt x="3983" y="5958"/>
                  </a:lnTo>
                  <a:lnTo>
                    <a:pt x="4682" y="6292"/>
                  </a:lnTo>
                  <a:lnTo>
                    <a:pt x="5745" y="4195"/>
                  </a:lnTo>
                  <a:lnTo>
                    <a:pt x="5046" y="3860"/>
                  </a:lnTo>
                  <a:close/>
                  <a:moveTo>
                    <a:pt x="3071" y="7690"/>
                  </a:moveTo>
                  <a:lnTo>
                    <a:pt x="2007" y="9787"/>
                  </a:lnTo>
                  <a:lnTo>
                    <a:pt x="2706" y="10122"/>
                  </a:lnTo>
                  <a:lnTo>
                    <a:pt x="3770" y="8055"/>
                  </a:lnTo>
                  <a:lnTo>
                    <a:pt x="3071" y="7690"/>
                  </a:lnTo>
                  <a:close/>
                  <a:moveTo>
                    <a:pt x="1065" y="11550"/>
                  </a:moveTo>
                  <a:lnTo>
                    <a:pt x="1" y="13617"/>
                  </a:lnTo>
                  <a:lnTo>
                    <a:pt x="700" y="13982"/>
                  </a:lnTo>
                  <a:lnTo>
                    <a:pt x="1764" y="11885"/>
                  </a:lnTo>
                  <a:lnTo>
                    <a:pt x="1065" y="1155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9"/>
            <p:cNvSpPr/>
            <p:nvPr/>
          </p:nvSpPr>
          <p:spPr>
            <a:xfrm>
              <a:off x="5012525" y="3452475"/>
              <a:ext cx="466600" cy="68400"/>
            </a:xfrm>
            <a:custGeom>
              <a:rect b="b" l="l" r="r" t="t"/>
              <a:pathLst>
                <a:path extrusionOk="0" h="2736" w="18664">
                  <a:moveTo>
                    <a:pt x="18602" y="0"/>
                  </a:moveTo>
                  <a:lnTo>
                    <a:pt x="16353" y="213"/>
                  </a:lnTo>
                  <a:lnTo>
                    <a:pt x="16444" y="973"/>
                  </a:lnTo>
                  <a:lnTo>
                    <a:pt x="18663" y="760"/>
                  </a:lnTo>
                  <a:lnTo>
                    <a:pt x="18602" y="0"/>
                  </a:lnTo>
                  <a:close/>
                  <a:moveTo>
                    <a:pt x="14529" y="456"/>
                  </a:moveTo>
                  <a:lnTo>
                    <a:pt x="12310" y="669"/>
                  </a:lnTo>
                  <a:lnTo>
                    <a:pt x="12371" y="1429"/>
                  </a:lnTo>
                  <a:lnTo>
                    <a:pt x="14621" y="1216"/>
                  </a:lnTo>
                  <a:lnTo>
                    <a:pt x="14529" y="456"/>
                  </a:lnTo>
                  <a:close/>
                  <a:moveTo>
                    <a:pt x="10426" y="882"/>
                  </a:moveTo>
                  <a:lnTo>
                    <a:pt x="8177" y="1094"/>
                  </a:lnTo>
                  <a:lnTo>
                    <a:pt x="8268" y="1854"/>
                  </a:lnTo>
                  <a:lnTo>
                    <a:pt x="10517" y="1642"/>
                  </a:lnTo>
                  <a:lnTo>
                    <a:pt x="10426" y="882"/>
                  </a:lnTo>
                  <a:close/>
                  <a:moveTo>
                    <a:pt x="6323" y="1307"/>
                  </a:moveTo>
                  <a:lnTo>
                    <a:pt x="4104" y="1550"/>
                  </a:lnTo>
                  <a:lnTo>
                    <a:pt x="4164" y="2310"/>
                  </a:lnTo>
                  <a:lnTo>
                    <a:pt x="6414" y="2067"/>
                  </a:lnTo>
                  <a:lnTo>
                    <a:pt x="6323" y="1307"/>
                  </a:lnTo>
                  <a:close/>
                  <a:moveTo>
                    <a:pt x="2219" y="1733"/>
                  </a:moveTo>
                  <a:lnTo>
                    <a:pt x="0" y="1976"/>
                  </a:lnTo>
                  <a:lnTo>
                    <a:pt x="61" y="2736"/>
                  </a:lnTo>
                  <a:lnTo>
                    <a:pt x="2310" y="2493"/>
                  </a:lnTo>
                  <a:lnTo>
                    <a:pt x="2219" y="173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9"/>
            <p:cNvSpPr/>
            <p:nvPr/>
          </p:nvSpPr>
          <p:spPr>
            <a:xfrm>
              <a:off x="5571800" y="3520850"/>
              <a:ext cx="449875" cy="869350"/>
            </a:xfrm>
            <a:custGeom>
              <a:rect b="b" l="l" r="r" t="t"/>
              <a:pathLst>
                <a:path extrusionOk="0" h="34774" w="17995">
                  <a:moveTo>
                    <a:pt x="730" y="1"/>
                  </a:moveTo>
                  <a:lnTo>
                    <a:pt x="0" y="274"/>
                  </a:lnTo>
                  <a:lnTo>
                    <a:pt x="791" y="2311"/>
                  </a:lnTo>
                  <a:lnTo>
                    <a:pt x="1520" y="2037"/>
                  </a:lnTo>
                  <a:lnTo>
                    <a:pt x="730" y="1"/>
                  </a:lnTo>
                  <a:close/>
                  <a:moveTo>
                    <a:pt x="2159" y="3800"/>
                  </a:moveTo>
                  <a:lnTo>
                    <a:pt x="1429" y="4074"/>
                  </a:lnTo>
                  <a:lnTo>
                    <a:pt x="2250" y="6110"/>
                  </a:lnTo>
                  <a:lnTo>
                    <a:pt x="2949" y="5837"/>
                  </a:lnTo>
                  <a:lnTo>
                    <a:pt x="2159" y="3800"/>
                  </a:lnTo>
                  <a:close/>
                  <a:moveTo>
                    <a:pt x="3618" y="7600"/>
                  </a:moveTo>
                  <a:lnTo>
                    <a:pt x="2888" y="7873"/>
                  </a:lnTo>
                  <a:lnTo>
                    <a:pt x="3678" y="9910"/>
                  </a:lnTo>
                  <a:lnTo>
                    <a:pt x="4408" y="9636"/>
                  </a:lnTo>
                  <a:lnTo>
                    <a:pt x="3618" y="7600"/>
                  </a:lnTo>
                  <a:close/>
                  <a:moveTo>
                    <a:pt x="5077" y="11399"/>
                  </a:moveTo>
                  <a:lnTo>
                    <a:pt x="4377" y="11673"/>
                  </a:lnTo>
                  <a:lnTo>
                    <a:pt x="5168" y="13709"/>
                  </a:lnTo>
                  <a:lnTo>
                    <a:pt x="5897" y="13436"/>
                  </a:lnTo>
                  <a:lnTo>
                    <a:pt x="5077" y="11399"/>
                  </a:lnTo>
                  <a:close/>
                  <a:moveTo>
                    <a:pt x="6536" y="15168"/>
                  </a:moveTo>
                  <a:lnTo>
                    <a:pt x="5806" y="15411"/>
                  </a:lnTo>
                  <a:lnTo>
                    <a:pt x="6596" y="17478"/>
                  </a:lnTo>
                  <a:lnTo>
                    <a:pt x="7326" y="17205"/>
                  </a:lnTo>
                  <a:lnTo>
                    <a:pt x="6536" y="15168"/>
                  </a:lnTo>
                  <a:close/>
                  <a:moveTo>
                    <a:pt x="7964" y="18846"/>
                  </a:moveTo>
                  <a:lnTo>
                    <a:pt x="7326" y="19272"/>
                  </a:lnTo>
                  <a:lnTo>
                    <a:pt x="8542" y="21126"/>
                  </a:lnTo>
                  <a:lnTo>
                    <a:pt x="9180" y="20700"/>
                  </a:lnTo>
                  <a:lnTo>
                    <a:pt x="7964" y="18846"/>
                  </a:lnTo>
                  <a:close/>
                  <a:moveTo>
                    <a:pt x="10183" y="22220"/>
                  </a:moveTo>
                  <a:lnTo>
                    <a:pt x="9514" y="22646"/>
                  </a:lnTo>
                  <a:lnTo>
                    <a:pt x="10730" y="24500"/>
                  </a:lnTo>
                  <a:lnTo>
                    <a:pt x="11399" y="24074"/>
                  </a:lnTo>
                  <a:lnTo>
                    <a:pt x="10183" y="22220"/>
                  </a:lnTo>
                  <a:close/>
                  <a:moveTo>
                    <a:pt x="12371" y="25655"/>
                  </a:moveTo>
                  <a:lnTo>
                    <a:pt x="11733" y="26050"/>
                  </a:lnTo>
                  <a:lnTo>
                    <a:pt x="12949" y="27934"/>
                  </a:lnTo>
                  <a:lnTo>
                    <a:pt x="13587" y="27509"/>
                  </a:lnTo>
                  <a:lnTo>
                    <a:pt x="12371" y="25655"/>
                  </a:lnTo>
                  <a:close/>
                  <a:moveTo>
                    <a:pt x="14590" y="29059"/>
                  </a:moveTo>
                  <a:lnTo>
                    <a:pt x="13922" y="29485"/>
                  </a:lnTo>
                  <a:lnTo>
                    <a:pt x="15168" y="31339"/>
                  </a:lnTo>
                  <a:lnTo>
                    <a:pt x="15806" y="30913"/>
                  </a:lnTo>
                  <a:lnTo>
                    <a:pt x="14590" y="29059"/>
                  </a:lnTo>
                  <a:close/>
                  <a:moveTo>
                    <a:pt x="16779" y="32494"/>
                  </a:moveTo>
                  <a:lnTo>
                    <a:pt x="16141" y="32889"/>
                  </a:lnTo>
                  <a:lnTo>
                    <a:pt x="17356" y="34773"/>
                  </a:lnTo>
                  <a:lnTo>
                    <a:pt x="17995" y="34348"/>
                  </a:lnTo>
                  <a:lnTo>
                    <a:pt x="16779" y="32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9"/>
            <p:cNvSpPr/>
            <p:nvPr/>
          </p:nvSpPr>
          <p:spPr>
            <a:xfrm>
              <a:off x="6109050" y="4086975"/>
              <a:ext cx="815375" cy="320700"/>
            </a:xfrm>
            <a:custGeom>
              <a:rect b="b" l="l" r="r" t="t"/>
              <a:pathLst>
                <a:path extrusionOk="0" h="12828" w="32615">
                  <a:moveTo>
                    <a:pt x="32524" y="1"/>
                  </a:moveTo>
                  <a:lnTo>
                    <a:pt x="30244" y="213"/>
                  </a:lnTo>
                  <a:lnTo>
                    <a:pt x="30335" y="973"/>
                  </a:lnTo>
                  <a:lnTo>
                    <a:pt x="32615" y="760"/>
                  </a:lnTo>
                  <a:lnTo>
                    <a:pt x="32524" y="1"/>
                  </a:lnTo>
                  <a:close/>
                  <a:moveTo>
                    <a:pt x="28359" y="396"/>
                  </a:moveTo>
                  <a:lnTo>
                    <a:pt x="26080" y="639"/>
                  </a:lnTo>
                  <a:lnTo>
                    <a:pt x="26141" y="1399"/>
                  </a:lnTo>
                  <a:lnTo>
                    <a:pt x="28420" y="1156"/>
                  </a:lnTo>
                  <a:lnTo>
                    <a:pt x="28359" y="396"/>
                  </a:lnTo>
                  <a:close/>
                  <a:moveTo>
                    <a:pt x="24165" y="791"/>
                  </a:moveTo>
                  <a:lnTo>
                    <a:pt x="21885" y="1034"/>
                  </a:lnTo>
                  <a:lnTo>
                    <a:pt x="21976" y="1794"/>
                  </a:lnTo>
                  <a:lnTo>
                    <a:pt x="24256" y="1551"/>
                  </a:lnTo>
                  <a:lnTo>
                    <a:pt x="24165" y="791"/>
                  </a:lnTo>
                  <a:close/>
                  <a:moveTo>
                    <a:pt x="19940" y="1216"/>
                  </a:moveTo>
                  <a:lnTo>
                    <a:pt x="17660" y="1429"/>
                  </a:lnTo>
                  <a:lnTo>
                    <a:pt x="17751" y="2189"/>
                  </a:lnTo>
                  <a:lnTo>
                    <a:pt x="20031" y="1976"/>
                  </a:lnTo>
                  <a:lnTo>
                    <a:pt x="19940" y="1216"/>
                  </a:lnTo>
                  <a:close/>
                  <a:moveTo>
                    <a:pt x="15776" y="1642"/>
                  </a:moveTo>
                  <a:lnTo>
                    <a:pt x="13496" y="1855"/>
                  </a:lnTo>
                  <a:lnTo>
                    <a:pt x="13557" y="2615"/>
                  </a:lnTo>
                  <a:lnTo>
                    <a:pt x="15867" y="2402"/>
                  </a:lnTo>
                  <a:lnTo>
                    <a:pt x="15776" y="1642"/>
                  </a:lnTo>
                  <a:close/>
                  <a:moveTo>
                    <a:pt x="11794" y="3071"/>
                  </a:moveTo>
                  <a:lnTo>
                    <a:pt x="9970" y="4469"/>
                  </a:lnTo>
                  <a:lnTo>
                    <a:pt x="10426" y="5077"/>
                  </a:lnTo>
                  <a:lnTo>
                    <a:pt x="12250" y="3678"/>
                  </a:lnTo>
                  <a:lnTo>
                    <a:pt x="11794" y="3071"/>
                  </a:lnTo>
                  <a:close/>
                  <a:moveTo>
                    <a:pt x="8481" y="5654"/>
                  </a:moveTo>
                  <a:lnTo>
                    <a:pt x="6657" y="7052"/>
                  </a:lnTo>
                  <a:lnTo>
                    <a:pt x="7113" y="7660"/>
                  </a:lnTo>
                  <a:lnTo>
                    <a:pt x="8937" y="6262"/>
                  </a:lnTo>
                  <a:lnTo>
                    <a:pt x="8481" y="5654"/>
                  </a:lnTo>
                  <a:close/>
                  <a:moveTo>
                    <a:pt x="5167" y="8238"/>
                  </a:moveTo>
                  <a:lnTo>
                    <a:pt x="3344" y="9636"/>
                  </a:lnTo>
                  <a:lnTo>
                    <a:pt x="3800" y="10244"/>
                  </a:lnTo>
                  <a:lnTo>
                    <a:pt x="5623" y="8846"/>
                  </a:lnTo>
                  <a:lnTo>
                    <a:pt x="5167" y="8238"/>
                  </a:lnTo>
                  <a:close/>
                  <a:moveTo>
                    <a:pt x="1824" y="10821"/>
                  </a:moveTo>
                  <a:lnTo>
                    <a:pt x="0" y="12220"/>
                  </a:lnTo>
                  <a:lnTo>
                    <a:pt x="456" y="12827"/>
                  </a:lnTo>
                  <a:lnTo>
                    <a:pt x="2280" y="11429"/>
                  </a:lnTo>
                  <a:lnTo>
                    <a:pt x="1824" y="1082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9"/>
            <p:cNvSpPr/>
            <p:nvPr/>
          </p:nvSpPr>
          <p:spPr>
            <a:xfrm>
              <a:off x="3365825" y="4716925"/>
              <a:ext cx="85900" cy="85125"/>
            </a:xfrm>
            <a:custGeom>
              <a:rect b="b" l="l" r="r" t="t"/>
              <a:pathLst>
                <a:path extrusionOk="0" h="3405" w="3436">
                  <a:moveTo>
                    <a:pt x="1733" y="0"/>
                  </a:moveTo>
                  <a:cubicBezTo>
                    <a:pt x="761" y="0"/>
                    <a:pt x="1" y="760"/>
                    <a:pt x="1" y="1703"/>
                  </a:cubicBezTo>
                  <a:cubicBezTo>
                    <a:pt x="1" y="2645"/>
                    <a:pt x="761" y="3405"/>
                    <a:pt x="1733" y="3405"/>
                  </a:cubicBezTo>
                  <a:cubicBezTo>
                    <a:pt x="2676" y="3405"/>
                    <a:pt x="3435" y="2645"/>
                    <a:pt x="3435" y="1703"/>
                  </a:cubicBezTo>
                  <a:cubicBezTo>
                    <a:pt x="3435" y="760"/>
                    <a:pt x="2676" y="0"/>
                    <a:pt x="17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9"/>
            <p:cNvSpPr/>
            <p:nvPr/>
          </p:nvSpPr>
          <p:spPr>
            <a:xfrm>
              <a:off x="3855950" y="4495025"/>
              <a:ext cx="85900" cy="85900"/>
            </a:xfrm>
            <a:custGeom>
              <a:rect b="b" l="l" r="r" t="t"/>
              <a:pathLst>
                <a:path extrusionOk="0" h="3436" w="3436">
                  <a:moveTo>
                    <a:pt x="1703" y="1"/>
                  </a:moveTo>
                  <a:cubicBezTo>
                    <a:pt x="761" y="1"/>
                    <a:pt x="1" y="761"/>
                    <a:pt x="1" y="1734"/>
                  </a:cubicBezTo>
                  <a:cubicBezTo>
                    <a:pt x="1" y="2676"/>
                    <a:pt x="761" y="3436"/>
                    <a:pt x="1703" y="3436"/>
                  </a:cubicBezTo>
                  <a:cubicBezTo>
                    <a:pt x="2676" y="3436"/>
                    <a:pt x="3436" y="2676"/>
                    <a:pt x="3436" y="1734"/>
                  </a:cubicBezTo>
                  <a:cubicBezTo>
                    <a:pt x="3436" y="761"/>
                    <a:pt x="2676" y="1"/>
                    <a:pt x="1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9"/>
            <p:cNvSpPr/>
            <p:nvPr/>
          </p:nvSpPr>
          <p:spPr>
            <a:xfrm>
              <a:off x="4145475" y="4071775"/>
              <a:ext cx="85900" cy="85125"/>
            </a:xfrm>
            <a:custGeom>
              <a:rect b="b" l="l" r="r" t="t"/>
              <a:pathLst>
                <a:path extrusionOk="0" h="3405" w="3436">
                  <a:moveTo>
                    <a:pt x="1733" y="1"/>
                  </a:moveTo>
                  <a:cubicBezTo>
                    <a:pt x="791" y="1"/>
                    <a:pt x="1" y="761"/>
                    <a:pt x="1" y="1703"/>
                  </a:cubicBezTo>
                  <a:cubicBezTo>
                    <a:pt x="1" y="2645"/>
                    <a:pt x="791" y="3405"/>
                    <a:pt x="1733" y="3405"/>
                  </a:cubicBezTo>
                  <a:cubicBezTo>
                    <a:pt x="2676" y="3405"/>
                    <a:pt x="3435" y="2645"/>
                    <a:pt x="3435" y="1703"/>
                  </a:cubicBezTo>
                  <a:cubicBezTo>
                    <a:pt x="3435" y="761"/>
                    <a:pt x="2676" y="1"/>
                    <a:pt x="17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9"/>
            <p:cNvSpPr/>
            <p:nvPr/>
          </p:nvSpPr>
          <p:spPr>
            <a:xfrm>
              <a:off x="4648525" y="3955525"/>
              <a:ext cx="85125" cy="85875"/>
            </a:xfrm>
            <a:custGeom>
              <a:rect b="b" l="l" r="r" t="t"/>
              <a:pathLst>
                <a:path extrusionOk="0" h="3435" w="3405">
                  <a:moveTo>
                    <a:pt x="1703" y="0"/>
                  </a:moveTo>
                  <a:cubicBezTo>
                    <a:pt x="761" y="0"/>
                    <a:pt x="1" y="760"/>
                    <a:pt x="1" y="1702"/>
                  </a:cubicBezTo>
                  <a:cubicBezTo>
                    <a:pt x="1" y="2675"/>
                    <a:pt x="761" y="3435"/>
                    <a:pt x="1703" y="3435"/>
                  </a:cubicBezTo>
                  <a:cubicBezTo>
                    <a:pt x="2645" y="3435"/>
                    <a:pt x="3405" y="2675"/>
                    <a:pt x="3405" y="1702"/>
                  </a:cubicBezTo>
                  <a:cubicBezTo>
                    <a:pt x="3405" y="760"/>
                    <a:pt x="2645" y="0"/>
                    <a:pt x="1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9"/>
            <p:cNvSpPr/>
            <p:nvPr/>
          </p:nvSpPr>
          <p:spPr>
            <a:xfrm>
              <a:off x="4895500" y="3476775"/>
              <a:ext cx="85125" cy="85900"/>
            </a:xfrm>
            <a:custGeom>
              <a:rect b="b" l="l" r="r" t="t"/>
              <a:pathLst>
                <a:path extrusionOk="0" h="3436" w="3405">
                  <a:moveTo>
                    <a:pt x="1702" y="1"/>
                  </a:moveTo>
                  <a:cubicBezTo>
                    <a:pt x="760" y="1"/>
                    <a:pt x="0" y="761"/>
                    <a:pt x="0" y="1733"/>
                  </a:cubicBezTo>
                  <a:cubicBezTo>
                    <a:pt x="0" y="2676"/>
                    <a:pt x="760" y="3436"/>
                    <a:pt x="1702" y="3436"/>
                  </a:cubicBezTo>
                  <a:cubicBezTo>
                    <a:pt x="2645" y="3436"/>
                    <a:pt x="3405" y="2676"/>
                    <a:pt x="3405" y="1733"/>
                  </a:cubicBezTo>
                  <a:cubicBezTo>
                    <a:pt x="3405" y="761"/>
                    <a:pt x="2645" y="1"/>
                    <a:pt x="17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9"/>
            <p:cNvSpPr/>
            <p:nvPr/>
          </p:nvSpPr>
          <p:spPr>
            <a:xfrm>
              <a:off x="5511000" y="3411425"/>
              <a:ext cx="85150" cy="85900"/>
            </a:xfrm>
            <a:custGeom>
              <a:rect b="b" l="l" r="r" t="t"/>
              <a:pathLst>
                <a:path extrusionOk="0" h="3436" w="3406">
                  <a:moveTo>
                    <a:pt x="1703" y="1"/>
                  </a:moveTo>
                  <a:cubicBezTo>
                    <a:pt x="761" y="1"/>
                    <a:pt x="1" y="761"/>
                    <a:pt x="1" y="1703"/>
                  </a:cubicBezTo>
                  <a:cubicBezTo>
                    <a:pt x="1" y="2645"/>
                    <a:pt x="761" y="3436"/>
                    <a:pt x="1703" y="3436"/>
                  </a:cubicBezTo>
                  <a:cubicBezTo>
                    <a:pt x="2645" y="3436"/>
                    <a:pt x="3405" y="2645"/>
                    <a:pt x="3405" y="1703"/>
                  </a:cubicBezTo>
                  <a:cubicBezTo>
                    <a:pt x="3405" y="761"/>
                    <a:pt x="2645" y="1"/>
                    <a:pt x="1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9"/>
            <p:cNvSpPr/>
            <p:nvPr/>
          </p:nvSpPr>
          <p:spPr>
            <a:xfrm>
              <a:off x="5723775" y="3943350"/>
              <a:ext cx="85125" cy="85900"/>
            </a:xfrm>
            <a:custGeom>
              <a:rect b="b" l="l" r="r" t="t"/>
              <a:pathLst>
                <a:path extrusionOk="0" h="3436" w="3405">
                  <a:moveTo>
                    <a:pt x="1703" y="1"/>
                  </a:moveTo>
                  <a:cubicBezTo>
                    <a:pt x="760" y="1"/>
                    <a:pt x="1" y="761"/>
                    <a:pt x="1" y="1703"/>
                  </a:cubicBezTo>
                  <a:cubicBezTo>
                    <a:pt x="1" y="2645"/>
                    <a:pt x="760" y="3435"/>
                    <a:pt x="1703" y="3435"/>
                  </a:cubicBezTo>
                  <a:cubicBezTo>
                    <a:pt x="2645" y="3435"/>
                    <a:pt x="3405" y="2645"/>
                    <a:pt x="3405" y="1703"/>
                  </a:cubicBezTo>
                  <a:cubicBezTo>
                    <a:pt x="3405" y="761"/>
                    <a:pt x="2645" y="1"/>
                    <a:pt x="1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9"/>
            <p:cNvSpPr/>
            <p:nvPr/>
          </p:nvSpPr>
          <p:spPr>
            <a:xfrm>
              <a:off x="6011025" y="4392450"/>
              <a:ext cx="85875" cy="85900"/>
            </a:xfrm>
            <a:custGeom>
              <a:rect b="b" l="l" r="r" t="t"/>
              <a:pathLst>
                <a:path extrusionOk="0" h="3436" w="3435">
                  <a:moveTo>
                    <a:pt x="1733" y="1"/>
                  </a:moveTo>
                  <a:cubicBezTo>
                    <a:pt x="760" y="1"/>
                    <a:pt x="0" y="760"/>
                    <a:pt x="0" y="1733"/>
                  </a:cubicBezTo>
                  <a:cubicBezTo>
                    <a:pt x="0" y="2675"/>
                    <a:pt x="760" y="3435"/>
                    <a:pt x="1733" y="3435"/>
                  </a:cubicBezTo>
                  <a:cubicBezTo>
                    <a:pt x="2675" y="3435"/>
                    <a:pt x="3435" y="2675"/>
                    <a:pt x="3435" y="1733"/>
                  </a:cubicBezTo>
                  <a:cubicBezTo>
                    <a:pt x="3435" y="760"/>
                    <a:pt x="2675" y="1"/>
                    <a:pt x="17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9"/>
            <p:cNvSpPr/>
            <p:nvPr/>
          </p:nvSpPr>
          <p:spPr>
            <a:xfrm>
              <a:off x="6403125" y="4099900"/>
              <a:ext cx="85125" cy="85875"/>
            </a:xfrm>
            <a:custGeom>
              <a:rect b="b" l="l" r="r" t="t"/>
              <a:pathLst>
                <a:path extrusionOk="0" h="3435" w="3405">
                  <a:moveTo>
                    <a:pt x="1703" y="0"/>
                  </a:moveTo>
                  <a:cubicBezTo>
                    <a:pt x="760" y="0"/>
                    <a:pt x="0" y="760"/>
                    <a:pt x="0" y="1733"/>
                  </a:cubicBezTo>
                  <a:cubicBezTo>
                    <a:pt x="0" y="2675"/>
                    <a:pt x="760" y="3435"/>
                    <a:pt x="1703" y="3435"/>
                  </a:cubicBezTo>
                  <a:cubicBezTo>
                    <a:pt x="2645" y="3435"/>
                    <a:pt x="3405" y="2675"/>
                    <a:pt x="3405" y="1733"/>
                  </a:cubicBezTo>
                  <a:cubicBezTo>
                    <a:pt x="3405" y="760"/>
                    <a:pt x="2645" y="0"/>
                    <a:pt x="1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9"/>
            <p:cNvSpPr/>
            <p:nvPr/>
          </p:nvSpPr>
          <p:spPr>
            <a:xfrm>
              <a:off x="6988250" y="3996550"/>
              <a:ext cx="243950" cy="177850"/>
            </a:xfrm>
            <a:custGeom>
              <a:rect b="b" l="l" r="r" t="t"/>
              <a:pathLst>
                <a:path extrusionOk="0" h="7114" w="9758">
                  <a:moveTo>
                    <a:pt x="0" y="0"/>
                  </a:moveTo>
                  <a:lnTo>
                    <a:pt x="851" y="7113"/>
                  </a:lnTo>
                  <a:lnTo>
                    <a:pt x="9757" y="228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2_1_1">
    <p:spTree>
      <p:nvGrpSpPr>
        <p:cNvPr id="736" name="Shape 736"/>
        <p:cNvGrpSpPr/>
        <p:nvPr/>
      </p:nvGrpSpPr>
      <p:grpSpPr>
        <a:xfrm>
          <a:off x="0" y="0"/>
          <a:ext cx="0" cy="0"/>
          <a:chOff x="0" y="0"/>
          <a:chExt cx="0" cy="0"/>
        </a:xfrm>
      </p:grpSpPr>
      <p:grpSp>
        <p:nvGrpSpPr>
          <p:cNvPr id="737" name="Google Shape;737;p30"/>
          <p:cNvGrpSpPr/>
          <p:nvPr/>
        </p:nvGrpSpPr>
        <p:grpSpPr>
          <a:xfrm>
            <a:off x="-244" y="24"/>
            <a:ext cx="9144155" cy="5165694"/>
            <a:chOff x="-244" y="24"/>
            <a:chExt cx="9144155" cy="5165694"/>
          </a:xfrm>
        </p:grpSpPr>
        <p:sp>
          <p:nvSpPr>
            <p:cNvPr id="738" name="Google Shape;738;p30"/>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0"/>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30"/>
          <p:cNvGrpSpPr/>
          <p:nvPr/>
        </p:nvGrpSpPr>
        <p:grpSpPr>
          <a:xfrm>
            <a:off x="303630" y="306525"/>
            <a:ext cx="8536741" cy="4552701"/>
            <a:chOff x="2434200" y="841500"/>
            <a:chExt cx="4622450" cy="3053250"/>
          </a:xfrm>
        </p:grpSpPr>
        <p:sp>
          <p:nvSpPr>
            <p:cNvPr id="741" name="Google Shape;741;p30"/>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0"/>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 name="Google Shape;743;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44" name="Google Shape;744;p30"/>
          <p:cNvGrpSpPr/>
          <p:nvPr/>
        </p:nvGrpSpPr>
        <p:grpSpPr>
          <a:xfrm>
            <a:off x="7900012" y="90568"/>
            <a:ext cx="1177606" cy="869950"/>
            <a:chOff x="887825" y="3946025"/>
            <a:chExt cx="1317675" cy="973425"/>
          </a:xfrm>
        </p:grpSpPr>
        <p:sp>
          <p:nvSpPr>
            <p:cNvPr id="745" name="Google Shape;745;p30"/>
            <p:cNvSpPr/>
            <p:nvPr/>
          </p:nvSpPr>
          <p:spPr>
            <a:xfrm>
              <a:off x="887825" y="3946025"/>
              <a:ext cx="1317675" cy="973425"/>
            </a:xfrm>
            <a:custGeom>
              <a:rect b="b" l="l" r="r" t="t"/>
              <a:pathLst>
                <a:path extrusionOk="0" h="38937" w="52707">
                  <a:moveTo>
                    <a:pt x="42898" y="1"/>
                  </a:moveTo>
                  <a:cubicBezTo>
                    <a:pt x="42574" y="1"/>
                    <a:pt x="42244" y="45"/>
                    <a:pt x="41916" y="137"/>
                  </a:cubicBezTo>
                  <a:cubicBezTo>
                    <a:pt x="28755" y="3572"/>
                    <a:pt x="15806" y="7128"/>
                    <a:pt x="3070" y="10715"/>
                  </a:cubicBezTo>
                  <a:cubicBezTo>
                    <a:pt x="1155" y="11262"/>
                    <a:pt x="0" y="13268"/>
                    <a:pt x="547" y="15213"/>
                  </a:cubicBezTo>
                  <a:cubicBezTo>
                    <a:pt x="2432" y="22235"/>
                    <a:pt x="4377" y="29226"/>
                    <a:pt x="6262" y="36247"/>
                  </a:cubicBezTo>
                  <a:cubicBezTo>
                    <a:pt x="6717" y="37865"/>
                    <a:pt x="8181" y="38936"/>
                    <a:pt x="9780" y="38936"/>
                  </a:cubicBezTo>
                  <a:cubicBezTo>
                    <a:pt x="10104" y="38936"/>
                    <a:pt x="10433" y="38892"/>
                    <a:pt x="10760" y="38800"/>
                  </a:cubicBezTo>
                  <a:cubicBezTo>
                    <a:pt x="23375" y="35548"/>
                    <a:pt x="36323" y="31992"/>
                    <a:pt x="49576" y="28192"/>
                  </a:cubicBezTo>
                  <a:cubicBezTo>
                    <a:pt x="51551" y="27675"/>
                    <a:pt x="52706" y="25669"/>
                    <a:pt x="52129" y="23724"/>
                  </a:cubicBezTo>
                  <a:cubicBezTo>
                    <a:pt x="50640" y="16611"/>
                    <a:pt x="48725" y="9590"/>
                    <a:pt x="46384" y="2660"/>
                  </a:cubicBezTo>
                  <a:cubicBezTo>
                    <a:pt x="45955" y="1068"/>
                    <a:pt x="44495" y="1"/>
                    <a:pt x="42898"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0"/>
            <p:cNvSpPr/>
            <p:nvPr/>
          </p:nvSpPr>
          <p:spPr>
            <a:xfrm>
              <a:off x="1947100" y="4445975"/>
              <a:ext cx="157325" cy="158175"/>
            </a:xfrm>
            <a:custGeom>
              <a:rect b="b" l="l" r="r" t="t"/>
              <a:pathLst>
                <a:path extrusionOk="0" h="6327" w="6293">
                  <a:moveTo>
                    <a:pt x="2780" y="1"/>
                  </a:moveTo>
                  <a:cubicBezTo>
                    <a:pt x="2515" y="1"/>
                    <a:pt x="2245" y="36"/>
                    <a:pt x="1977" y="109"/>
                  </a:cubicBezTo>
                  <a:cubicBezTo>
                    <a:pt x="1065" y="352"/>
                    <a:pt x="366" y="990"/>
                    <a:pt x="1" y="1750"/>
                  </a:cubicBezTo>
                  <a:cubicBezTo>
                    <a:pt x="639" y="2176"/>
                    <a:pt x="1095" y="2784"/>
                    <a:pt x="1338" y="3574"/>
                  </a:cubicBezTo>
                  <a:cubicBezTo>
                    <a:pt x="1551" y="4334"/>
                    <a:pt x="1430" y="5124"/>
                    <a:pt x="1095" y="5823"/>
                  </a:cubicBezTo>
                  <a:cubicBezTo>
                    <a:pt x="1604" y="6141"/>
                    <a:pt x="2202" y="6326"/>
                    <a:pt x="2827" y="6326"/>
                  </a:cubicBezTo>
                  <a:cubicBezTo>
                    <a:pt x="3098" y="6326"/>
                    <a:pt x="3373" y="6292"/>
                    <a:pt x="3648" y="6218"/>
                  </a:cubicBezTo>
                  <a:cubicBezTo>
                    <a:pt x="5320" y="5762"/>
                    <a:pt x="6293" y="4030"/>
                    <a:pt x="5837" y="2358"/>
                  </a:cubicBezTo>
                  <a:cubicBezTo>
                    <a:pt x="5454" y="955"/>
                    <a:pt x="4171" y="1"/>
                    <a:pt x="2780"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0"/>
            <p:cNvSpPr/>
            <p:nvPr/>
          </p:nvSpPr>
          <p:spPr>
            <a:xfrm>
              <a:off x="1936475" y="4489725"/>
              <a:ext cx="48650" cy="101850"/>
            </a:xfrm>
            <a:custGeom>
              <a:rect b="b" l="l" r="r" t="t"/>
              <a:pathLst>
                <a:path extrusionOk="0" h="4074" w="1946">
                  <a:moveTo>
                    <a:pt x="426" y="0"/>
                  </a:moveTo>
                  <a:cubicBezTo>
                    <a:pt x="92" y="669"/>
                    <a:pt x="0" y="1429"/>
                    <a:pt x="183" y="2249"/>
                  </a:cubicBezTo>
                  <a:cubicBezTo>
                    <a:pt x="426" y="3009"/>
                    <a:pt x="882" y="3648"/>
                    <a:pt x="1520" y="4073"/>
                  </a:cubicBezTo>
                  <a:cubicBezTo>
                    <a:pt x="1855" y="3374"/>
                    <a:pt x="1946" y="2614"/>
                    <a:pt x="1763" y="1824"/>
                  </a:cubicBezTo>
                  <a:cubicBezTo>
                    <a:pt x="1520" y="1034"/>
                    <a:pt x="1034" y="426"/>
                    <a:pt x="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0"/>
            <p:cNvSpPr/>
            <p:nvPr/>
          </p:nvSpPr>
          <p:spPr>
            <a:xfrm>
              <a:off x="1016250" y="4560875"/>
              <a:ext cx="52450" cy="73950"/>
            </a:xfrm>
            <a:custGeom>
              <a:rect b="b" l="l" r="r" t="t"/>
              <a:pathLst>
                <a:path extrusionOk="0" h="2958" w="2098">
                  <a:moveTo>
                    <a:pt x="1183" y="1"/>
                  </a:moveTo>
                  <a:cubicBezTo>
                    <a:pt x="857" y="1"/>
                    <a:pt x="160" y="228"/>
                    <a:pt x="61" y="376"/>
                  </a:cubicBezTo>
                  <a:cubicBezTo>
                    <a:pt x="0" y="528"/>
                    <a:pt x="639" y="2838"/>
                    <a:pt x="760" y="2929"/>
                  </a:cubicBezTo>
                  <a:cubicBezTo>
                    <a:pt x="784" y="2949"/>
                    <a:pt x="831" y="2957"/>
                    <a:pt x="892" y="2957"/>
                  </a:cubicBezTo>
                  <a:cubicBezTo>
                    <a:pt x="1210" y="2957"/>
                    <a:pt x="1930" y="2723"/>
                    <a:pt x="2006" y="2595"/>
                  </a:cubicBezTo>
                  <a:cubicBezTo>
                    <a:pt x="2098" y="2473"/>
                    <a:pt x="1429" y="163"/>
                    <a:pt x="1338" y="42"/>
                  </a:cubicBezTo>
                  <a:cubicBezTo>
                    <a:pt x="1315" y="13"/>
                    <a:pt x="1259" y="1"/>
                    <a:pt x="118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0"/>
            <p:cNvSpPr/>
            <p:nvPr/>
          </p:nvSpPr>
          <p:spPr>
            <a:xfrm>
              <a:off x="1069425" y="4546000"/>
              <a:ext cx="52475" cy="73625"/>
            </a:xfrm>
            <a:custGeom>
              <a:rect b="b" l="l" r="r" t="t"/>
              <a:pathLst>
                <a:path extrusionOk="0" h="2945" w="2099">
                  <a:moveTo>
                    <a:pt x="1215" y="1"/>
                  </a:moveTo>
                  <a:cubicBezTo>
                    <a:pt x="901" y="1"/>
                    <a:pt x="138" y="236"/>
                    <a:pt x="62" y="363"/>
                  </a:cubicBezTo>
                  <a:cubicBezTo>
                    <a:pt x="1" y="515"/>
                    <a:pt x="639" y="2825"/>
                    <a:pt x="761" y="2916"/>
                  </a:cubicBezTo>
                  <a:cubicBezTo>
                    <a:pt x="785" y="2936"/>
                    <a:pt x="832" y="2944"/>
                    <a:pt x="894" y="2944"/>
                  </a:cubicBezTo>
                  <a:cubicBezTo>
                    <a:pt x="1219" y="2944"/>
                    <a:pt x="1956" y="2710"/>
                    <a:pt x="2007" y="2582"/>
                  </a:cubicBezTo>
                  <a:cubicBezTo>
                    <a:pt x="2098" y="2461"/>
                    <a:pt x="1429" y="150"/>
                    <a:pt x="1338" y="29"/>
                  </a:cubicBezTo>
                  <a:cubicBezTo>
                    <a:pt x="1319" y="9"/>
                    <a:pt x="1275" y="1"/>
                    <a:pt x="1215"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0"/>
            <p:cNvSpPr/>
            <p:nvPr/>
          </p:nvSpPr>
          <p:spPr>
            <a:xfrm>
              <a:off x="1122625" y="4531575"/>
              <a:ext cx="52450" cy="73600"/>
            </a:xfrm>
            <a:custGeom>
              <a:rect b="b" l="l" r="r" t="t"/>
              <a:pathLst>
                <a:path extrusionOk="0" h="2944" w="2098">
                  <a:moveTo>
                    <a:pt x="1204" y="0"/>
                  </a:moveTo>
                  <a:cubicBezTo>
                    <a:pt x="879" y="0"/>
                    <a:pt x="138" y="235"/>
                    <a:pt x="61" y="363"/>
                  </a:cubicBezTo>
                  <a:cubicBezTo>
                    <a:pt x="1" y="515"/>
                    <a:pt x="639" y="2855"/>
                    <a:pt x="760" y="2916"/>
                  </a:cubicBezTo>
                  <a:cubicBezTo>
                    <a:pt x="785" y="2935"/>
                    <a:pt x="831" y="2944"/>
                    <a:pt x="892" y="2944"/>
                  </a:cubicBezTo>
                  <a:cubicBezTo>
                    <a:pt x="1211" y="2944"/>
                    <a:pt x="1930" y="2709"/>
                    <a:pt x="2007" y="2582"/>
                  </a:cubicBezTo>
                  <a:cubicBezTo>
                    <a:pt x="2098" y="2460"/>
                    <a:pt x="1429" y="150"/>
                    <a:pt x="1338" y="28"/>
                  </a:cubicBezTo>
                  <a:cubicBezTo>
                    <a:pt x="1314" y="9"/>
                    <a:pt x="1267" y="0"/>
                    <a:pt x="1204"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0"/>
            <p:cNvSpPr/>
            <p:nvPr/>
          </p:nvSpPr>
          <p:spPr>
            <a:xfrm>
              <a:off x="1175825" y="4517425"/>
              <a:ext cx="52450" cy="73325"/>
            </a:xfrm>
            <a:custGeom>
              <a:rect b="b" l="l" r="r" t="t"/>
              <a:pathLst>
                <a:path extrusionOk="0" h="2933" w="2098">
                  <a:moveTo>
                    <a:pt x="1241" y="0"/>
                  </a:moveTo>
                  <a:cubicBezTo>
                    <a:pt x="939" y="0"/>
                    <a:pt x="141" y="249"/>
                    <a:pt x="61" y="382"/>
                  </a:cubicBezTo>
                  <a:cubicBezTo>
                    <a:pt x="0" y="534"/>
                    <a:pt x="639" y="2844"/>
                    <a:pt x="760" y="2904"/>
                  </a:cubicBezTo>
                  <a:cubicBezTo>
                    <a:pt x="785" y="2924"/>
                    <a:pt x="832" y="2932"/>
                    <a:pt x="894" y="2932"/>
                  </a:cubicBezTo>
                  <a:cubicBezTo>
                    <a:pt x="1218" y="2932"/>
                    <a:pt x="1955" y="2698"/>
                    <a:pt x="2006" y="2570"/>
                  </a:cubicBezTo>
                  <a:cubicBezTo>
                    <a:pt x="2098" y="2448"/>
                    <a:pt x="1429" y="138"/>
                    <a:pt x="1338" y="17"/>
                  </a:cubicBezTo>
                  <a:cubicBezTo>
                    <a:pt x="1318" y="5"/>
                    <a:pt x="1285" y="0"/>
                    <a:pt x="1241"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0"/>
            <p:cNvSpPr/>
            <p:nvPr/>
          </p:nvSpPr>
          <p:spPr>
            <a:xfrm>
              <a:off x="1300450" y="4483225"/>
              <a:ext cx="51700" cy="73325"/>
            </a:xfrm>
            <a:custGeom>
              <a:rect b="b" l="l" r="r" t="t"/>
              <a:pathLst>
                <a:path extrusionOk="0" h="2933" w="2068">
                  <a:moveTo>
                    <a:pt x="1230" y="0"/>
                  </a:moveTo>
                  <a:cubicBezTo>
                    <a:pt x="963" y="0"/>
                    <a:pt x="141" y="249"/>
                    <a:pt x="61" y="382"/>
                  </a:cubicBezTo>
                  <a:cubicBezTo>
                    <a:pt x="0" y="503"/>
                    <a:pt x="639" y="2844"/>
                    <a:pt x="760" y="2905"/>
                  </a:cubicBezTo>
                  <a:cubicBezTo>
                    <a:pt x="784" y="2924"/>
                    <a:pt x="831" y="2933"/>
                    <a:pt x="892" y="2933"/>
                  </a:cubicBezTo>
                  <a:cubicBezTo>
                    <a:pt x="1210" y="2933"/>
                    <a:pt x="1930" y="2698"/>
                    <a:pt x="2006" y="2570"/>
                  </a:cubicBezTo>
                  <a:cubicBezTo>
                    <a:pt x="2067" y="2449"/>
                    <a:pt x="1429" y="139"/>
                    <a:pt x="1307" y="17"/>
                  </a:cubicBezTo>
                  <a:cubicBezTo>
                    <a:pt x="1296" y="6"/>
                    <a:pt x="1269" y="0"/>
                    <a:pt x="1230"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0"/>
            <p:cNvSpPr/>
            <p:nvPr/>
          </p:nvSpPr>
          <p:spPr>
            <a:xfrm>
              <a:off x="1353625" y="4468925"/>
              <a:ext cx="51700" cy="73675"/>
            </a:xfrm>
            <a:custGeom>
              <a:rect b="b" l="l" r="r" t="t"/>
              <a:pathLst>
                <a:path extrusionOk="0" h="2947" w="2068">
                  <a:moveTo>
                    <a:pt x="1142" y="1"/>
                  </a:moveTo>
                  <a:cubicBezTo>
                    <a:pt x="809" y="1"/>
                    <a:pt x="136" y="228"/>
                    <a:pt x="62" y="376"/>
                  </a:cubicBezTo>
                  <a:cubicBezTo>
                    <a:pt x="1" y="528"/>
                    <a:pt x="639" y="2838"/>
                    <a:pt x="761" y="2929"/>
                  </a:cubicBezTo>
                  <a:cubicBezTo>
                    <a:pt x="780" y="2941"/>
                    <a:pt x="813" y="2946"/>
                    <a:pt x="856" y="2946"/>
                  </a:cubicBezTo>
                  <a:cubicBezTo>
                    <a:pt x="1152" y="2946"/>
                    <a:pt x="1927" y="2698"/>
                    <a:pt x="2007" y="2565"/>
                  </a:cubicBezTo>
                  <a:cubicBezTo>
                    <a:pt x="2068" y="2474"/>
                    <a:pt x="1429" y="133"/>
                    <a:pt x="1308" y="42"/>
                  </a:cubicBezTo>
                  <a:cubicBezTo>
                    <a:pt x="1279" y="13"/>
                    <a:pt x="1220" y="1"/>
                    <a:pt x="1142"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0"/>
            <p:cNvSpPr/>
            <p:nvPr/>
          </p:nvSpPr>
          <p:spPr>
            <a:xfrm>
              <a:off x="1405300" y="4454500"/>
              <a:ext cx="52475" cy="73950"/>
            </a:xfrm>
            <a:custGeom>
              <a:rect b="b" l="l" r="r" t="t"/>
              <a:pathLst>
                <a:path extrusionOk="0" h="2958" w="2099">
                  <a:moveTo>
                    <a:pt x="1181" y="0"/>
                  </a:moveTo>
                  <a:cubicBezTo>
                    <a:pt x="850" y="0"/>
                    <a:pt x="141" y="228"/>
                    <a:pt x="92" y="376"/>
                  </a:cubicBezTo>
                  <a:cubicBezTo>
                    <a:pt x="1" y="528"/>
                    <a:pt x="670" y="2838"/>
                    <a:pt x="761" y="2929"/>
                  </a:cubicBezTo>
                  <a:cubicBezTo>
                    <a:pt x="785" y="2948"/>
                    <a:pt x="832" y="2957"/>
                    <a:pt x="894" y="2957"/>
                  </a:cubicBezTo>
                  <a:cubicBezTo>
                    <a:pt x="1219" y="2957"/>
                    <a:pt x="1956" y="2722"/>
                    <a:pt x="2007" y="2595"/>
                  </a:cubicBezTo>
                  <a:cubicBezTo>
                    <a:pt x="2098" y="2473"/>
                    <a:pt x="1460" y="163"/>
                    <a:pt x="1338" y="41"/>
                  </a:cubicBezTo>
                  <a:cubicBezTo>
                    <a:pt x="1315" y="13"/>
                    <a:pt x="1258" y="0"/>
                    <a:pt x="1181"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0"/>
            <p:cNvSpPr/>
            <p:nvPr/>
          </p:nvSpPr>
          <p:spPr>
            <a:xfrm>
              <a:off x="1458500" y="4439625"/>
              <a:ext cx="52450" cy="73325"/>
            </a:xfrm>
            <a:custGeom>
              <a:rect b="b" l="l" r="r" t="t"/>
              <a:pathLst>
                <a:path extrusionOk="0" h="2933" w="2098">
                  <a:moveTo>
                    <a:pt x="1205" y="0"/>
                  </a:moveTo>
                  <a:cubicBezTo>
                    <a:pt x="880" y="0"/>
                    <a:pt x="143" y="235"/>
                    <a:pt x="92" y="363"/>
                  </a:cubicBezTo>
                  <a:cubicBezTo>
                    <a:pt x="1" y="515"/>
                    <a:pt x="639" y="2825"/>
                    <a:pt x="760" y="2916"/>
                  </a:cubicBezTo>
                  <a:cubicBezTo>
                    <a:pt x="780" y="2928"/>
                    <a:pt x="813" y="2933"/>
                    <a:pt x="857" y="2933"/>
                  </a:cubicBezTo>
                  <a:cubicBezTo>
                    <a:pt x="1160" y="2933"/>
                    <a:pt x="1957" y="2688"/>
                    <a:pt x="2037" y="2582"/>
                  </a:cubicBezTo>
                  <a:cubicBezTo>
                    <a:pt x="2098" y="2460"/>
                    <a:pt x="1490" y="180"/>
                    <a:pt x="1338" y="28"/>
                  </a:cubicBezTo>
                  <a:cubicBezTo>
                    <a:pt x="1314" y="9"/>
                    <a:pt x="1267" y="0"/>
                    <a:pt x="1205"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0"/>
            <p:cNvSpPr/>
            <p:nvPr/>
          </p:nvSpPr>
          <p:spPr>
            <a:xfrm>
              <a:off x="1689500" y="4376825"/>
              <a:ext cx="52475" cy="73350"/>
            </a:xfrm>
            <a:custGeom>
              <a:rect b="b" l="l" r="r" t="t"/>
              <a:pathLst>
                <a:path extrusionOk="0" h="2934" w="2099">
                  <a:moveTo>
                    <a:pt x="1251" y="1"/>
                  </a:moveTo>
                  <a:cubicBezTo>
                    <a:pt x="964" y="1"/>
                    <a:pt x="145" y="250"/>
                    <a:pt x="92" y="382"/>
                  </a:cubicBezTo>
                  <a:cubicBezTo>
                    <a:pt x="1" y="534"/>
                    <a:pt x="639" y="2844"/>
                    <a:pt x="761" y="2905"/>
                  </a:cubicBezTo>
                  <a:cubicBezTo>
                    <a:pt x="785" y="2925"/>
                    <a:pt x="832" y="2933"/>
                    <a:pt x="894" y="2933"/>
                  </a:cubicBezTo>
                  <a:cubicBezTo>
                    <a:pt x="1219" y="2933"/>
                    <a:pt x="1956" y="2699"/>
                    <a:pt x="2007" y="2571"/>
                  </a:cubicBezTo>
                  <a:cubicBezTo>
                    <a:pt x="2098" y="2449"/>
                    <a:pt x="1460" y="139"/>
                    <a:pt x="1338" y="18"/>
                  </a:cubicBezTo>
                  <a:cubicBezTo>
                    <a:pt x="1323" y="6"/>
                    <a:pt x="1292" y="1"/>
                    <a:pt x="1251"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0"/>
            <p:cNvSpPr/>
            <p:nvPr/>
          </p:nvSpPr>
          <p:spPr>
            <a:xfrm>
              <a:off x="1742700" y="4362875"/>
              <a:ext cx="52450" cy="73325"/>
            </a:xfrm>
            <a:custGeom>
              <a:rect b="b" l="l" r="r" t="t"/>
              <a:pathLst>
                <a:path extrusionOk="0" h="2933" w="2098">
                  <a:moveTo>
                    <a:pt x="1205" y="0"/>
                  </a:moveTo>
                  <a:cubicBezTo>
                    <a:pt x="880" y="0"/>
                    <a:pt x="143" y="235"/>
                    <a:pt x="92" y="363"/>
                  </a:cubicBezTo>
                  <a:cubicBezTo>
                    <a:pt x="0" y="515"/>
                    <a:pt x="639" y="2825"/>
                    <a:pt x="760" y="2916"/>
                  </a:cubicBezTo>
                  <a:cubicBezTo>
                    <a:pt x="780" y="2928"/>
                    <a:pt x="813" y="2933"/>
                    <a:pt x="857" y="2933"/>
                  </a:cubicBezTo>
                  <a:cubicBezTo>
                    <a:pt x="1158" y="2933"/>
                    <a:pt x="1954" y="2684"/>
                    <a:pt x="2007" y="2551"/>
                  </a:cubicBezTo>
                  <a:cubicBezTo>
                    <a:pt x="2098" y="2399"/>
                    <a:pt x="1429" y="120"/>
                    <a:pt x="1338" y="29"/>
                  </a:cubicBezTo>
                  <a:cubicBezTo>
                    <a:pt x="1314" y="9"/>
                    <a:pt x="1267" y="0"/>
                    <a:pt x="1205"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0"/>
            <p:cNvSpPr/>
            <p:nvPr/>
          </p:nvSpPr>
          <p:spPr>
            <a:xfrm>
              <a:off x="1867325" y="4328425"/>
              <a:ext cx="52450" cy="73600"/>
            </a:xfrm>
            <a:custGeom>
              <a:rect b="b" l="l" r="r" t="t"/>
              <a:pathLst>
                <a:path extrusionOk="0" h="2944" w="2098">
                  <a:moveTo>
                    <a:pt x="1196" y="0"/>
                  </a:moveTo>
                  <a:cubicBezTo>
                    <a:pt x="877" y="0"/>
                    <a:pt x="161" y="248"/>
                    <a:pt x="61" y="373"/>
                  </a:cubicBezTo>
                  <a:cubicBezTo>
                    <a:pt x="0" y="525"/>
                    <a:pt x="639" y="2835"/>
                    <a:pt x="760" y="2926"/>
                  </a:cubicBezTo>
                  <a:cubicBezTo>
                    <a:pt x="780" y="2938"/>
                    <a:pt x="813" y="2943"/>
                    <a:pt x="856" y="2943"/>
                  </a:cubicBezTo>
                  <a:cubicBezTo>
                    <a:pt x="1158" y="2943"/>
                    <a:pt x="1953" y="2694"/>
                    <a:pt x="2007" y="2562"/>
                  </a:cubicBezTo>
                  <a:cubicBezTo>
                    <a:pt x="2098" y="2470"/>
                    <a:pt x="1429" y="130"/>
                    <a:pt x="1338" y="39"/>
                  </a:cubicBezTo>
                  <a:cubicBezTo>
                    <a:pt x="1316" y="12"/>
                    <a:pt x="1266" y="0"/>
                    <a:pt x="119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0"/>
            <p:cNvSpPr/>
            <p:nvPr/>
          </p:nvSpPr>
          <p:spPr>
            <a:xfrm>
              <a:off x="1920525" y="4313925"/>
              <a:ext cx="52450" cy="73925"/>
            </a:xfrm>
            <a:custGeom>
              <a:rect b="b" l="l" r="r" t="t"/>
              <a:pathLst>
                <a:path extrusionOk="0" h="2957" w="2098">
                  <a:moveTo>
                    <a:pt x="1180" y="0"/>
                  </a:moveTo>
                  <a:cubicBezTo>
                    <a:pt x="848" y="0"/>
                    <a:pt x="135" y="228"/>
                    <a:pt x="61" y="376"/>
                  </a:cubicBezTo>
                  <a:cubicBezTo>
                    <a:pt x="0" y="528"/>
                    <a:pt x="638" y="2838"/>
                    <a:pt x="760" y="2929"/>
                  </a:cubicBezTo>
                  <a:cubicBezTo>
                    <a:pt x="784" y="2948"/>
                    <a:pt x="831" y="2957"/>
                    <a:pt x="893" y="2957"/>
                  </a:cubicBezTo>
                  <a:cubicBezTo>
                    <a:pt x="1218" y="2957"/>
                    <a:pt x="1955" y="2722"/>
                    <a:pt x="2006" y="2594"/>
                  </a:cubicBezTo>
                  <a:cubicBezTo>
                    <a:pt x="2097" y="2473"/>
                    <a:pt x="1429" y="163"/>
                    <a:pt x="1338" y="41"/>
                  </a:cubicBezTo>
                  <a:cubicBezTo>
                    <a:pt x="1314" y="12"/>
                    <a:pt x="1258" y="0"/>
                    <a:pt x="1180"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0"/>
            <p:cNvSpPr/>
            <p:nvPr/>
          </p:nvSpPr>
          <p:spPr>
            <a:xfrm>
              <a:off x="1972950" y="4299475"/>
              <a:ext cx="51700" cy="73950"/>
            </a:xfrm>
            <a:custGeom>
              <a:rect b="b" l="l" r="r" t="t"/>
              <a:pathLst>
                <a:path extrusionOk="0" h="2958" w="2068">
                  <a:moveTo>
                    <a:pt x="1167" y="0"/>
                  </a:moveTo>
                  <a:cubicBezTo>
                    <a:pt x="857" y="0"/>
                    <a:pt x="160" y="228"/>
                    <a:pt x="61" y="376"/>
                  </a:cubicBezTo>
                  <a:cubicBezTo>
                    <a:pt x="0" y="528"/>
                    <a:pt x="639" y="2868"/>
                    <a:pt x="760" y="2929"/>
                  </a:cubicBezTo>
                  <a:cubicBezTo>
                    <a:pt x="785" y="2949"/>
                    <a:pt x="831" y="2957"/>
                    <a:pt x="892" y="2957"/>
                  </a:cubicBezTo>
                  <a:cubicBezTo>
                    <a:pt x="1210" y="2957"/>
                    <a:pt x="1930" y="2723"/>
                    <a:pt x="2007" y="2595"/>
                  </a:cubicBezTo>
                  <a:cubicBezTo>
                    <a:pt x="2067" y="2473"/>
                    <a:pt x="1429" y="163"/>
                    <a:pt x="1307" y="42"/>
                  </a:cubicBezTo>
                  <a:cubicBezTo>
                    <a:pt x="1290" y="13"/>
                    <a:pt x="1239" y="0"/>
                    <a:pt x="1167"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0"/>
            <p:cNvSpPr/>
            <p:nvPr/>
          </p:nvSpPr>
          <p:spPr>
            <a:xfrm>
              <a:off x="2026150" y="4284600"/>
              <a:ext cx="53200" cy="73625"/>
            </a:xfrm>
            <a:custGeom>
              <a:rect b="b" l="l" r="r" t="t"/>
              <a:pathLst>
                <a:path extrusionOk="0" h="2945" w="2128">
                  <a:moveTo>
                    <a:pt x="1176" y="1"/>
                  </a:moveTo>
                  <a:cubicBezTo>
                    <a:pt x="857" y="1"/>
                    <a:pt x="137" y="236"/>
                    <a:pt x="61" y="363"/>
                  </a:cubicBezTo>
                  <a:cubicBezTo>
                    <a:pt x="0" y="515"/>
                    <a:pt x="638" y="2856"/>
                    <a:pt x="760" y="2916"/>
                  </a:cubicBezTo>
                  <a:cubicBezTo>
                    <a:pt x="784" y="2936"/>
                    <a:pt x="831" y="2944"/>
                    <a:pt x="891" y="2944"/>
                  </a:cubicBezTo>
                  <a:cubicBezTo>
                    <a:pt x="1210" y="2944"/>
                    <a:pt x="1930" y="2710"/>
                    <a:pt x="2006" y="2582"/>
                  </a:cubicBezTo>
                  <a:cubicBezTo>
                    <a:pt x="2128" y="2460"/>
                    <a:pt x="1459" y="181"/>
                    <a:pt x="1307" y="29"/>
                  </a:cubicBezTo>
                  <a:cubicBezTo>
                    <a:pt x="1283" y="9"/>
                    <a:pt x="1237" y="1"/>
                    <a:pt x="1176"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0"/>
            <p:cNvSpPr/>
            <p:nvPr/>
          </p:nvSpPr>
          <p:spPr>
            <a:xfrm>
              <a:off x="965325" y="4210375"/>
              <a:ext cx="323750" cy="172225"/>
            </a:xfrm>
            <a:custGeom>
              <a:rect b="b" l="l" r="r" t="t"/>
              <a:pathLst>
                <a:path extrusionOk="0" h="6889" w="12950">
                  <a:moveTo>
                    <a:pt x="10457" y="353"/>
                  </a:moveTo>
                  <a:cubicBezTo>
                    <a:pt x="11338" y="353"/>
                    <a:pt x="12129" y="961"/>
                    <a:pt x="12402" y="1812"/>
                  </a:cubicBezTo>
                  <a:cubicBezTo>
                    <a:pt x="12554" y="2359"/>
                    <a:pt x="12493" y="2876"/>
                    <a:pt x="12220" y="3332"/>
                  </a:cubicBezTo>
                  <a:cubicBezTo>
                    <a:pt x="11946" y="3849"/>
                    <a:pt x="11521" y="4153"/>
                    <a:pt x="11004" y="4305"/>
                  </a:cubicBezTo>
                  <a:lnTo>
                    <a:pt x="3162" y="6432"/>
                  </a:lnTo>
                  <a:cubicBezTo>
                    <a:pt x="3004" y="6468"/>
                    <a:pt x="2846" y="6486"/>
                    <a:pt x="2690" y="6486"/>
                  </a:cubicBezTo>
                  <a:cubicBezTo>
                    <a:pt x="1792" y="6486"/>
                    <a:pt x="959" y="5910"/>
                    <a:pt x="700" y="5004"/>
                  </a:cubicBezTo>
                  <a:cubicBezTo>
                    <a:pt x="426" y="3940"/>
                    <a:pt x="1034" y="2846"/>
                    <a:pt x="2098" y="2542"/>
                  </a:cubicBezTo>
                  <a:lnTo>
                    <a:pt x="9940" y="414"/>
                  </a:lnTo>
                  <a:cubicBezTo>
                    <a:pt x="10122" y="384"/>
                    <a:pt x="10274" y="353"/>
                    <a:pt x="10457" y="353"/>
                  </a:cubicBezTo>
                  <a:close/>
                  <a:moveTo>
                    <a:pt x="10460" y="1"/>
                  </a:moveTo>
                  <a:cubicBezTo>
                    <a:pt x="10258" y="1"/>
                    <a:pt x="10053" y="26"/>
                    <a:pt x="9849" y="80"/>
                  </a:cubicBezTo>
                  <a:lnTo>
                    <a:pt x="2037" y="2208"/>
                  </a:lnTo>
                  <a:cubicBezTo>
                    <a:pt x="761" y="2542"/>
                    <a:pt x="1" y="3879"/>
                    <a:pt x="365" y="5125"/>
                  </a:cubicBezTo>
                  <a:cubicBezTo>
                    <a:pt x="639" y="6189"/>
                    <a:pt x="1612" y="6888"/>
                    <a:pt x="2645" y="6888"/>
                  </a:cubicBezTo>
                  <a:cubicBezTo>
                    <a:pt x="2827" y="6888"/>
                    <a:pt x="3010" y="6828"/>
                    <a:pt x="3283" y="6767"/>
                  </a:cubicBezTo>
                  <a:lnTo>
                    <a:pt x="11126" y="4639"/>
                  </a:lnTo>
                  <a:cubicBezTo>
                    <a:pt x="11733" y="4487"/>
                    <a:pt x="12250" y="4092"/>
                    <a:pt x="12554" y="3515"/>
                  </a:cubicBezTo>
                  <a:cubicBezTo>
                    <a:pt x="12858" y="2998"/>
                    <a:pt x="12949" y="2359"/>
                    <a:pt x="12797" y="1752"/>
                  </a:cubicBezTo>
                  <a:cubicBezTo>
                    <a:pt x="12491" y="705"/>
                    <a:pt x="11519" y="1"/>
                    <a:pt x="10460"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30"/>
          <p:cNvGrpSpPr/>
          <p:nvPr/>
        </p:nvGrpSpPr>
        <p:grpSpPr>
          <a:xfrm>
            <a:off x="131196" y="87115"/>
            <a:ext cx="1177569" cy="973387"/>
            <a:chOff x="390850" y="3207100"/>
            <a:chExt cx="1354150" cy="1119350"/>
          </a:xfrm>
        </p:grpSpPr>
        <p:sp>
          <p:nvSpPr>
            <p:cNvPr id="764" name="Google Shape;764;p30"/>
            <p:cNvSpPr/>
            <p:nvPr/>
          </p:nvSpPr>
          <p:spPr>
            <a:xfrm>
              <a:off x="390850" y="3207100"/>
              <a:ext cx="1354150" cy="1119350"/>
            </a:xfrm>
            <a:custGeom>
              <a:rect b="b" l="l" r="r" t="t"/>
              <a:pathLst>
                <a:path extrusionOk="0" h="44774" w="54166">
                  <a:moveTo>
                    <a:pt x="13913" y="0"/>
                  </a:moveTo>
                  <a:cubicBezTo>
                    <a:pt x="12570" y="0"/>
                    <a:pt x="11285" y="743"/>
                    <a:pt x="10639" y="2034"/>
                  </a:cubicBezTo>
                  <a:cubicBezTo>
                    <a:pt x="7052" y="8326"/>
                    <a:pt x="3800" y="14831"/>
                    <a:pt x="912" y="21548"/>
                  </a:cubicBezTo>
                  <a:cubicBezTo>
                    <a:pt x="1" y="23372"/>
                    <a:pt x="730" y="25530"/>
                    <a:pt x="2554" y="26442"/>
                  </a:cubicBezTo>
                  <a:cubicBezTo>
                    <a:pt x="14712" y="32612"/>
                    <a:pt x="26718" y="38600"/>
                    <a:pt x="38603" y="44375"/>
                  </a:cubicBezTo>
                  <a:cubicBezTo>
                    <a:pt x="39143" y="44645"/>
                    <a:pt x="39716" y="44774"/>
                    <a:pt x="40277" y="44774"/>
                  </a:cubicBezTo>
                  <a:cubicBezTo>
                    <a:pt x="41612" y="44774"/>
                    <a:pt x="42885" y="44047"/>
                    <a:pt x="43527" y="42764"/>
                  </a:cubicBezTo>
                  <a:cubicBezTo>
                    <a:pt x="46749" y="36259"/>
                    <a:pt x="50001" y="29724"/>
                    <a:pt x="53254" y="23220"/>
                  </a:cubicBezTo>
                  <a:cubicBezTo>
                    <a:pt x="54166" y="21396"/>
                    <a:pt x="53436" y="19238"/>
                    <a:pt x="51612" y="18326"/>
                  </a:cubicBezTo>
                  <a:cubicBezTo>
                    <a:pt x="39971" y="12368"/>
                    <a:pt x="27965" y="6381"/>
                    <a:pt x="15563" y="393"/>
                  </a:cubicBezTo>
                  <a:cubicBezTo>
                    <a:pt x="15031" y="126"/>
                    <a:pt x="14467" y="0"/>
                    <a:pt x="13913"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0"/>
            <p:cNvSpPr/>
            <p:nvPr/>
          </p:nvSpPr>
          <p:spPr>
            <a:xfrm>
              <a:off x="445575" y="3527700"/>
              <a:ext cx="1140600" cy="680125"/>
            </a:xfrm>
            <a:custGeom>
              <a:rect b="b" l="l" r="r" t="t"/>
              <a:pathLst>
                <a:path extrusionOk="0" h="27205" w="45624">
                  <a:moveTo>
                    <a:pt x="2766" y="0"/>
                  </a:moveTo>
                  <a:cubicBezTo>
                    <a:pt x="1824" y="1976"/>
                    <a:pt x="851" y="3952"/>
                    <a:pt x="0" y="5928"/>
                  </a:cubicBezTo>
                  <a:lnTo>
                    <a:pt x="42706" y="27204"/>
                  </a:lnTo>
                  <a:lnTo>
                    <a:pt x="45624" y="21338"/>
                  </a:lnTo>
                  <a:lnTo>
                    <a:pt x="276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0"/>
            <p:cNvSpPr/>
            <p:nvPr/>
          </p:nvSpPr>
          <p:spPr>
            <a:xfrm>
              <a:off x="1423550" y="3646900"/>
              <a:ext cx="208225" cy="145275"/>
            </a:xfrm>
            <a:custGeom>
              <a:rect b="b" l="l" r="r" t="t"/>
              <a:pathLst>
                <a:path extrusionOk="0" h="5811" w="8329">
                  <a:moveTo>
                    <a:pt x="2128" y="339"/>
                  </a:moveTo>
                  <a:cubicBezTo>
                    <a:pt x="2371" y="339"/>
                    <a:pt x="2584" y="430"/>
                    <a:pt x="2766" y="491"/>
                  </a:cubicBezTo>
                  <a:lnTo>
                    <a:pt x="6991" y="2588"/>
                  </a:lnTo>
                  <a:cubicBezTo>
                    <a:pt x="7356" y="2771"/>
                    <a:pt x="7630" y="3074"/>
                    <a:pt x="7751" y="3470"/>
                  </a:cubicBezTo>
                  <a:cubicBezTo>
                    <a:pt x="7873" y="3834"/>
                    <a:pt x="7873" y="4260"/>
                    <a:pt x="7690" y="4594"/>
                  </a:cubicBezTo>
                  <a:cubicBezTo>
                    <a:pt x="7478" y="4989"/>
                    <a:pt x="7174" y="5263"/>
                    <a:pt x="6809" y="5354"/>
                  </a:cubicBezTo>
                  <a:cubicBezTo>
                    <a:pt x="6631" y="5409"/>
                    <a:pt x="6454" y="5439"/>
                    <a:pt x="6279" y="5439"/>
                  </a:cubicBezTo>
                  <a:cubicBezTo>
                    <a:pt x="6065" y="5439"/>
                    <a:pt x="5855" y="5394"/>
                    <a:pt x="5654" y="5293"/>
                  </a:cubicBezTo>
                  <a:lnTo>
                    <a:pt x="1459" y="3196"/>
                  </a:lnTo>
                  <a:cubicBezTo>
                    <a:pt x="699" y="2831"/>
                    <a:pt x="395" y="1950"/>
                    <a:pt x="760" y="1190"/>
                  </a:cubicBezTo>
                  <a:cubicBezTo>
                    <a:pt x="943" y="795"/>
                    <a:pt x="1247" y="552"/>
                    <a:pt x="1642" y="430"/>
                  </a:cubicBezTo>
                  <a:cubicBezTo>
                    <a:pt x="1824" y="400"/>
                    <a:pt x="1976" y="339"/>
                    <a:pt x="2128" y="339"/>
                  </a:cubicBezTo>
                  <a:close/>
                  <a:moveTo>
                    <a:pt x="2181" y="1"/>
                  </a:moveTo>
                  <a:cubicBezTo>
                    <a:pt x="1976" y="1"/>
                    <a:pt x="1766" y="32"/>
                    <a:pt x="1550" y="96"/>
                  </a:cubicBezTo>
                  <a:cubicBezTo>
                    <a:pt x="1064" y="217"/>
                    <a:pt x="699" y="582"/>
                    <a:pt x="456" y="1038"/>
                  </a:cubicBezTo>
                  <a:cubicBezTo>
                    <a:pt x="0" y="1950"/>
                    <a:pt x="395" y="3074"/>
                    <a:pt x="1307" y="3530"/>
                  </a:cubicBezTo>
                  <a:lnTo>
                    <a:pt x="5502" y="5628"/>
                  </a:lnTo>
                  <a:cubicBezTo>
                    <a:pt x="5775" y="5749"/>
                    <a:pt x="6049" y="5810"/>
                    <a:pt x="6353" y="5810"/>
                  </a:cubicBezTo>
                  <a:cubicBezTo>
                    <a:pt x="6535" y="5810"/>
                    <a:pt x="6718" y="5810"/>
                    <a:pt x="6961" y="5780"/>
                  </a:cubicBezTo>
                  <a:cubicBezTo>
                    <a:pt x="7447" y="5628"/>
                    <a:pt x="7842" y="5293"/>
                    <a:pt x="8055" y="4837"/>
                  </a:cubicBezTo>
                  <a:cubicBezTo>
                    <a:pt x="8298" y="4381"/>
                    <a:pt x="8329" y="3895"/>
                    <a:pt x="8177" y="3378"/>
                  </a:cubicBezTo>
                  <a:cubicBezTo>
                    <a:pt x="8025" y="2892"/>
                    <a:pt x="7690" y="2527"/>
                    <a:pt x="7234" y="2284"/>
                  </a:cubicBezTo>
                  <a:lnTo>
                    <a:pt x="3009" y="187"/>
                  </a:lnTo>
                  <a:cubicBezTo>
                    <a:pt x="2744" y="63"/>
                    <a:pt x="2467" y="1"/>
                    <a:pt x="2181"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0"/>
            <p:cNvSpPr/>
            <p:nvPr/>
          </p:nvSpPr>
          <p:spPr>
            <a:xfrm>
              <a:off x="469125" y="3753375"/>
              <a:ext cx="182400" cy="98050"/>
            </a:xfrm>
            <a:custGeom>
              <a:rect b="b" l="l" r="r" t="t"/>
              <a:pathLst>
                <a:path extrusionOk="0" h="3922" w="7296">
                  <a:moveTo>
                    <a:pt x="152" y="1"/>
                  </a:moveTo>
                  <a:lnTo>
                    <a:pt x="0" y="366"/>
                  </a:lnTo>
                  <a:lnTo>
                    <a:pt x="7143" y="3922"/>
                  </a:lnTo>
                  <a:lnTo>
                    <a:pt x="7295" y="3557"/>
                  </a:lnTo>
                  <a:lnTo>
                    <a:pt x="152"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0"/>
            <p:cNvSpPr/>
            <p:nvPr/>
          </p:nvSpPr>
          <p:spPr>
            <a:xfrm>
              <a:off x="702400" y="3870400"/>
              <a:ext cx="103375" cy="58550"/>
            </a:xfrm>
            <a:custGeom>
              <a:rect b="b" l="l" r="r" t="t"/>
              <a:pathLst>
                <a:path extrusionOk="0" h="2342" w="4135">
                  <a:moveTo>
                    <a:pt x="153" y="1"/>
                  </a:moveTo>
                  <a:lnTo>
                    <a:pt x="1" y="366"/>
                  </a:lnTo>
                  <a:lnTo>
                    <a:pt x="3983" y="2341"/>
                  </a:lnTo>
                  <a:lnTo>
                    <a:pt x="4135" y="2007"/>
                  </a:lnTo>
                  <a:lnTo>
                    <a:pt x="15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0"/>
            <p:cNvSpPr/>
            <p:nvPr/>
          </p:nvSpPr>
          <p:spPr>
            <a:xfrm>
              <a:off x="637825" y="3484375"/>
              <a:ext cx="302450" cy="189250"/>
            </a:xfrm>
            <a:custGeom>
              <a:rect b="b" l="l" r="r" t="t"/>
              <a:pathLst>
                <a:path extrusionOk="0" h="7570" w="12098">
                  <a:moveTo>
                    <a:pt x="1216" y="487"/>
                  </a:moveTo>
                  <a:lnTo>
                    <a:pt x="11581" y="5685"/>
                  </a:lnTo>
                  <a:lnTo>
                    <a:pt x="10912" y="7053"/>
                  </a:lnTo>
                  <a:lnTo>
                    <a:pt x="547" y="1885"/>
                  </a:lnTo>
                  <a:lnTo>
                    <a:pt x="1216" y="487"/>
                  </a:lnTo>
                  <a:close/>
                  <a:moveTo>
                    <a:pt x="1034" y="1"/>
                  </a:moveTo>
                  <a:lnTo>
                    <a:pt x="0" y="2068"/>
                  </a:lnTo>
                  <a:lnTo>
                    <a:pt x="11064" y="7569"/>
                  </a:lnTo>
                  <a:lnTo>
                    <a:pt x="12098" y="5533"/>
                  </a:lnTo>
                  <a:lnTo>
                    <a:pt x="10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244" y="24"/>
            <a:ext cx="9144155" cy="5165694"/>
            <a:chOff x="-244" y="24"/>
            <a:chExt cx="9144155" cy="5165694"/>
          </a:xfrm>
        </p:grpSpPr>
        <p:sp>
          <p:nvSpPr>
            <p:cNvPr id="30" name="Google Shape;30;p4"/>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 name="Google Shape;32;p4"/>
          <p:cNvGrpSpPr/>
          <p:nvPr/>
        </p:nvGrpSpPr>
        <p:grpSpPr>
          <a:xfrm>
            <a:off x="303630" y="306525"/>
            <a:ext cx="8536741" cy="4552701"/>
            <a:chOff x="2434200" y="841500"/>
            <a:chExt cx="4622450" cy="3053250"/>
          </a:xfrm>
        </p:grpSpPr>
        <p:sp>
          <p:nvSpPr>
            <p:cNvPr id="33" name="Google Shape;33;p4"/>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720000" y="1203200"/>
            <a:ext cx="7704000" cy="3678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rgbClr val="434343"/>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37" name="Google Shape;37;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grpSp>
        <p:nvGrpSpPr>
          <p:cNvPr id="38" name="Google Shape;38;p4"/>
          <p:cNvGrpSpPr/>
          <p:nvPr/>
        </p:nvGrpSpPr>
        <p:grpSpPr>
          <a:xfrm>
            <a:off x="8066919" y="92141"/>
            <a:ext cx="972630" cy="1011658"/>
            <a:chOff x="512425" y="919675"/>
            <a:chExt cx="1712075" cy="1780775"/>
          </a:xfrm>
        </p:grpSpPr>
        <p:sp>
          <p:nvSpPr>
            <p:cNvPr id="39" name="Google Shape;39;p4"/>
            <p:cNvSpPr/>
            <p:nvPr/>
          </p:nvSpPr>
          <p:spPr>
            <a:xfrm>
              <a:off x="512425" y="919675"/>
              <a:ext cx="1712075" cy="1780775"/>
            </a:xfrm>
            <a:custGeom>
              <a:rect b="b" l="l" r="r" t="t"/>
              <a:pathLst>
                <a:path extrusionOk="0" h="71231" w="68483">
                  <a:moveTo>
                    <a:pt x="48511" y="1"/>
                  </a:moveTo>
                  <a:cubicBezTo>
                    <a:pt x="43851" y="1"/>
                    <a:pt x="1284" y="13886"/>
                    <a:pt x="670" y="16022"/>
                  </a:cubicBezTo>
                  <a:cubicBezTo>
                    <a:pt x="1" y="18211"/>
                    <a:pt x="16263" y="69154"/>
                    <a:pt x="18846" y="71069"/>
                  </a:cubicBezTo>
                  <a:cubicBezTo>
                    <a:pt x="19003" y="71179"/>
                    <a:pt x="19306" y="71231"/>
                    <a:pt x="19738" y="71231"/>
                  </a:cubicBezTo>
                  <a:cubicBezTo>
                    <a:pt x="26583" y="71231"/>
                    <a:pt x="65740" y="58142"/>
                    <a:pt x="67084" y="55111"/>
                  </a:cubicBezTo>
                  <a:cubicBezTo>
                    <a:pt x="68482" y="51889"/>
                    <a:pt x="50519" y="1189"/>
                    <a:pt x="48877" y="65"/>
                  </a:cubicBezTo>
                  <a:cubicBezTo>
                    <a:pt x="48815" y="22"/>
                    <a:pt x="48691" y="1"/>
                    <a:pt x="485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666700" y="1096725"/>
              <a:ext cx="1075275" cy="488075"/>
            </a:xfrm>
            <a:custGeom>
              <a:rect b="b" l="l" r="r" t="t"/>
              <a:pathLst>
                <a:path extrusionOk="0" h="19523" w="43011">
                  <a:moveTo>
                    <a:pt x="39810" y="0"/>
                  </a:moveTo>
                  <a:cubicBezTo>
                    <a:pt x="38152" y="0"/>
                    <a:pt x="2087" y="11928"/>
                    <a:pt x="1064" y="12831"/>
                  </a:cubicBezTo>
                  <a:cubicBezTo>
                    <a:pt x="0" y="13743"/>
                    <a:pt x="1976" y="19214"/>
                    <a:pt x="3253" y="19518"/>
                  </a:cubicBezTo>
                  <a:cubicBezTo>
                    <a:pt x="3265" y="19521"/>
                    <a:pt x="3282" y="19522"/>
                    <a:pt x="3303" y="19522"/>
                  </a:cubicBezTo>
                  <a:cubicBezTo>
                    <a:pt x="5211" y="19522"/>
                    <a:pt x="41256" y="7443"/>
                    <a:pt x="42068" y="6691"/>
                  </a:cubicBezTo>
                  <a:cubicBezTo>
                    <a:pt x="43010" y="5779"/>
                    <a:pt x="41065" y="247"/>
                    <a:pt x="39849" y="4"/>
                  </a:cubicBezTo>
                  <a:cubicBezTo>
                    <a:pt x="39839" y="2"/>
                    <a:pt x="39826" y="0"/>
                    <a:pt x="398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831600" y="1775475"/>
              <a:ext cx="215825" cy="203450"/>
            </a:xfrm>
            <a:custGeom>
              <a:rect b="b" l="l" r="r" t="t"/>
              <a:pathLst>
                <a:path extrusionOk="0" h="8138" w="8633">
                  <a:moveTo>
                    <a:pt x="6431" y="1"/>
                  </a:moveTo>
                  <a:cubicBezTo>
                    <a:pt x="5256" y="1"/>
                    <a:pt x="119" y="1747"/>
                    <a:pt x="91" y="2216"/>
                  </a:cubicBezTo>
                  <a:cubicBezTo>
                    <a:pt x="0" y="2702"/>
                    <a:pt x="1641" y="7566"/>
                    <a:pt x="2037" y="8082"/>
                  </a:cubicBezTo>
                  <a:cubicBezTo>
                    <a:pt x="2066" y="8120"/>
                    <a:pt x="2141" y="8137"/>
                    <a:pt x="2252" y="8137"/>
                  </a:cubicBezTo>
                  <a:cubicBezTo>
                    <a:pt x="3413" y="8137"/>
                    <a:pt x="8574" y="6282"/>
                    <a:pt x="8602" y="5894"/>
                  </a:cubicBezTo>
                  <a:cubicBezTo>
                    <a:pt x="8632" y="5377"/>
                    <a:pt x="6991" y="544"/>
                    <a:pt x="6657" y="58"/>
                  </a:cubicBezTo>
                  <a:cubicBezTo>
                    <a:pt x="6629" y="19"/>
                    <a:pt x="6550" y="1"/>
                    <a:pt x="6431"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1093000" y="1688850"/>
              <a:ext cx="215825" cy="203600"/>
            </a:xfrm>
            <a:custGeom>
              <a:rect b="b" l="l" r="r" t="t"/>
              <a:pathLst>
                <a:path extrusionOk="0" h="8144" w="8633">
                  <a:moveTo>
                    <a:pt x="6432" y="1"/>
                  </a:moveTo>
                  <a:cubicBezTo>
                    <a:pt x="5261" y="1"/>
                    <a:pt x="147" y="1747"/>
                    <a:pt x="91" y="2216"/>
                  </a:cubicBezTo>
                  <a:cubicBezTo>
                    <a:pt x="0" y="2733"/>
                    <a:pt x="1642" y="7566"/>
                    <a:pt x="2006" y="8082"/>
                  </a:cubicBezTo>
                  <a:cubicBezTo>
                    <a:pt x="2040" y="8124"/>
                    <a:pt x="2123" y="8144"/>
                    <a:pt x="2247" y="8144"/>
                  </a:cubicBezTo>
                  <a:cubicBezTo>
                    <a:pt x="3459" y="8144"/>
                    <a:pt x="8547" y="6283"/>
                    <a:pt x="8602" y="5924"/>
                  </a:cubicBezTo>
                  <a:cubicBezTo>
                    <a:pt x="8633" y="5377"/>
                    <a:pt x="6991" y="544"/>
                    <a:pt x="6657" y="58"/>
                  </a:cubicBezTo>
                  <a:cubicBezTo>
                    <a:pt x="6629" y="19"/>
                    <a:pt x="6551" y="1"/>
                    <a:pt x="6432"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1354400" y="1602400"/>
              <a:ext cx="215075" cy="203450"/>
            </a:xfrm>
            <a:custGeom>
              <a:rect b="b" l="l" r="r" t="t"/>
              <a:pathLst>
                <a:path extrusionOk="0" h="8138" w="8603">
                  <a:moveTo>
                    <a:pt x="6443" y="0"/>
                  </a:moveTo>
                  <a:cubicBezTo>
                    <a:pt x="5290" y="0"/>
                    <a:pt x="144" y="1740"/>
                    <a:pt x="61" y="2239"/>
                  </a:cubicBezTo>
                  <a:cubicBezTo>
                    <a:pt x="0" y="2726"/>
                    <a:pt x="1642" y="7589"/>
                    <a:pt x="2006" y="8075"/>
                  </a:cubicBezTo>
                  <a:cubicBezTo>
                    <a:pt x="2038" y="8118"/>
                    <a:pt x="2120" y="8137"/>
                    <a:pt x="2244" y="8137"/>
                  </a:cubicBezTo>
                  <a:cubicBezTo>
                    <a:pt x="3446" y="8137"/>
                    <a:pt x="8544" y="6303"/>
                    <a:pt x="8572" y="5917"/>
                  </a:cubicBezTo>
                  <a:cubicBezTo>
                    <a:pt x="8602" y="5370"/>
                    <a:pt x="6991" y="568"/>
                    <a:pt x="6657" y="51"/>
                  </a:cubicBezTo>
                  <a:cubicBezTo>
                    <a:pt x="6628" y="16"/>
                    <a:pt x="6554" y="0"/>
                    <a:pt x="6443"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1615800" y="1516550"/>
              <a:ext cx="215075" cy="202675"/>
            </a:xfrm>
            <a:custGeom>
              <a:rect b="b" l="l" r="r" t="t"/>
              <a:pathLst>
                <a:path extrusionOk="0" h="8107" w="8603">
                  <a:moveTo>
                    <a:pt x="6437" y="0"/>
                  </a:moveTo>
                  <a:cubicBezTo>
                    <a:pt x="5353" y="0"/>
                    <a:pt x="145" y="1764"/>
                    <a:pt x="61" y="2208"/>
                  </a:cubicBezTo>
                  <a:cubicBezTo>
                    <a:pt x="0" y="2695"/>
                    <a:pt x="1611" y="7558"/>
                    <a:pt x="2007" y="8044"/>
                  </a:cubicBezTo>
                  <a:cubicBezTo>
                    <a:pt x="2038" y="8087"/>
                    <a:pt x="2120" y="8106"/>
                    <a:pt x="2244" y="8106"/>
                  </a:cubicBezTo>
                  <a:cubicBezTo>
                    <a:pt x="3446" y="8106"/>
                    <a:pt x="8544" y="6272"/>
                    <a:pt x="8572" y="5886"/>
                  </a:cubicBezTo>
                  <a:cubicBezTo>
                    <a:pt x="8602" y="5369"/>
                    <a:pt x="6991" y="536"/>
                    <a:pt x="6627" y="50"/>
                  </a:cubicBezTo>
                  <a:cubicBezTo>
                    <a:pt x="6606" y="16"/>
                    <a:pt x="6540" y="0"/>
                    <a:pt x="6437"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922775" y="2050150"/>
              <a:ext cx="215825" cy="203250"/>
            </a:xfrm>
            <a:custGeom>
              <a:rect b="b" l="l" r="r" t="t"/>
              <a:pathLst>
                <a:path extrusionOk="0" h="8130" w="8633">
                  <a:moveTo>
                    <a:pt x="6472" y="0"/>
                  </a:moveTo>
                  <a:cubicBezTo>
                    <a:pt x="5380" y="0"/>
                    <a:pt x="120" y="1755"/>
                    <a:pt x="92" y="2202"/>
                  </a:cubicBezTo>
                  <a:cubicBezTo>
                    <a:pt x="1" y="2719"/>
                    <a:pt x="1642" y="7582"/>
                    <a:pt x="2007" y="8068"/>
                  </a:cubicBezTo>
                  <a:cubicBezTo>
                    <a:pt x="2040" y="8110"/>
                    <a:pt x="2124" y="8130"/>
                    <a:pt x="2248" y="8130"/>
                  </a:cubicBezTo>
                  <a:cubicBezTo>
                    <a:pt x="3465" y="8130"/>
                    <a:pt x="8575" y="6269"/>
                    <a:pt x="8603" y="5910"/>
                  </a:cubicBezTo>
                  <a:cubicBezTo>
                    <a:pt x="8633" y="5363"/>
                    <a:pt x="6992" y="530"/>
                    <a:pt x="6657" y="44"/>
                  </a:cubicBezTo>
                  <a:cubicBezTo>
                    <a:pt x="6632" y="14"/>
                    <a:pt x="6568" y="0"/>
                    <a:pt x="6472"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1184175" y="1963525"/>
              <a:ext cx="215850" cy="203275"/>
            </a:xfrm>
            <a:custGeom>
              <a:rect b="b" l="l" r="r" t="t"/>
              <a:pathLst>
                <a:path extrusionOk="0" h="8131" w="8634">
                  <a:moveTo>
                    <a:pt x="6472" y="0"/>
                  </a:moveTo>
                  <a:cubicBezTo>
                    <a:pt x="5381" y="0"/>
                    <a:pt x="120" y="1757"/>
                    <a:pt x="92" y="2232"/>
                  </a:cubicBezTo>
                  <a:cubicBezTo>
                    <a:pt x="1" y="2719"/>
                    <a:pt x="1642" y="7582"/>
                    <a:pt x="2007" y="8068"/>
                  </a:cubicBezTo>
                  <a:cubicBezTo>
                    <a:pt x="2041" y="8111"/>
                    <a:pt x="2126" y="8130"/>
                    <a:pt x="2252" y="8130"/>
                  </a:cubicBezTo>
                  <a:cubicBezTo>
                    <a:pt x="3472" y="8130"/>
                    <a:pt x="8545" y="6296"/>
                    <a:pt x="8572" y="5910"/>
                  </a:cubicBezTo>
                  <a:cubicBezTo>
                    <a:pt x="8633" y="5363"/>
                    <a:pt x="6992" y="560"/>
                    <a:pt x="6657" y="44"/>
                  </a:cubicBezTo>
                  <a:cubicBezTo>
                    <a:pt x="6633" y="14"/>
                    <a:pt x="6569" y="0"/>
                    <a:pt x="6472"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1445575" y="1877500"/>
              <a:ext cx="215850" cy="202675"/>
            </a:xfrm>
            <a:custGeom>
              <a:rect b="b" l="l" r="r" t="t"/>
              <a:pathLst>
                <a:path extrusionOk="0" h="8107" w="8634">
                  <a:moveTo>
                    <a:pt x="6454" y="0"/>
                  </a:moveTo>
                  <a:cubicBezTo>
                    <a:pt x="5323" y="0"/>
                    <a:pt x="117" y="1764"/>
                    <a:pt x="62" y="2208"/>
                  </a:cubicBezTo>
                  <a:cubicBezTo>
                    <a:pt x="1" y="2694"/>
                    <a:pt x="1642" y="7558"/>
                    <a:pt x="2007" y="8044"/>
                  </a:cubicBezTo>
                  <a:cubicBezTo>
                    <a:pt x="2038" y="8087"/>
                    <a:pt x="2121" y="8106"/>
                    <a:pt x="2245" y="8106"/>
                  </a:cubicBezTo>
                  <a:cubicBezTo>
                    <a:pt x="3447" y="8106"/>
                    <a:pt x="8545" y="6272"/>
                    <a:pt x="8572" y="5886"/>
                  </a:cubicBezTo>
                  <a:cubicBezTo>
                    <a:pt x="8633" y="5369"/>
                    <a:pt x="6992" y="536"/>
                    <a:pt x="6657" y="50"/>
                  </a:cubicBezTo>
                  <a:cubicBezTo>
                    <a:pt x="6631" y="16"/>
                    <a:pt x="6561" y="0"/>
                    <a:pt x="6454"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1009400" y="2313075"/>
              <a:ext cx="215850" cy="203275"/>
            </a:xfrm>
            <a:custGeom>
              <a:rect b="b" l="l" r="r" t="t"/>
              <a:pathLst>
                <a:path extrusionOk="0" h="8131" w="8634">
                  <a:moveTo>
                    <a:pt x="6473" y="0"/>
                  </a:moveTo>
                  <a:cubicBezTo>
                    <a:pt x="5385" y="0"/>
                    <a:pt x="148" y="1757"/>
                    <a:pt x="92" y="2232"/>
                  </a:cubicBezTo>
                  <a:cubicBezTo>
                    <a:pt x="1" y="2718"/>
                    <a:pt x="1642" y="7582"/>
                    <a:pt x="2007" y="8068"/>
                  </a:cubicBezTo>
                  <a:cubicBezTo>
                    <a:pt x="2041" y="8111"/>
                    <a:pt x="2126" y="8130"/>
                    <a:pt x="2252" y="8130"/>
                  </a:cubicBezTo>
                  <a:cubicBezTo>
                    <a:pt x="3472" y="8130"/>
                    <a:pt x="8548" y="6296"/>
                    <a:pt x="8603" y="5910"/>
                  </a:cubicBezTo>
                  <a:cubicBezTo>
                    <a:pt x="8633" y="5363"/>
                    <a:pt x="6992" y="560"/>
                    <a:pt x="6657" y="44"/>
                  </a:cubicBezTo>
                  <a:cubicBezTo>
                    <a:pt x="6633" y="14"/>
                    <a:pt x="6569" y="0"/>
                    <a:pt x="6473"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1270800" y="2227050"/>
              <a:ext cx="215850" cy="202675"/>
            </a:xfrm>
            <a:custGeom>
              <a:rect b="b" l="l" r="r" t="t"/>
              <a:pathLst>
                <a:path extrusionOk="0" h="8107" w="8634">
                  <a:moveTo>
                    <a:pt x="6461" y="0"/>
                  </a:moveTo>
                  <a:cubicBezTo>
                    <a:pt x="5353" y="0"/>
                    <a:pt x="145" y="1764"/>
                    <a:pt x="62" y="2208"/>
                  </a:cubicBezTo>
                  <a:cubicBezTo>
                    <a:pt x="1" y="2694"/>
                    <a:pt x="1642" y="7558"/>
                    <a:pt x="2007" y="8044"/>
                  </a:cubicBezTo>
                  <a:cubicBezTo>
                    <a:pt x="2038" y="8087"/>
                    <a:pt x="2121" y="8106"/>
                    <a:pt x="2245" y="8106"/>
                  </a:cubicBezTo>
                  <a:cubicBezTo>
                    <a:pt x="3447" y="8106"/>
                    <a:pt x="8545" y="6272"/>
                    <a:pt x="8572" y="5886"/>
                  </a:cubicBezTo>
                  <a:cubicBezTo>
                    <a:pt x="8633" y="5369"/>
                    <a:pt x="6992" y="536"/>
                    <a:pt x="6657" y="50"/>
                  </a:cubicBezTo>
                  <a:cubicBezTo>
                    <a:pt x="6634" y="16"/>
                    <a:pt x="6566" y="0"/>
                    <a:pt x="6461"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1532975" y="2140400"/>
              <a:ext cx="215825" cy="203425"/>
            </a:xfrm>
            <a:custGeom>
              <a:rect b="b" l="l" r="r" t="t"/>
              <a:pathLst>
                <a:path extrusionOk="0" h="8137" w="8633">
                  <a:moveTo>
                    <a:pt x="6453" y="1"/>
                  </a:moveTo>
                  <a:cubicBezTo>
                    <a:pt x="5323" y="1"/>
                    <a:pt x="117" y="1765"/>
                    <a:pt x="61" y="2209"/>
                  </a:cubicBezTo>
                  <a:cubicBezTo>
                    <a:pt x="0" y="2695"/>
                    <a:pt x="1642" y="7559"/>
                    <a:pt x="2006" y="8075"/>
                  </a:cubicBezTo>
                  <a:cubicBezTo>
                    <a:pt x="2037" y="8117"/>
                    <a:pt x="2118" y="8137"/>
                    <a:pt x="2240" y="8137"/>
                  </a:cubicBezTo>
                  <a:cubicBezTo>
                    <a:pt x="3433" y="8137"/>
                    <a:pt x="8544" y="6273"/>
                    <a:pt x="8572" y="5887"/>
                  </a:cubicBezTo>
                  <a:cubicBezTo>
                    <a:pt x="8633" y="5370"/>
                    <a:pt x="6991" y="537"/>
                    <a:pt x="6657" y="51"/>
                  </a:cubicBezTo>
                  <a:cubicBezTo>
                    <a:pt x="6631" y="17"/>
                    <a:pt x="6560" y="1"/>
                    <a:pt x="6453"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1707750" y="1790875"/>
              <a:ext cx="300925" cy="466325"/>
            </a:xfrm>
            <a:custGeom>
              <a:rect b="b" l="l" r="r" t="t"/>
              <a:pathLst>
                <a:path extrusionOk="0" h="18653" w="12037">
                  <a:moveTo>
                    <a:pt x="6407" y="0"/>
                  </a:moveTo>
                  <a:cubicBezTo>
                    <a:pt x="5322" y="0"/>
                    <a:pt x="114" y="1764"/>
                    <a:pt x="31" y="2208"/>
                  </a:cubicBezTo>
                  <a:cubicBezTo>
                    <a:pt x="0" y="2634"/>
                    <a:pt x="5076" y="18074"/>
                    <a:pt x="5472" y="18591"/>
                  </a:cubicBezTo>
                  <a:cubicBezTo>
                    <a:pt x="5502" y="18633"/>
                    <a:pt x="5583" y="18653"/>
                    <a:pt x="5705" y="18653"/>
                  </a:cubicBezTo>
                  <a:cubicBezTo>
                    <a:pt x="6899" y="18653"/>
                    <a:pt x="12009" y="16792"/>
                    <a:pt x="12037" y="16433"/>
                  </a:cubicBezTo>
                  <a:cubicBezTo>
                    <a:pt x="12037" y="15916"/>
                    <a:pt x="6870" y="445"/>
                    <a:pt x="6596" y="50"/>
                  </a:cubicBezTo>
                  <a:cubicBezTo>
                    <a:pt x="6575" y="16"/>
                    <a:pt x="6509" y="0"/>
                    <a:pt x="6407"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644650" y="1059325"/>
              <a:ext cx="1120875" cy="562600"/>
            </a:xfrm>
            <a:custGeom>
              <a:rect b="b" l="l" r="r" t="t"/>
              <a:pathLst>
                <a:path extrusionOk="0" h="22504" w="44835">
                  <a:moveTo>
                    <a:pt x="41278" y="315"/>
                  </a:moveTo>
                  <a:cubicBezTo>
                    <a:pt x="41947" y="527"/>
                    <a:pt x="43163" y="3050"/>
                    <a:pt x="43862" y="5603"/>
                  </a:cubicBezTo>
                  <a:cubicBezTo>
                    <a:pt x="44348" y="7488"/>
                    <a:pt x="44318" y="8430"/>
                    <a:pt x="44074" y="8704"/>
                  </a:cubicBezTo>
                  <a:cubicBezTo>
                    <a:pt x="43619" y="9160"/>
                    <a:pt x="34804" y="12290"/>
                    <a:pt x="24013" y="15877"/>
                  </a:cubicBezTo>
                  <a:cubicBezTo>
                    <a:pt x="12876" y="19590"/>
                    <a:pt x="4640" y="22112"/>
                    <a:pt x="3674" y="22112"/>
                  </a:cubicBezTo>
                  <a:cubicBezTo>
                    <a:pt x="3651" y="22112"/>
                    <a:pt x="3632" y="22111"/>
                    <a:pt x="3618" y="22108"/>
                  </a:cubicBezTo>
                  <a:cubicBezTo>
                    <a:pt x="2858" y="21895"/>
                    <a:pt x="1490" y="19069"/>
                    <a:pt x="882" y="16515"/>
                  </a:cubicBezTo>
                  <a:cubicBezTo>
                    <a:pt x="548" y="15087"/>
                    <a:pt x="487" y="14053"/>
                    <a:pt x="791" y="13749"/>
                  </a:cubicBezTo>
                  <a:cubicBezTo>
                    <a:pt x="1916" y="12655"/>
                    <a:pt x="39090" y="345"/>
                    <a:pt x="41278" y="345"/>
                  </a:cubicBezTo>
                  <a:lnTo>
                    <a:pt x="41278" y="315"/>
                  </a:lnTo>
                  <a:close/>
                  <a:moveTo>
                    <a:pt x="41283" y="0"/>
                  </a:moveTo>
                  <a:cubicBezTo>
                    <a:pt x="38961" y="0"/>
                    <a:pt x="1623" y="12370"/>
                    <a:pt x="487" y="13506"/>
                  </a:cubicBezTo>
                  <a:cubicBezTo>
                    <a:pt x="1" y="14023"/>
                    <a:pt x="244" y="15482"/>
                    <a:pt x="487" y="16607"/>
                  </a:cubicBezTo>
                  <a:cubicBezTo>
                    <a:pt x="1034" y="18795"/>
                    <a:pt x="2402" y="22139"/>
                    <a:pt x="3466" y="22503"/>
                  </a:cubicBezTo>
                  <a:lnTo>
                    <a:pt x="3587" y="22503"/>
                  </a:lnTo>
                  <a:cubicBezTo>
                    <a:pt x="5198" y="22503"/>
                    <a:pt x="19636" y="17762"/>
                    <a:pt x="24044" y="16272"/>
                  </a:cubicBezTo>
                  <a:cubicBezTo>
                    <a:pt x="30822" y="14023"/>
                    <a:pt x="43771" y="9585"/>
                    <a:pt x="44318" y="9008"/>
                  </a:cubicBezTo>
                  <a:cubicBezTo>
                    <a:pt x="44834" y="8430"/>
                    <a:pt x="44530" y="6819"/>
                    <a:pt x="44196" y="5543"/>
                  </a:cubicBezTo>
                  <a:cubicBezTo>
                    <a:pt x="43649" y="3536"/>
                    <a:pt x="42403" y="345"/>
                    <a:pt x="41369" y="11"/>
                  </a:cubicBezTo>
                  <a:cubicBezTo>
                    <a:pt x="41350" y="4"/>
                    <a:pt x="41321" y="0"/>
                    <a:pt x="41283" y="0"/>
                  </a:cubicBezTo>
                  <a:close/>
                </a:path>
              </a:pathLst>
            </a:custGeom>
            <a:solidFill>
              <a:srgbClr val="486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646925" y="1344525"/>
              <a:ext cx="1260700" cy="425575"/>
            </a:xfrm>
            <a:custGeom>
              <a:rect b="b" l="l" r="r" t="t"/>
              <a:pathLst>
                <a:path extrusionOk="0" h="17023" w="50428">
                  <a:moveTo>
                    <a:pt x="50306" y="1"/>
                  </a:moveTo>
                  <a:lnTo>
                    <a:pt x="1" y="16658"/>
                  </a:lnTo>
                  <a:lnTo>
                    <a:pt x="122" y="17022"/>
                  </a:lnTo>
                  <a:lnTo>
                    <a:pt x="50427" y="366"/>
                  </a:lnTo>
                  <a:lnTo>
                    <a:pt x="50306" y="1"/>
                  </a:lnTo>
                  <a:close/>
                </a:path>
              </a:pathLst>
            </a:custGeom>
            <a:solidFill>
              <a:srgbClr val="486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1819450" y="2009450"/>
              <a:ext cx="98050" cy="54725"/>
            </a:xfrm>
            <a:custGeom>
              <a:rect b="b" l="l" r="r" t="t"/>
              <a:pathLst>
                <a:path extrusionOk="0" h="2189" w="3922">
                  <a:moveTo>
                    <a:pt x="3587" y="0"/>
                  </a:moveTo>
                  <a:lnTo>
                    <a:pt x="0" y="1185"/>
                  </a:lnTo>
                  <a:lnTo>
                    <a:pt x="335" y="2189"/>
                  </a:lnTo>
                  <a:lnTo>
                    <a:pt x="3922" y="1003"/>
                  </a:lnTo>
                  <a:lnTo>
                    <a:pt x="35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1840725" y="1987400"/>
              <a:ext cx="54750" cy="98050"/>
            </a:xfrm>
            <a:custGeom>
              <a:rect b="b" l="l" r="r" t="t"/>
              <a:pathLst>
                <a:path extrusionOk="0" h="3922" w="2190">
                  <a:moveTo>
                    <a:pt x="1004" y="1"/>
                  </a:moveTo>
                  <a:lnTo>
                    <a:pt x="1" y="335"/>
                  </a:lnTo>
                  <a:lnTo>
                    <a:pt x="1186" y="3922"/>
                  </a:lnTo>
                  <a:lnTo>
                    <a:pt x="2189" y="3587"/>
                  </a:lnTo>
                  <a:lnTo>
                    <a:pt x="10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2_1_1_1">
    <p:spTree>
      <p:nvGrpSpPr>
        <p:cNvPr id="770" name="Shape 770"/>
        <p:cNvGrpSpPr/>
        <p:nvPr/>
      </p:nvGrpSpPr>
      <p:grpSpPr>
        <a:xfrm>
          <a:off x="0" y="0"/>
          <a:ext cx="0" cy="0"/>
          <a:chOff x="0" y="0"/>
          <a:chExt cx="0" cy="0"/>
        </a:xfrm>
      </p:grpSpPr>
      <p:grpSp>
        <p:nvGrpSpPr>
          <p:cNvPr id="771" name="Google Shape;771;p31"/>
          <p:cNvGrpSpPr/>
          <p:nvPr/>
        </p:nvGrpSpPr>
        <p:grpSpPr>
          <a:xfrm>
            <a:off x="-244" y="24"/>
            <a:ext cx="9144155" cy="5165694"/>
            <a:chOff x="-244" y="24"/>
            <a:chExt cx="9144155" cy="5165694"/>
          </a:xfrm>
        </p:grpSpPr>
        <p:sp>
          <p:nvSpPr>
            <p:cNvPr id="772" name="Google Shape;772;p31"/>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1"/>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31"/>
          <p:cNvGrpSpPr/>
          <p:nvPr/>
        </p:nvGrpSpPr>
        <p:grpSpPr>
          <a:xfrm>
            <a:off x="303630" y="306525"/>
            <a:ext cx="8536741" cy="4552701"/>
            <a:chOff x="2434200" y="841500"/>
            <a:chExt cx="4622450" cy="3053250"/>
          </a:xfrm>
        </p:grpSpPr>
        <p:sp>
          <p:nvSpPr>
            <p:cNvPr id="775" name="Google Shape;775;p31"/>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1"/>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 name="Google Shape;777;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78" name="Google Shape;778;p31"/>
          <p:cNvGrpSpPr/>
          <p:nvPr/>
        </p:nvGrpSpPr>
        <p:grpSpPr>
          <a:xfrm rot="743544">
            <a:off x="8127338" y="86749"/>
            <a:ext cx="889055" cy="741407"/>
            <a:chOff x="3503500" y="2319800"/>
            <a:chExt cx="750575" cy="625925"/>
          </a:xfrm>
        </p:grpSpPr>
        <p:sp>
          <p:nvSpPr>
            <p:cNvPr id="779" name="Google Shape;779;p31"/>
            <p:cNvSpPr/>
            <p:nvPr/>
          </p:nvSpPr>
          <p:spPr>
            <a:xfrm>
              <a:off x="3511850" y="2384775"/>
              <a:ext cx="736375" cy="560950"/>
            </a:xfrm>
            <a:custGeom>
              <a:rect b="b" l="l" r="r" t="t"/>
              <a:pathLst>
                <a:path extrusionOk="0" h="22438" w="29455">
                  <a:moveTo>
                    <a:pt x="13872" y="1"/>
                  </a:moveTo>
                  <a:cubicBezTo>
                    <a:pt x="7907" y="1"/>
                    <a:pt x="2191" y="408"/>
                    <a:pt x="1635" y="1330"/>
                  </a:cubicBezTo>
                  <a:cubicBezTo>
                    <a:pt x="467" y="3198"/>
                    <a:pt x="0" y="19676"/>
                    <a:pt x="1635" y="21311"/>
                  </a:cubicBezTo>
                  <a:cubicBezTo>
                    <a:pt x="2441" y="22085"/>
                    <a:pt x="8251" y="22438"/>
                    <a:pt x="14213" y="22438"/>
                  </a:cubicBezTo>
                  <a:cubicBezTo>
                    <a:pt x="20584" y="22438"/>
                    <a:pt x="27128" y="22034"/>
                    <a:pt x="27920" y="21311"/>
                  </a:cubicBezTo>
                  <a:cubicBezTo>
                    <a:pt x="29455" y="19843"/>
                    <a:pt x="29188" y="2864"/>
                    <a:pt x="27920" y="1330"/>
                  </a:cubicBezTo>
                  <a:cubicBezTo>
                    <a:pt x="27274" y="492"/>
                    <a:pt x="20423" y="1"/>
                    <a:pt x="138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1"/>
            <p:cNvSpPr/>
            <p:nvPr/>
          </p:nvSpPr>
          <p:spPr>
            <a:xfrm>
              <a:off x="3503500" y="2384875"/>
              <a:ext cx="750575" cy="327900"/>
            </a:xfrm>
            <a:custGeom>
              <a:rect b="b" l="l" r="r" t="t"/>
              <a:pathLst>
                <a:path extrusionOk="0" h="13116" w="30023">
                  <a:moveTo>
                    <a:pt x="14144" y="1"/>
                  </a:moveTo>
                  <a:cubicBezTo>
                    <a:pt x="7974" y="1"/>
                    <a:pt x="2073" y="425"/>
                    <a:pt x="1502" y="1392"/>
                  </a:cubicBezTo>
                  <a:cubicBezTo>
                    <a:pt x="968" y="2326"/>
                    <a:pt x="1" y="11900"/>
                    <a:pt x="401" y="12667"/>
                  </a:cubicBezTo>
                  <a:cubicBezTo>
                    <a:pt x="602" y="12992"/>
                    <a:pt x="6833" y="13116"/>
                    <a:pt x="13495" y="13116"/>
                  </a:cubicBezTo>
                  <a:cubicBezTo>
                    <a:pt x="21221" y="13116"/>
                    <a:pt x="29527" y="12949"/>
                    <a:pt x="29689" y="12734"/>
                  </a:cubicBezTo>
                  <a:cubicBezTo>
                    <a:pt x="30022" y="12367"/>
                    <a:pt x="29355" y="2160"/>
                    <a:pt x="28755" y="1392"/>
                  </a:cubicBezTo>
                  <a:cubicBezTo>
                    <a:pt x="28090" y="518"/>
                    <a:pt x="20953" y="1"/>
                    <a:pt x="14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1"/>
            <p:cNvSpPr/>
            <p:nvPr/>
          </p:nvSpPr>
          <p:spPr>
            <a:xfrm>
              <a:off x="3525200" y="2699050"/>
              <a:ext cx="711350" cy="20025"/>
            </a:xfrm>
            <a:custGeom>
              <a:rect b="b" l="l" r="r" t="t"/>
              <a:pathLst>
                <a:path extrusionOk="0" h="801" w="28454">
                  <a:moveTo>
                    <a:pt x="33" y="0"/>
                  </a:moveTo>
                  <a:lnTo>
                    <a:pt x="0" y="434"/>
                  </a:lnTo>
                  <a:cubicBezTo>
                    <a:pt x="2935" y="667"/>
                    <a:pt x="9006" y="801"/>
                    <a:pt x="15011" y="801"/>
                  </a:cubicBezTo>
                  <a:cubicBezTo>
                    <a:pt x="20348" y="801"/>
                    <a:pt x="25552" y="734"/>
                    <a:pt x="28454" y="467"/>
                  </a:cubicBezTo>
                  <a:lnTo>
                    <a:pt x="28387" y="67"/>
                  </a:lnTo>
                  <a:cubicBezTo>
                    <a:pt x="25610" y="296"/>
                    <a:pt x="20594" y="399"/>
                    <a:pt x="15442" y="399"/>
                  </a:cubicBezTo>
                  <a:cubicBezTo>
                    <a:pt x="9327" y="399"/>
                    <a:pt x="3020" y="254"/>
                    <a:pt x="33"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1"/>
            <p:cNvSpPr/>
            <p:nvPr/>
          </p:nvSpPr>
          <p:spPr>
            <a:xfrm>
              <a:off x="3621925" y="2681700"/>
              <a:ext cx="57575" cy="73250"/>
            </a:xfrm>
            <a:custGeom>
              <a:rect b="b" l="l" r="r" t="t"/>
              <a:pathLst>
                <a:path extrusionOk="0" h="2930" w="2303">
                  <a:moveTo>
                    <a:pt x="1038" y="1"/>
                  </a:moveTo>
                  <a:cubicBezTo>
                    <a:pt x="611" y="1"/>
                    <a:pt x="209" y="37"/>
                    <a:pt x="134" y="127"/>
                  </a:cubicBezTo>
                  <a:cubicBezTo>
                    <a:pt x="0" y="327"/>
                    <a:pt x="101" y="2696"/>
                    <a:pt x="334" y="2829"/>
                  </a:cubicBezTo>
                  <a:cubicBezTo>
                    <a:pt x="467" y="2896"/>
                    <a:pt x="843" y="2929"/>
                    <a:pt x="1214" y="2929"/>
                  </a:cubicBezTo>
                  <a:cubicBezTo>
                    <a:pt x="1585" y="2929"/>
                    <a:pt x="1952" y="2896"/>
                    <a:pt x="2069" y="2829"/>
                  </a:cubicBezTo>
                  <a:cubicBezTo>
                    <a:pt x="2269" y="2662"/>
                    <a:pt x="2302" y="260"/>
                    <a:pt x="2169" y="127"/>
                  </a:cubicBezTo>
                  <a:cubicBezTo>
                    <a:pt x="2114" y="54"/>
                    <a:pt x="1557" y="1"/>
                    <a:pt x="1038"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1"/>
            <p:cNvSpPr/>
            <p:nvPr/>
          </p:nvSpPr>
          <p:spPr>
            <a:xfrm>
              <a:off x="4081425" y="2681700"/>
              <a:ext cx="57550" cy="73250"/>
            </a:xfrm>
            <a:custGeom>
              <a:rect b="b" l="l" r="r" t="t"/>
              <a:pathLst>
                <a:path extrusionOk="0" h="2930" w="2302">
                  <a:moveTo>
                    <a:pt x="1038" y="1"/>
                  </a:moveTo>
                  <a:cubicBezTo>
                    <a:pt x="611" y="1"/>
                    <a:pt x="209" y="37"/>
                    <a:pt x="134" y="127"/>
                  </a:cubicBezTo>
                  <a:cubicBezTo>
                    <a:pt x="0" y="327"/>
                    <a:pt x="100" y="2696"/>
                    <a:pt x="367" y="2829"/>
                  </a:cubicBezTo>
                  <a:cubicBezTo>
                    <a:pt x="484" y="2896"/>
                    <a:pt x="859" y="2929"/>
                    <a:pt x="1230" y="2929"/>
                  </a:cubicBezTo>
                  <a:cubicBezTo>
                    <a:pt x="1601" y="2929"/>
                    <a:pt x="1968" y="2896"/>
                    <a:pt x="2068" y="2829"/>
                  </a:cubicBezTo>
                  <a:cubicBezTo>
                    <a:pt x="2269" y="2662"/>
                    <a:pt x="2302" y="260"/>
                    <a:pt x="2168" y="127"/>
                  </a:cubicBezTo>
                  <a:cubicBezTo>
                    <a:pt x="2114" y="54"/>
                    <a:pt x="1557" y="1"/>
                    <a:pt x="1038"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1"/>
            <p:cNvSpPr/>
            <p:nvPr/>
          </p:nvSpPr>
          <p:spPr>
            <a:xfrm>
              <a:off x="3619425" y="2722475"/>
              <a:ext cx="64225" cy="17575"/>
            </a:xfrm>
            <a:custGeom>
              <a:rect b="b" l="l" r="r" t="t"/>
              <a:pathLst>
                <a:path extrusionOk="0" h="703" w="2569">
                  <a:moveTo>
                    <a:pt x="1148" y="1"/>
                  </a:moveTo>
                  <a:cubicBezTo>
                    <a:pt x="636" y="1"/>
                    <a:pt x="161" y="19"/>
                    <a:pt x="100" y="64"/>
                  </a:cubicBezTo>
                  <a:cubicBezTo>
                    <a:pt x="0" y="164"/>
                    <a:pt x="34" y="564"/>
                    <a:pt x="100" y="664"/>
                  </a:cubicBezTo>
                  <a:cubicBezTo>
                    <a:pt x="143" y="692"/>
                    <a:pt x="560" y="703"/>
                    <a:pt x="1036" y="703"/>
                  </a:cubicBezTo>
                  <a:cubicBezTo>
                    <a:pt x="1686" y="703"/>
                    <a:pt x="2444" y="684"/>
                    <a:pt x="2502" y="664"/>
                  </a:cubicBezTo>
                  <a:cubicBezTo>
                    <a:pt x="2569" y="631"/>
                    <a:pt x="2569" y="164"/>
                    <a:pt x="2502" y="64"/>
                  </a:cubicBezTo>
                  <a:cubicBezTo>
                    <a:pt x="2447" y="27"/>
                    <a:pt x="1770" y="1"/>
                    <a:pt x="1148"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1"/>
            <p:cNvSpPr/>
            <p:nvPr/>
          </p:nvSpPr>
          <p:spPr>
            <a:xfrm>
              <a:off x="4078075" y="2722475"/>
              <a:ext cx="64250" cy="17575"/>
            </a:xfrm>
            <a:custGeom>
              <a:rect b="b" l="l" r="r" t="t"/>
              <a:pathLst>
                <a:path extrusionOk="0" h="703" w="2570">
                  <a:moveTo>
                    <a:pt x="1148" y="1"/>
                  </a:moveTo>
                  <a:cubicBezTo>
                    <a:pt x="636" y="1"/>
                    <a:pt x="161" y="19"/>
                    <a:pt x="101" y="64"/>
                  </a:cubicBezTo>
                  <a:cubicBezTo>
                    <a:pt x="1" y="164"/>
                    <a:pt x="34" y="564"/>
                    <a:pt x="101" y="664"/>
                  </a:cubicBezTo>
                  <a:cubicBezTo>
                    <a:pt x="143" y="692"/>
                    <a:pt x="561" y="703"/>
                    <a:pt x="1037" y="703"/>
                  </a:cubicBezTo>
                  <a:cubicBezTo>
                    <a:pt x="1687" y="703"/>
                    <a:pt x="2445" y="684"/>
                    <a:pt x="2503" y="664"/>
                  </a:cubicBezTo>
                  <a:cubicBezTo>
                    <a:pt x="2569" y="631"/>
                    <a:pt x="2569" y="164"/>
                    <a:pt x="2503" y="64"/>
                  </a:cubicBezTo>
                  <a:cubicBezTo>
                    <a:pt x="2448" y="27"/>
                    <a:pt x="1770" y="1"/>
                    <a:pt x="1148"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1"/>
            <p:cNvSpPr/>
            <p:nvPr/>
          </p:nvSpPr>
          <p:spPr>
            <a:xfrm>
              <a:off x="3722825" y="2319800"/>
              <a:ext cx="311925" cy="74050"/>
            </a:xfrm>
            <a:custGeom>
              <a:rect b="b" l="l" r="r" t="t"/>
              <a:pathLst>
                <a:path extrusionOk="0" h="2962" w="12477">
                  <a:moveTo>
                    <a:pt x="6151" y="1"/>
                  </a:moveTo>
                  <a:cubicBezTo>
                    <a:pt x="4913" y="1"/>
                    <a:pt x="3687" y="76"/>
                    <a:pt x="3270" y="226"/>
                  </a:cubicBezTo>
                  <a:cubicBezTo>
                    <a:pt x="2569" y="460"/>
                    <a:pt x="1769" y="1560"/>
                    <a:pt x="1468" y="1994"/>
                  </a:cubicBezTo>
                  <a:lnTo>
                    <a:pt x="1" y="2161"/>
                  </a:lnTo>
                  <a:lnTo>
                    <a:pt x="101" y="2961"/>
                  </a:lnTo>
                  <a:lnTo>
                    <a:pt x="1969" y="2761"/>
                  </a:lnTo>
                  <a:lnTo>
                    <a:pt x="2102" y="2594"/>
                  </a:lnTo>
                  <a:cubicBezTo>
                    <a:pt x="2469" y="1994"/>
                    <a:pt x="3136" y="1093"/>
                    <a:pt x="3570" y="960"/>
                  </a:cubicBezTo>
                  <a:cubicBezTo>
                    <a:pt x="3891" y="848"/>
                    <a:pt x="4960" y="797"/>
                    <a:pt x="6068" y="797"/>
                  </a:cubicBezTo>
                  <a:cubicBezTo>
                    <a:pt x="7265" y="797"/>
                    <a:pt x="8509" y="856"/>
                    <a:pt x="8907" y="960"/>
                  </a:cubicBezTo>
                  <a:cubicBezTo>
                    <a:pt x="9407" y="1127"/>
                    <a:pt x="10108" y="2094"/>
                    <a:pt x="10441" y="2661"/>
                  </a:cubicBezTo>
                  <a:lnTo>
                    <a:pt x="10575" y="2895"/>
                  </a:lnTo>
                  <a:lnTo>
                    <a:pt x="12476" y="2961"/>
                  </a:lnTo>
                  <a:lnTo>
                    <a:pt x="12443" y="2161"/>
                  </a:lnTo>
                  <a:lnTo>
                    <a:pt x="10975" y="2094"/>
                  </a:lnTo>
                  <a:cubicBezTo>
                    <a:pt x="10675" y="1594"/>
                    <a:pt x="9908" y="460"/>
                    <a:pt x="9107" y="226"/>
                  </a:cubicBezTo>
                  <a:cubicBezTo>
                    <a:pt x="8640" y="76"/>
                    <a:pt x="7389" y="1"/>
                    <a:pt x="6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1"/>
            <p:cNvSpPr/>
            <p:nvPr/>
          </p:nvSpPr>
          <p:spPr>
            <a:xfrm>
              <a:off x="3726175" y="2383825"/>
              <a:ext cx="47550" cy="15025"/>
            </a:xfrm>
            <a:custGeom>
              <a:rect b="b" l="l" r="r" t="t"/>
              <a:pathLst>
                <a:path extrusionOk="0" h="601" w="1902">
                  <a:moveTo>
                    <a:pt x="1868" y="0"/>
                  </a:moveTo>
                  <a:lnTo>
                    <a:pt x="0" y="200"/>
                  </a:lnTo>
                  <a:lnTo>
                    <a:pt x="33" y="601"/>
                  </a:lnTo>
                  <a:lnTo>
                    <a:pt x="1901" y="434"/>
                  </a:lnTo>
                  <a:lnTo>
                    <a:pt x="186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1"/>
            <p:cNvSpPr/>
            <p:nvPr/>
          </p:nvSpPr>
          <p:spPr>
            <a:xfrm>
              <a:off x="3987175" y="2386325"/>
              <a:ext cx="48400" cy="12525"/>
            </a:xfrm>
            <a:custGeom>
              <a:rect b="b" l="l" r="r" t="t"/>
              <a:pathLst>
                <a:path extrusionOk="0" h="501" w="1936">
                  <a:moveTo>
                    <a:pt x="34" y="0"/>
                  </a:moveTo>
                  <a:lnTo>
                    <a:pt x="1" y="400"/>
                  </a:lnTo>
                  <a:lnTo>
                    <a:pt x="1936" y="501"/>
                  </a:lnTo>
                  <a:lnTo>
                    <a:pt x="1936" y="100"/>
                  </a:lnTo>
                  <a:lnTo>
                    <a:pt x="3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31"/>
          <p:cNvGrpSpPr/>
          <p:nvPr/>
        </p:nvGrpSpPr>
        <p:grpSpPr>
          <a:xfrm rot="-5400000">
            <a:off x="635423" y="3443327"/>
            <a:ext cx="1891143" cy="2921210"/>
            <a:chOff x="7864023" y="121502"/>
            <a:chExt cx="1891143" cy="2921210"/>
          </a:xfrm>
        </p:grpSpPr>
        <p:sp>
          <p:nvSpPr>
            <p:cNvPr id="790" name="Google Shape;790;p31"/>
            <p:cNvSpPr/>
            <p:nvPr/>
          </p:nvSpPr>
          <p:spPr>
            <a:xfrm rot="6508762">
              <a:off x="7452925" y="1036930"/>
              <a:ext cx="2713340" cy="1087171"/>
            </a:xfrm>
            <a:custGeom>
              <a:rect b="b" l="l" r="r" t="t"/>
              <a:pathLst>
                <a:path extrusionOk="0" h="96932" w="241921">
                  <a:moveTo>
                    <a:pt x="240826" y="0"/>
                  </a:moveTo>
                  <a:lnTo>
                    <a:pt x="224899" y="15928"/>
                  </a:lnTo>
                  <a:lnTo>
                    <a:pt x="207907" y="15928"/>
                  </a:lnTo>
                  <a:lnTo>
                    <a:pt x="186083" y="37752"/>
                  </a:lnTo>
                  <a:lnTo>
                    <a:pt x="166265" y="37752"/>
                  </a:lnTo>
                  <a:lnTo>
                    <a:pt x="154988" y="49059"/>
                  </a:lnTo>
                  <a:lnTo>
                    <a:pt x="129365" y="49059"/>
                  </a:lnTo>
                  <a:lnTo>
                    <a:pt x="112617" y="65807"/>
                  </a:lnTo>
                  <a:lnTo>
                    <a:pt x="99182" y="65807"/>
                  </a:lnTo>
                  <a:lnTo>
                    <a:pt x="92252" y="58877"/>
                  </a:lnTo>
                  <a:lnTo>
                    <a:pt x="64014" y="58877"/>
                  </a:lnTo>
                  <a:lnTo>
                    <a:pt x="47448" y="75442"/>
                  </a:lnTo>
                  <a:lnTo>
                    <a:pt x="20366" y="75442"/>
                  </a:lnTo>
                  <a:lnTo>
                    <a:pt x="1" y="95807"/>
                  </a:lnTo>
                  <a:lnTo>
                    <a:pt x="1065" y="96932"/>
                  </a:lnTo>
                  <a:lnTo>
                    <a:pt x="20974" y="76962"/>
                  </a:lnTo>
                  <a:lnTo>
                    <a:pt x="48056" y="76962"/>
                  </a:lnTo>
                  <a:lnTo>
                    <a:pt x="64622" y="60396"/>
                  </a:lnTo>
                  <a:lnTo>
                    <a:pt x="91644" y="60396"/>
                  </a:lnTo>
                  <a:lnTo>
                    <a:pt x="98513" y="67327"/>
                  </a:lnTo>
                  <a:lnTo>
                    <a:pt x="113225" y="67327"/>
                  </a:lnTo>
                  <a:lnTo>
                    <a:pt x="129973" y="50579"/>
                  </a:lnTo>
                  <a:lnTo>
                    <a:pt x="155596" y="50579"/>
                  </a:lnTo>
                  <a:lnTo>
                    <a:pt x="166904" y="39271"/>
                  </a:lnTo>
                  <a:lnTo>
                    <a:pt x="186752" y="39271"/>
                  </a:lnTo>
                  <a:lnTo>
                    <a:pt x="208546" y="17447"/>
                  </a:lnTo>
                  <a:lnTo>
                    <a:pt x="225506" y="17447"/>
                  </a:lnTo>
                  <a:lnTo>
                    <a:pt x="241920" y="1064"/>
                  </a:lnTo>
                  <a:lnTo>
                    <a:pt x="2408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1"/>
            <p:cNvSpPr/>
            <p:nvPr/>
          </p:nvSpPr>
          <p:spPr>
            <a:xfrm rot="6508762">
              <a:off x="8821528" y="2937998"/>
              <a:ext cx="92048" cy="92732"/>
            </a:xfrm>
            <a:custGeom>
              <a:rect b="b" l="l" r="r" t="t"/>
              <a:pathLst>
                <a:path extrusionOk="0" h="8268" w="8207">
                  <a:moveTo>
                    <a:pt x="0" y="0"/>
                  </a:moveTo>
                  <a:lnTo>
                    <a:pt x="0" y="1520"/>
                  </a:lnTo>
                  <a:lnTo>
                    <a:pt x="6687" y="1520"/>
                  </a:lnTo>
                  <a:lnTo>
                    <a:pt x="6687" y="8268"/>
                  </a:lnTo>
                  <a:lnTo>
                    <a:pt x="8207" y="8268"/>
                  </a:lnTo>
                  <a:lnTo>
                    <a:pt x="82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1"/>
            <p:cNvSpPr/>
            <p:nvPr/>
          </p:nvSpPr>
          <p:spPr>
            <a:xfrm rot="6508762">
              <a:off x="8722826" y="666647"/>
              <a:ext cx="97847" cy="82874"/>
            </a:xfrm>
            <a:custGeom>
              <a:rect b="b" l="l" r="r" t="t"/>
              <a:pathLst>
                <a:path extrusionOk="0" h="7389" w="8724">
                  <a:moveTo>
                    <a:pt x="4506" y="0"/>
                  </a:moveTo>
                  <a:cubicBezTo>
                    <a:pt x="2845" y="0"/>
                    <a:pt x="1209" y="832"/>
                    <a:pt x="669" y="2574"/>
                  </a:cubicBezTo>
                  <a:cubicBezTo>
                    <a:pt x="0" y="4854"/>
                    <a:pt x="1672" y="7285"/>
                    <a:pt x="4012" y="7377"/>
                  </a:cubicBezTo>
                  <a:cubicBezTo>
                    <a:pt x="4127" y="7385"/>
                    <a:pt x="4243" y="7389"/>
                    <a:pt x="4360" y="7389"/>
                  </a:cubicBezTo>
                  <a:cubicBezTo>
                    <a:pt x="5567" y="7389"/>
                    <a:pt x="6828" y="6957"/>
                    <a:pt x="7660" y="6070"/>
                  </a:cubicBezTo>
                  <a:cubicBezTo>
                    <a:pt x="8541" y="5036"/>
                    <a:pt x="8724" y="3577"/>
                    <a:pt x="8329" y="2361"/>
                  </a:cubicBezTo>
                  <a:cubicBezTo>
                    <a:pt x="8055" y="1693"/>
                    <a:pt x="7599" y="1054"/>
                    <a:pt x="6961" y="659"/>
                  </a:cubicBezTo>
                  <a:cubicBezTo>
                    <a:pt x="6235" y="223"/>
                    <a:pt x="5367" y="0"/>
                    <a:pt x="4506"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1"/>
            <p:cNvSpPr/>
            <p:nvPr/>
          </p:nvSpPr>
          <p:spPr>
            <a:xfrm rot="6508762">
              <a:off x="8749456" y="690534"/>
              <a:ext cx="43652" cy="36586"/>
            </a:xfrm>
            <a:custGeom>
              <a:rect b="b" l="l" r="r" t="t"/>
              <a:pathLst>
                <a:path extrusionOk="0" h="3262" w="3892">
                  <a:moveTo>
                    <a:pt x="2011" y="0"/>
                  </a:moveTo>
                  <a:cubicBezTo>
                    <a:pt x="1268" y="0"/>
                    <a:pt x="546" y="365"/>
                    <a:pt x="305" y="1130"/>
                  </a:cubicBezTo>
                  <a:cubicBezTo>
                    <a:pt x="1" y="2103"/>
                    <a:pt x="730" y="3167"/>
                    <a:pt x="1794" y="3258"/>
                  </a:cubicBezTo>
                  <a:cubicBezTo>
                    <a:pt x="1835" y="3260"/>
                    <a:pt x="1876" y="3261"/>
                    <a:pt x="1917" y="3261"/>
                  </a:cubicBezTo>
                  <a:cubicBezTo>
                    <a:pt x="2460" y="3261"/>
                    <a:pt x="3038" y="3074"/>
                    <a:pt x="3405" y="2650"/>
                  </a:cubicBezTo>
                  <a:cubicBezTo>
                    <a:pt x="3800" y="2194"/>
                    <a:pt x="3891" y="1586"/>
                    <a:pt x="3709" y="1039"/>
                  </a:cubicBezTo>
                  <a:cubicBezTo>
                    <a:pt x="3587" y="735"/>
                    <a:pt x="3405" y="492"/>
                    <a:pt x="3101" y="279"/>
                  </a:cubicBezTo>
                  <a:cubicBezTo>
                    <a:pt x="2773" y="95"/>
                    <a:pt x="2389" y="0"/>
                    <a:pt x="20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1"/>
            <p:cNvSpPr/>
            <p:nvPr/>
          </p:nvSpPr>
          <p:spPr>
            <a:xfrm rot="6508762">
              <a:off x="8841669" y="893229"/>
              <a:ext cx="97858" cy="82975"/>
            </a:xfrm>
            <a:custGeom>
              <a:rect b="b" l="l" r="r" t="t"/>
              <a:pathLst>
                <a:path extrusionOk="0" h="7398" w="8725">
                  <a:moveTo>
                    <a:pt x="4501" y="0"/>
                  </a:moveTo>
                  <a:cubicBezTo>
                    <a:pt x="2842" y="0"/>
                    <a:pt x="1210" y="839"/>
                    <a:pt x="670" y="2559"/>
                  </a:cubicBezTo>
                  <a:cubicBezTo>
                    <a:pt x="1" y="4838"/>
                    <a:pt x="1673" y="7270"/>
                    <a:pt x="4013" y="7392"/>
                  </a:cubicBezTo>
                  <a:cubicBezTo>
                    <a:pt x="4099" y="7396"/>
                    <a:pt x="4186" y="7398"/>
                    <a:pt x="4273" y="7398"/>
                  </a:cubicBezTo>
                  <a:cubicBezTo>
                    <a:pt x="5506" y="7398"/>
                    <a:pt x="6809" y="6991"/>
                    <a:pt x="7661" y="6054"/>
                  </a:cubicBezTo>
                  <a:cubicBezTo>
                    <a:pt x="8542" y="4990"/>
                    <a:pt x="8724" y="3562"/>
                    <a:pt x="8329" y="2376"/>
                  </a:cubicBezTo>
                  <a:cubicBezTo>
                    <a:pt x="8056" y="1677"/>
                    <a:pt x="7600" y="1039"/>
                    <a:pt x="6961" y="674"/>
                  </a:cubicBezTo>
                  <a:cubicBezTo>
                    <a:pt x="6234" y="227"/>
                    <a:pt x="5364" y="0"/>
                    <a:pt x="4501"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1"/>
            <p:cNvSpPr/>
            <p:nvPr/>
          </p:nvSpPr>
          <p:spPr>
            <a:xfrm rot="6508762">
              <a:off x="8868730" y="917352"/>
              <a:ext cx="43641" cy="36496"/>
            </a:xfrm>
            <a:custGeom>
              <a:rect b="b" l="l" r="r" t="t"/>
              <a:pathLst>
                <a:path extrusionOk="0" h="3254" w="3891">
                  <a:moveTo>
                    <a:pt x="2004" y="1"/>
                  </a:moveTo>
                  <a:cubicBezTo>
                    <a:pt x="1264" y="1"/>
                    <a:pt x="545" y="372"/>
                    <a:pt x="304" y="1116"/>
                  </a:cubicBezTo>
                  <a:cubicBezTo>
                    <a:pt x="0" y="2119"/>
                    <a:pt x="730" y="3182"/>
                    <a:pt x="1794" y="3243"/>
                  </a:cubicBezTo>
                  <a:cubicBezTo>
                    <a:pt x="1858" y="3250"/>
                    <a:pt x="1924" y="3253"/>
                    <a:pt x="1989" y="3253"/>
                  </a:cubicBezTo>
                  <a:cubicBezTo>
                    <a:pt x="2511" y="3253"/>
                    <a:pt x="3054" y="3040"/>
                    <a:pt x="3405" y="2635"/>
                  </a:cubicBezTo>
                  <a:cubicBezTo>
                    <a:pt x="3800" y="2240"/>
                    <a:pt x="3891" y="1571"/>
                    <a:pt x="3709" y="1055"/>
                  </a:cubicBezTo>
                  <a:cubicBezTo>
                    <a:pt x="3587" y="751"/>
                    <a:pt x="3405" y="477"/>
                    <a:pt x="3101" y="295"/>
                  </a:cubicBezTo>
                  <a:cubicBezTo>
                    <a:pt x="2771" y="99"/>
                    <a:pt x="2385" y="1"/>
                    <a:pt x="20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1"/>
            <p:cNvSpPr/>
            <p:nvPr/>
          </p:nvSpPr>
          <p:spPr>
            <a:xfrm rot="6508762">
              <a:off x="8741705" y="1191842"/>
              <a:ext cx="98194" cy="82975"/>
            </a:xfrm>
            <a:custGeom>
              <a:rect b="b" l="l" r="r" t="t"/>
              <a:pathLst>
                <a:path extrusionOk="0" h="7398" w="8755">
                  <a:moveTo>
                    <a:pt x="4501" y="0"/>
                  </a:moveTo>
                  <a:cubicBezTo>
                    <a:pt x="2844" y="0"/>
                    <a:pt x="1219" y="839"/>
                    <a:pt x="699" y="2559"/>
                  </a:cubicBezTo>
                  <a:cubicBezTo>
                    <a:pt x="0" y="4838"/>
                    <a:pt x="1672" y="7270"/>
                    <a:pt x="4043" y="7392"/>
                  </a:cubicBezTo>
                  <a:cubicBezTo>
                    <a:pt x="4127" y="7396"/>
                    <a:pt x="4212" y="7398"/>
                    <a:pt x="4297" y="7398"/>
                  </a:cubicBezTo>
                  <a:cubicBezTo>
                    <a:pt x="5509" y="7398"/>
                    <a:pt x="6838" y="6991"/>
                    <a:pt x="7690" y="6054"/>
                  </a:cubicBezTo>
                  <a:cubicBezTo>
                    <a:pt x="8572" y="4990"/>
                    <a:pt x="8754" y="3562"/>
                    <a:pt x="8329" y="2376"/>
                  </a:cubicBezTo>
                  <a:cubicBezTo>
                    <a:pt x="8085" y="1677"/>
                    <a:pt x="7629" y="1039"/>
                    <a:pt x="6961" y="674"/>
                  </a:cubicBezTo>
                  <a:cubicBezTo>
                    <a:pt x="6233" y="227"/>
                    <a:pt x="5363" y="0"/>
                    <a:pt x="4501"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1"/>
            <p:cNvSpPr/>
            <p:nvPr/>
          </p:nvSpPr>
          <p:spPr>
            <a:xfrm rot="6508762">
              <a:off x="8768877" y="1216119"/>
              <a:ext cx="43652" cy="36496"/>
            </a:xfrm>
            <a:custGeom>
              <a:rect b="b" l="l" r="r" t="t"/>
              <a:pathLst>
                <a:path extrusionOk="0" h="3254" w="3892">
                  <a:moveTo>
                    <a:pt x="1989" y="1"/>
                  </a:moveTo>
                  <a:cubicBezTo>
                    <a:pt x="1251" y="1"/>
                    <a:pt x="526" y="372"/>
                    <a:pt x="305" y="1116"/>
                  </a:cubicBezTo>
                  <a:cubicBezTo>
                    <a:pt x="1" y="2119"/>
                    <a:pt x="730" y="3182"/>
                    <a:pt x="1794" y="3243"/>
                  </a:cubicBezTo>
                  <a:cubicBezTo>
                    <a:pt x="1855" y="3250"/>
                    <a:pt x="1918" y="3253"/>
                    <a:pt x="1982" y="3253"/>
                  </a:cubicBezTo>
                  <a:cubicBezTo>
                    <a:pt x="2487" y="3253"/>
                    <a:pt x="3051" y="3040"/>
                    <a:pt x="3375" y="2635"/>
                  </a:cubicBezTo>
                  <a:cubicBezTo>
                    <a:pt x="3800" y="2240"/>
                    <a:pt x="3892" y="1571"/>
                    <a:pt x="3679" y="1055"/>
                  </a:cubicBezTo>
                  <a:cubicBezTo>
                    <a:pt x="3588" y="751"/>
                    <a:pt x="3375" y="477"/>
                    <a:pt x="3071" y="295"/>
                  </a:cubicBezTo>
                  <a:cubicBezTo>
                    <a:pt x="2751" y="99"/>
                    <a:pt x="2369" y="1"/>
                    <a:pt x="1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1"/>
            <p:cNvSpPr/>
            <p:nvPr/>
          </p:nvSpPr>
          <p:spPr>
            <a:xfrm rot="6508762">
              <a:off x="8647490" y="1238897"/>
              <a:ext cx="98531" cy="83076"/>
            </a:xfrm>
            <a:custGeom>
              <a:rect b="b" l="l" r="r" t="t"/>
              <a:pathLst>
                <a:path extrusionOk="0" h="7407" w="8785">
                  <a:moveTo>
                    <a:pt x="4528" y="1"/>
                  </a:moveTo>
                  <a:cubicBezTo>
                    <a:pt x="2862" y="1"/>
                    <a:pt x="1222" y="839"/>
                    <a:pt x="699" y="2568"/>
                  </a:cubicBezTo>
                  <a:cubicBezTo>
                    <a:pt x="0" y="4848"/>
                    <a:pt x="1672" y="7279"/>
                    <a:pt x="4043" y="7401"/>
                  </a:cubicBezTo>
                  <a:cubicBezTo>
                    <a:pt x="4122" y="7405"/>
                    <a:pt x="4203" y="7406"/>
                    <a:pt x="4283" y="7406"/>
                  </a:cubicBezTo>
                  <a:cubicBezTo>
                    <a:pt x="5499" y="7406"/>
                    <a:pt x="6835" y="6975"/>
                    <a:pt x="7690" y="6063"/>
                  </a:cubicBezTo>
                  <a:cubicBezTo>
                    <a:pt x="8542" y="5030"/>
                    <a:pt x="8785" y="3601"/>
                    <a:pt x="8329" y="2385"/>
                  </a:cubicBezTo>
                  <a:cubicBezTo>
                    <a:pt x="8055" y="1686"/>
                    <a:pt x="7599" y="1048"/>
                    <a:pt x="6961" y="653"/>
                  </a:cubicBezTo>
                  <a:cubicBezTo>
                    <a:pt x="6240" y="221"/>
                    <a:pt x="5381" y="1"/>
                    <a:pt x="4528"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1"/>
            <p:cNvSpPr/>
            <p:nvPr/>
          </p:nvSpPr>
          <p:spPr>
            <a:xfrm rot="6508762">
              <a:off x="8675059" y="1262724"/>
              <a:ext cx="43652" cy="36586"/>
            </a:xfrm>
            <a:custGeom>
              <a:rect b="b" l="l" r="r" t="t"/>
              <a:pathLst>
                <a:path extrusionOk="0" h="3262" w="3892">
                  <a:moveTo>
                    <a:pt x="2011" y="0"/>
                  </a:moveTo>
                  <a:cubicBezTo>
                    <a:pt x="1269" y="0"/>
                    <a:pt x="546" y="365"/>
                    <a:pt x="305" y="1131"/>
                  </a:cubicBezTo>
                  <a:cubicBezTo>
                    <a:pt x="1" y="2103"/>
                    <a:pt x="730" y="3167"/>
                    <a:pt x="1794" y="3258"/>
                  </a:cubicBezTo>
                  <a:cubicBezTo>
                    <a:pt x="1835" y="3261"/>
                    <a:pt x="1876" y="3262"/>
                    <a:pt x="1917" y="3262"/>
                  </a:cubicBezTo>
                  <a:cubicBezTo>
                    <a:pt x="2461" y="3262"/>
                    <a:pt x="3038" y="3074"/>
                    <a:pt x="3405" y="2651"/>
                  </a:cubicBezTo>
                  <a:cubicBezTo>
                    <a:pt x="3831" y="2225"/>
                    <a:pt x="3891" y="1587"/>
                    <a:pt x="3709" y="1040"/>
                  </a:cubicBezTo>
                  <a:cubicBezTo>
                    <a:pt x="3588" y="736"/>
                    <a:pt x="3405" y="492"/>
                    <a:pt x="3101" y="280"/>
                  </a:cubicBezTo>
                  <a:cubicBezTo>
                    <a:pt x="2773" y="95"/>
                    <a:pt x="2389" y="0"/>
                    <a:pt x="20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1"/>
            <p:cNvSpPr/>
            <p:nvPr/>
          </p:nvSpPr>
          <p:spPr>
            <a:xfrm rot="6508762">
              <a:off x="8597897" y="1387794"/>
              <a:ext cx="98194" cy="83076"/>
            </a:xfrm>
            <a:custGeom>
              <a:rect b="b" l="l" r="r" t="t"/>
              <a:pathLst>
                <a:path extrusionOk="0" h="7407" w="8755">
                  <a:moveTo>
                    <a:pt x="4528" y="1"/>
                  </a:moveTo>
                  <a:cubicBezTo>
                    <a:pt x="2862" y="1"/>
                    <a:pt x="1223" y="839"/>
                    <a:pt x="700" y="2568"/>
                  </a:cubicBezTo>
                  <a:cubicBezTo>
                    <a:pt x="1" y="4848"/>
                    <a:pt x="1673" y="7279"/>
                    <a:pt x="4043" y="7401"/>
                  </a:cubicBezTo>
                  <a:cubicBezTo>
                    <a:pt x="4123" y="7405"/>
                    <a:pt x="4203" y="7406"/>
                    <a:pt x="4284" y="7406"/>
                  </a:cubicBezTo>
                  <a:cubicBezTo>
                    <a:pt x="5500" y="7406"/>
                    <a:pt x="6836" y="6975"/>
                    <a:pt x="7691" y="6063"/>
                  </a:cubicBezTo>
                  <a:cubicBezTo>
                    <a:pt x="8572" y="5030"/>
                    <a:pt x="8755" y="3601"/>
                    <a:pt x="8329" y="2385"/>
                  </a:cubicBezTo>
                  <a:cubicBezTo>
                    <a:pt x="8056" y="1686"/>
                    <a:pt x="7600" y="1048"/>
                    <a:pt x="6961" y="653"/>
                  </a:cubicBezTo>
                  <a:cubicBezTo>
                    <a:pt x="6241" y="221"/>
                    <a:pt x="5381" y="1"/>
                    <a:pt x="4528"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1"/>
            <p:cNvSpPr/>
            <p:nvPr/>
          </p:nvSpPr>
          <p:spPr>
            <a:xfrm rot="6508762">
              <a:off x="8625363" y="1411945"/>
              <a:ext cx="43304" cy="36586"/>
            </a:xfrm>
            <a:custGeom>
              <a:rect b="b" l="l" r="r" t="t"/>
              <a:pathLst>
                <a:path extrusionOk="0" h="3262" w="3861">
                  <a:moveTo>
                    <a:pt x="1995" y="0"/>
                  </a:moveTo>
                  <a:cubicBezTo>
                    <a:pt x="1255" y="0"/>
                    <a:pt x="526" y="365"/>
                    <a:pt x="305" y="1131"/>
                  </a:cubicBezTo>
                  <a:cubicBezTo>
                    <a:pt x="1" y="2103"/>
                    <a:pt x="730" y="3167"/>
                    <a:pt x="1764" y="3258"/>
                  </a:cubicBezTo>
                  <a:cubicBezTo>
                    <a:pt x="1804" y="3261"/>
                    <a:pt x="1846" y="3262"/>
                    <a:pt x="1887" y="3262"/>
                  </a:cubicBezTo>
                  <a:cubicBezTo>
                    <a:pt x="2430" y="3262"/>
                    <a:pt x="3007" y="3074"/>
                    <a:pt x="3375" y="2651"/>
                  </a:cubicBezTo>
                  <a:cubicBezTo>
                    <a:pt x="3800" y="2225"/>
                    <a:pt x="3861" y="1587"/>
                    <a:pt x="3679" y="1040"/>
                  </a:cubicBezTo>
                  <a:cubicBezTo>
                    <a:pt x="3557" y="736"/>
                    <a:pt x="3375" y="492"/>
                    <a:pt x="3071" y="280"/>
                  </a:cubicBezTo>
                  <a:cubicBezTo>
                    <a:pt x="2753" y="95"/>
                    <a:pt x="2372" y="0"/>
                    <a:pt x="19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1"/>
            <p:cNvSpPr/>
            <p:nvPr/>
          </p:nvSpPr>
          <p:spPr>
            <a:xfrm rot="6508762">
              <a:off x="8712688" y="1623425"/>
              <a:ext cx="98531" cy="82975"/>
            </a:xfrm>
            <a:custGeom>
              <a:rect b="b" l="l" r="r" t="t"/>
              <a:pathLst>
                <a:path extrusionOk="0" h="7398" w="8785">
                  <a:moveTo>
                    <a:pt x="4487" y="0"/>
                  </a:moveTo>
                  <a:cubicBezTo>
                    <a:pt x="2828" y="0"/>
                    <a:pt x="1209" y="839"/>
                    <a:pt x="669" y="2559"/>
                  </a:cubicBezTo>
                  <a:cubicBezTo>
                    <a:pt x="1" y="4838"/>
                    <a:pt x="1672" y="7270"/>
                    <a:pt x="4013" y="7392"/>
                  </a:cubicBezTo>
                  <a:cubicBezTo>
                    <a:pt x="4099" y="7396"/>
                    <a:pt x="4186" y="7398"/>
                    <a:pt x="4273" y="7398"/>
                  </a:cubicBezTo>
                  <a:cubicBezTo>
                    <a:pt x="5506" y="7398"/>
                    <a:pt x="6809" y="6991"/>
                    <a:pt x="7660" y="6054"/>
                  </a:cubicBezTo>
                  <a:cubicBezTo>
                    <a:pt x="8572" y="5021"/>
                    <a:pt x="8785" y="3592"/>
                    <a:pt x="8329" y="2376"/>
                  </a:cubicBezTo>
                  <a:cubicBezTo>
                    <a:pt x="8056" y="1677"/>
                    <a:pt x="7600" y="1039"/>
                    <a:pt x="6961" y="674"/>
                  </a:cubicBezTo>
                  <a:cubicBezTo>
                    <a:pt x="6223" y="227"/>
                    <a:pt x="5350" y="0"/>
                    <a:pt x="4487"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1"/>
            <p:cNvSpPr/>
            <p:nvPr/>
          </p:nvSpPr>
          <p:spPr>
            <a:xfrm rot="6508762">
              <a:off x="8739754" y="1647450"/>
              <a:ext cx="43652" cy="36485"/>
            </a:xfrm>
            <a:custGeom>
              <a:rect b="b" l="l" r="r" t="t"/>
              <a:pathLst>
                <a:path extrusionOk="0" h="3253" w="3892">
                  <a:moveTo>
                    <a:pt x="2019" y="0"/>
                  </a:moveTo>
                  <a:cubicBezTo>
                    <a:pt x="1281" y="0"/>
                    <a:pt x="556" y="372"/>
                    <a:pt x="335" y="1115"/>
                  </a:cubicBezTo>
                  <a:cubicBezTo>
                    <a:pt x="0" y="2118"/>
                    <a:pt x="730" y="3182"/>
                    <a:pt x="1794" y="3243"/>
                  </a:cubicBezTo>
                  <a:cubicBezTo>
                    <a:pt x="1858" y="3249"/>
                    <a:pt x="1924" y="3253"/>
                    <a:pt x="1989" y="3253"/>
                  </a:cubicBezTo>
                  <a:cubicBezTo>
                    <a:pt x="2511" y="3253"/>
                    <a:pt x="3054" y="3040"/>
                    <a:pt x="3405" y="2635"/>
                  </a:cubicBezTo>
                  <a:cubicBezTo>
                    <a:pt x="3770" y="2179"/>
                    <a:pt x="3891" y="1571"/>
                    <a:pt x="3709" y="1054"/>
                  </a:cubicBezTo>
                  <a:cubicBezTo>
                    <a:pt x="3587" y="750"/>
                    <a:pt x="3405" y="477"/>
                    <a:pt x="3101" y="294"/>
                  </a:cubicBezTo>
                  <a:cubicBezTo>
                    <a:pt x="2781" y="98"/>
                    <a:pt x="2398" y="0"/>
                    <a:pt x="20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1"/>
            <p:cNvSpPr/>
            <p:nvPr/>
          </p:nvSpPr>
          <p:spPr>
            <a:xfrm rot="6508762">
              <a:off x="8619120" y="1904411"/>
              <a:ext cx="97858" cy="82975"/>
            </a:xfrm>
            <a:custGeom>
              <a:rect b="b" l="l" r="r" t="t"/>
              <a:pathLst>
                <a:path extrusionOk="0" h="7398" w="8725">
                  <a:moveTo>
                    <a:pt x="4501" y="0"/>
                  </a:moveTo>
                  <a:cubicBezTo>
                    <a:pt x="2842" y="0"/>
                    <a:pt x="1210" y="839"/>
                    <a:pt x="670" y="2559"/>
                  </a:cubicBezTo>
                  <a:cubicBezTo>
                    <a:pt x="1" y="4838"/>
                    <a:pt x="1673" y="7270"/>
                    <a:pt x="4013" y="7392"/>
                  </a:cubicBezTo>
                  <a:cubicBezTo>
                    <a:pt x="4099" y="7396"/>
                    <a:pt x="4186" y="7398"/>
                    <a:pt x="4273" y="7398"/>
                  </a:cubicBezTo>
                  <a:cubicBezTo>
                    <a:pt x="5506" y="7398"/>
                    <a:pt x="6809" y="6991"/>
                    <a:pt x="7661" y="6054"/>
                  </a:cubicBezTo>
                  <a:cubicBezTo>
                    <a:pt x="8542" y="5021"/>
                    <a:pt x="8724" y="3592"/>
                    <a:pt x="8329" y="2376"/>
                  </a:cubicBezTo>
                  <a:cubicBezTo>
                    <a:pt x="8056" y="1677"/>
                    <a:pt x="7600" y="1039"/>
                    <a:pt x="6962" y="674"/>
                  </a:cubicBezTo>
                  <a:cubicBezTo>
                    <a:pt x="6234" y="227"/>
                    <a:pt x="5364" y="0"/>
                    <a:pt x="4501"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1"/>
            <p:cNvSpPr/>
            <p:nvPr/>
          </p:nvSpPr>
          <p:spPr>
            <a:xfrm rot="6508762">
              <a:off x="8645856" y="1928431"/>
              <a:ext cx="43641" cy="36485"/>
            </a:xfrm>
            <a:custGeom>
              <a:rect b="b" l="l" r="r" t="t"/>
              <a:pathLst>
                <a:path extrusionOk="0" h="3253" w="3891">
                  <a:moveTo>
                    <a:pt x="2004" y="0"/>
                  </a:moveTo>
                  <a:cubicBezTo>
                    <a:pt x="1264" y="0"/>
                    <a:pt x="545" y="372"/>
                    <a:pt x="304" y="1115"/>
                  </a:cubicBezTo>
                  <a:cubicBezTo>
                    <a:pt x="0" y="2118"/>
                    <a:pt x="730" y="3182"/>
                    <a:pt x="1794" y="3243"/>
                  </a:cubicBezTo>
                  <a:cubicBezTo>
                    <a:pt x="1858" y="3249"/>
                    <a:pt x="1924" y="3253"/>
                    <a:pt x="1989" y="3253"/>
                  </a:cubicBezTo>
                  <a:cubicBezTo>
                    <a:pt x="2511" y="3253"/>
                    <a:pt x="3050" y="3040"/>
                    <a:pt x="3374" y="2635"/>
                  </a:cubicBezTo>
                  <a:cubicBezTo>
                    <a:pt x="3769" y="2179"/>
                    <a:pt x="3891" y="1571"/>
                    <a:pt x="3709" y="1054"/>
                  </a:cubicBezTo>
                  <a:cubicBezTo>
                    <a:pt x="3587" y="750"/>
                    <a:pt x="3405" y="477"/>
                    <a:pt x="3101" y="294"/>
                  </a:cubicBezTo>
                  <a:cubicBezTo>
                    <a:pt x="2771" y="98"/>
                    <a:pt x="2385" y="0"/>
                    <a:pt x="2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1"/>
            <p:cNvSpPr/>
            <p:nvPr/>
          </p:nvSpPr>
          <p:spPr>
            <a:xfrm rot="6508762">
              <a:off x="8704020" y="2062750"/>
              <a:ext cx="98194" cy="83042"/>
            </a:xfrm>
            <a:custGeom>
              <a:rect b="b" l="l" r="r" t="t"/>
              <a:pathLst>
                <a:path extrusionOk="0" h="7404" w="8755">
                  <a:moveTo>
                    <a:pt x="4502" y="1"/>
                  </a:moveTo>
                  <a:cubicBezTo>
                    <a:pt x="2845" y="1"/>
                    <a:pt x="1220" y="839"/>
                    <a:pt x="700" y="2559"/>
                  </a:cubicBezTo>
                  <a:cubicBezTo>
                    <a:pt x="1" y="4838"/>
                    <a:pt x="1673" y="7270"/>
                    <a:pt x="4043" y="7392"/>
                  </a:cubicBezTo>
                  <a:cubicBezTo>
                    <a:pt x="4155" y="7400"/>
                    <a:pt x="4269" y="7404"/>
                    <a:pt x="4383" y="7404"/>
                  </a:cubicBezTo>
                  <a:cubicBezTo>
                    <a:pt x="5572" y="7404"/>
                    <a:pt x="6859" y="6969"/>
                    <a:pt x="7691" y="6054"/>
                  </a:cubicBezTo>
                  <a:cubicBezTo>
                    <a:pt x="8542" y="5051"/>
                    <a:pt x="8755" y="3592"/>
                    <a:pt x="8329" y="2376"/>
                  </a:cubicBezTo>
                  <a:cubicBezTo>
                    <a:pt x="8056" y="1708"/>
                    <a:pt x="7600" y="1039"/>
                    <a:pt x="6961" y="674"/>
                  </a:cubicBezTo>
                  <a:cubicBezTo>
                    <a:pt x="6234" y="227"/>
                    <a:pt x="5364" y="1"/>
                    <a:pt x="4502"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1"/>
            <p:cNvSpPr/>
            <p:nvPr/>
          </p:nvSpPr>
          <p:spPr>
            <a:xfrm rot="6508762">
              <a:off x="8731366" y="2086813"/>
              <a:ext cx="43641" cy="36407"/>
            </a:xfrm>
            <a:custGeom>
              <a:rect b="b" l="l" r="r" t="t"/>
              <a:pathLst>
                <a:path extrusionOk="0" h="3246" w="3891">
                  <a:moveTo>
                    <a:pt x="2004" y="0"/>
                  </a:moveTo>
                  <a:cubicBezTo>
                    <a:pt x="1264" y="0"/>
                    <a:pt x="545" y="372"/>
                    <a:pt x="304" y="1115"/>
                  </a:cubicBezTo>
                  <a:cubicBezTo>
                    <a:pt x="0" y="2118"/>
                    <a:pt x="730" y="3182"/>
                    <a:pt x="1794" y="3242"/>
                  </a:cubicBezTo>
                  <a:cubicBezTo>
                    <a:pt x="1834" y="3244"/>
                    <a:pt x="1876" y="3246"/>
                    <a:pt x="1917" y="3246"/>
                  </a:cubicBezTo>
                  <a:cubicBezTo>
                    <a:pt x="2460" y="3246"/>
                    <a:pt x="3037" y="3058"/>
                    <a:pt x="3405" y="2634"/>
                  </a:cubicBezTo>
                  <a:cubicBezTo>
                    <a:pt x="3830" y="2239"/>
                    <a:pt x="3891" y="1571"/>
                    <a:pt x="3708" y="1054"/>
                  </a:cubicBezTo>
                  <a:cubicBezTo>
                    <a:pt x="3587" y="750"/>
                    <a:pt x="3405" y="476"/>
                    <a:pt x="3101" y="294"/>
                  </a:cubicBezTo>
                  <a:cubicBezTo>
                    <a:pt x="2771" y="98"/>
                    <a:pt x="2385" y="0"/>
                    <a:pt x="2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1"/>
            <p:cNvSpPr/>
            <p:nvPr/>
          </p:nvSpPr>
          <p:spPr>
            <a:xfrm rot="6508762">
              <a:off x="8635190" y="2269207"/>
              <a:ext cx="97858" cy="83042"/>
            </a:xfrm>
            <a:custGeom>
              <a:rect b="b" l="l" r="r" t="t"/>
              <a:pathLst>
                <a:path extrusionOk="0" h="7404" w="8725">
                  <a:moveTo>
                    <a:pt x="4501" y="1"/>
                  </a:moveTo>
                  <a:cubicBezTo>
                    <a:pt x="2841" y="1"/>
                    <a:pt x="1209" y="839"/>
                    <a:pt x="669" y="2559"/>
                  </a:cubicBezTo>
                  <a:cubicBezTo>
                    <a:pt x="1" y="4838"/>
                    <a:pt x="1672" y="7270"/>
                    <a:pt x="4013" y="7392"/>
                  </a:cubicBezTo>
                  <a:cubicBezTo>
                    <a:pt x="4128" y="7400"/>
                    <a:pt x="4243" y="7404"/>
                    <a:pt x="4359" y="7404"/>
                  </a:cubicBezTo>
                  <a:cubicBezTo>
                    <a:pt x="5567" y="7404"/>
                    <a:pt x="6828" y="6969"/>
                    <a:pt x="7660" y="6054"/>
                  </a:cubicBezTo>
                  <a:cubicBezTo>
                    <a:pt x="8542" y="5051"/>
                    <a:pt x="8724" y="3592"/>
                    <a:pt x="8329" y="2376"/>
                  </a:cubicBezTo>
                  <a:cubicBezTo>
                    <a:pt x="8055" y="1708"/>
                    <a:pt x="7600" y="1039"/>
                    <a:pt x="6961" y="674"/>
                  </a:cubicBezTo>
                  <a:cubicBezTo>
                    <a:pt x="6233" y="227"/>
                    <a:pt x="5363" y="1"/>
                    <a:pt x="4501"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1"/>
            <p:cNvSpPr/>
            <p:nvPr/>
          </p:nvSpPr>
          <p:spPr>
            <a:xfrm rot="6508762">
              <a:off x="8662315" y="2293430"/>
              <a:ext cx="43641" cy="36407"/>
            </a:xfrm>
            <a:custGeom>
              <a:rect b="b" l="l" r="r" t="t"/>
              <a:pathLst>
                <a:path extrusionOk="0" h="3246" w="3891">
                  <a:moveTo>
                    <a:pt x="2004" y="0"/>
                  </a:moveTo>
                  <a:cubicBezTo>
                    <a:pt x="1264" y="0"/>
                    <a:pt x="545" y="372"/>
                    <a:pt x="304" y="1115"/>
                  </a:cubicBezTo>
                  <a:cubicBezTo>
                    <a:pt x="0" y="2118"/>
                    <a:pt x="730" y="3182"/>
                    <a:pt x="1793" y="3242"/>
                  </a:cubicBezTo>
                  <a:cubicBezTo>
                    <a:pt x="1834" y="3244"/>
                    <a:pt x="1875" y="3246"/>
                    <a:pt x="1917" y="3246"/>
                  </a:cubicBezTo>
                  <a:cubicBezTo>
                    <a:pt x="2460" y="3246"/>
                    <a:pt x="3037" y="3058"/>
                    <a:pt x="3404" y="2634"/>
                  </a:cubicBezTo>
                  <a:cubicBezTo>
                    <a:pt x="3769" y="2239"/>
                    <a:pt x="3891" y="1571"/>
                    <a:pt x="3708" y="1054"/>
                  </a:cubicBezTo>
                  <a:cubicBezTo>
                    <a:pt x="3587" y="750"/>
                    <a:pt x="3404" y="476"/>
                    <a:pt x="3100" y="294"/>
                  </a:cubicBezTo>
                  <a:cubicBezTo>
                    <a:pt x="2770" y="98"/>
                    <a:pt x="2384" y="0"/>
                    <a:pt x="2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1"/>
            <p:cNvSpPr/>
            <p:nvPr/>
          </p:nvSpPr>
          <p:spPr>
            <a:xfrm rot="6508762">
              <a:off x="8786553" y="2579591"/>
              <a:ext cx="98194" cy="82975"/>
            </a:xfrm>
            <a:custGeom>
              <a:rect b="b" l="l" r="r" t="t"/>
              <a:pathLst>
                <a:path extrusionOk="0" h="7398" w="8755">
                  <a:moveTo>
                    <a:pt x="4502" y="1"/>
                  </a:moveTo>
                  <a:cubicBezTo>
                    <a:pt x="2845" y="1"/>
                    <a:pt x="1219" y="839"/>
                    <a:pt x="699" y="2559"/>
                  </a:cubicBezTo>
                  <a:cubicBezTo>
                    <a:pt x="0" y="4839"/>
                    <a:pt x="1672" y="7270"/>
                    <a:pt x="4043" y="7392"/>
                  </a:cubicBezTo>
                  <a:cubicBezTo>
                    <a:pt x="4127" y="7396"/>
                    <a:pt x="4212" y="7398"/>
                    <a:pt x="4298" y="7398"/>
                  </a:cubicBezTo>
                  <a:cubicBezTo>
                    <a:pt x="5510" y="7398"/>
                    <a:pt x="6839" y="6991"/>
                    <a:pt x="7690" y="6054"/>
                  </a:cubicBezTo>
                  <a:cubicBezTo>
                    <a:pt x="8572" y="4991"/>
                    <a:pt x="8754" y="3562"/>
                    <a:pt x="8329" y="2376"/>
                  </a:cubicBezTo>
                  <a:cubicBezTo>
                    <a:pt x="8055" y="1708"/>
                    <a:pt x="7599" y="1039"/>
                    <a:pt x="6961" y="674"/>
                  </a:cubicBezTo>
                  <a:cubicBezTo>
                    <a:pt x="6233" y="227"/>
                    <a:pt x="5363" y="1"/>
                    <a:pt x="4502"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1"/>
            <p:cNvSpPr/>
            <p:nvPr/>
          </p:nvSpPr>
          <p:spPr>
            <a:xfrm rot="6508762">
              <a:off x="8813946" y="2603717"/>
              <a:ext cx="43304" cy="36485"/>
            </a:xfrm>
            <a:custGeom>
              <a:rect b="b" l="l" r="r" t="t"/>
              <a:pathLst>
                <a:path extrusionOk="0" h="3253" w="3861">
                  <a:moveTo>
                    <a:pt x="1989" y="0"/>
                  </a:moveTo>
                  <a:cubicBezTo>
                    <a:pt x="1250" y="0"/>
                    <a:pt x="525" y="372"/>
                    <a:pt x="304" y="1115"/>
                  </a:cubicBezTo>
                  <a:cubicBezTo>
                    <a:pt x="0" y="2118"/>
                    <a:pt x="730" y="3182"/>
                    <a:pt x="1763" y="3242"/>
                  </a:cubicBezTo>
                  <a:cubicBezTo>
                    <a:pt x="1828" y="3249"/>
                    <a:pt x="1893" y="3253"/>
                    <a:pt x="1960" y="3253"/>
                  </a:cubicBezTo>
                  <a:cubicBezTo>
                    <a:pt x="2486" y="3253"/>
                    <a:pt x="3050" y="3040"/>
                    <a:pt x="3374" y="2635"/>
                  </a:cubicBezTo>
                  <a:cubicBezTo>
                    <a:pt x="3800" y="2239"/>
                    <a:pt x="3860" y="1571"/>
                    <a:pt x="3678" y="1054"/>
                  </a:cubicBezTo>
                  <a:cubicBezTo>
                    <a:pt x="3556" y="750"/>
                    <a:pt x="3374" y="476"/>
                    <a:pt x="3070" y="294"/>
                  </a:cubicBezTo>
                  <a:cubicBezTo>
                    <a:pt x="2750"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1"/>
            <p:cNvSpPr/>
            <p:nvPr/>
          </p:nvSpPr>
          <p:spPr>
            <a:xfrm rot="6508762">
              <a:off x="8727668" y="2756295"/>
              <a:ext cx="97858" cy="82975"/>
            </a:xfrm>
            <a:custGeom>
              <a:rect b="b" l="l" r="r" t="t"/>
              <a:pathLst>
                <a:path extrusionOk="0" h="7398" w="8725">
                  <a:moveTo>
                    <a:pt x="4472" y="1"/>
                  </a:moveTo>
                  <a:cubicBezTo>
                    <a:pt x="2815" y="1"/>
                    <a:pt x="1189" y="839"/>
                    <a:pt x="669" y="2559"/>
                  </a:cubicBezTo>
                  <a:cubicBezTo>
                    <a:pt x="1" y="4839"/>
                    <a:pt x="1673" y="7270"/>
                    <a:pt x="4013" y="7392"/>
                  </a:cubicBezTo>
                  <a:cubicBezTo>
                    <a:pt x="4097" y="7396"/>
                    <a:pt x="4182" y="7398"/>
                    <a:pt x="4268" y="7398"/>
                  </a:cubicBezTo>
                  <a:cubicBezTo>
                    <a:pt x="5480" y="7398"/>
                    <a:pt x="6809" y="6991"/>
                    <a:pt x="7660" y="6054"/>
                  </a:cubicBezTo>
                  <a:cubicBezTo>
                    <a:pt x="8542" y="4991"/>
                    <a:pt x="8724" y="3562"/>
                    <a:pt x="8299" y="2376"/>
                  </a:cubicBezTo>
                  <a:cubicBezTo>
                    <a:pt x="8056" y="1708"/>
                    <a:pt x="7600" y="1039"/>
                    <a:pt x="6931" y="674"/>
                  </a:cubicBezTo>
                  <a:cubicBezTo>
                    <a:pt x="6203" y="227"/>
                    <a:pt x="5333" y="1"/>
                    <a:pt x="4472"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1"/>
            <p:cNvSpPr/>
            <p:nvPr/>
          </p:nvSpPr>
          <p:spPr>
            <a:xfrm rot="6508762">
              <a:off x="8754723" y="2780421"/>
              <a:ext cx="43641" cy="36485"/>
            </a:xfrm>
            <a:custGeom>
              <a:rect b="b" l="l" r="r" t="t"/>
              <a:pathLst>
                <a:path extrusionOk="0" h="3253" w="3891">
                  <a:moveTo>
                    <a:pt x="1989" y="0"/>
                  </a:moveTo>
                  <a:cubicBezTo>
                    <a:pt x="1250" y="0"/>
                    <a:pt x="525" y="372"/>
                    <a:pt x="304" y="1115"/>
                  </a:cubicBezTo>
                  <a:cubicBezTo>
                    <a:pt x="0" y="2118"/>
                    <a:pt x="730" y="3182"/>
                    <a:pt x="1794" y="3242"/>
                  </a:cubicBezTo>
                  <a:cubicBezTo>
                    <a:pt x="1858" y="3249"/>
                    <a:pt x="1923" y="3253"/>
                    <a:pt x="1989" y="3253"/>
                  </a:cubicBezTo>
                  <a:cubicBezTo>
                    <a:pt x="2510" y="3253"/>
                    <a:pt x="3050" y="3040"/>
                    <a:pt x="3374" y="2635"/>
                  </a:cubicBezTo>
                  <a:cubicBezTo>
                    <a:pt x="3800" y="2239"/>
                    <a:pt x="3891" y="1571"/>
                    <a:pt x="3678" y="1054"/>
                  </a:cubicBezTo>
                  <a:cubicBezTo>
                    <a:pt x="3587" y="750"/>
                    <a:pt x="3374" y="476"/>
                    <a:pt x="3070" y="294"/>
                  </a:cubicBezTo>
                  <a:cubicBezTo>
                    <a:pt x="2750" y="98"/>
                    <a:pt x="2368" y="0"/>
                    <a:pt x="19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2_1_1_1_1">
    <p:spTree>
      <p:nvGrpSpPr>
        <p:cNvPr id="814" name="Shape 814"/>
        <p:cNvGrpSpPr/>
        <p:nvPr/>
      </p:nvGrpSpPr>
      <p:grpSpPr>
        <a:xfrm>
          <a:off x="0" y="0"/>
          <a:ext cx="0" cy="0"/>
          <a:chOff x="0" y="0"/>
          <a:chExt cx="0" cy="0"/>
        </a:xfrm>
      </p:grpSpPr>
      <p:grpSp>
        <p:nvGrpSpPr>
          <p:cNvPr id="815" name="Google Shape;815;p32"/>
          <p:cNvGrpSpPr/>
          <p:nvPr/>
        </p:nvGrpSpPr>
        <p:grpSpPr>
          <a:xfrm>
            <a:off x="-244" y="24"/>
            <a:ext cx="9144155" cy="5165694"/>
            <a:chOff x="-244" y="24"/>
            <a:chExt cx="9144155" cy="5165694"/>
          </a:xfrm>
        </p:grpSpPr>
        <p:sp>
          <p:nvSpPr>
            <p:cNvPr id="816" name="Google Shape;816;p32"/>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2"/>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32"/>
          <p:cNvGrpSpPr/>
          <p:nvPr/>
        </p:nvGrpSpPr>
        <p:grpSpPr>
          <a:xfrm>
            <a:off x="303630" y="306525"/>
            <a:ext cx="8536741" cy="4552701"/>
            <a:chOff x="2434200" y="841500"/>
            <a:chExt cx="4622450" cy="3053250"/>
          </a:xfrm>
        </p:grpSpPr>
        <p:sp>
          <p:nvSpPr>
            <p:cNvPr id="819" name="Google Shape;819;p32"/>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2"/>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 name="Google Shape;821;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822" name="Google Shape;822;p32"/>
          <p:cNvGrpSpPr/>
          <p:nvPr/>
        </p:nvGrpSpPr>
        <p:grpSpPr>
          <a:xfrm flipH="1" rot="10800000">
            <a:off x="8549125" y="2965875"/>
            <a:ext cx="551700" cy="2117650"/>
            <a:chOff x="6472275" y="2445175"/>
            <a:chExt cx="551700" cy="2117650"/>
          </a:xfrm>
        </p:grpSpPr>
        <p:sp>
          <p:nvSpPr>
            <p:cNvPr id="823" name="Google Shape;823;p32"/>
            <p:cNvSpPr/>
            <p:nvPr/>
          </p:nvSpPr>
          <p:spPr>
            <a:xfrm>
              <a:off x="6512550" y="2625700"/>
              <a:ext cx="511425" cy="1765250"/>
            </a:xfrm>
            <a:custGeom>
              <a:rect b="b" l="l" r="r" t="t"/>
              <a:pathLst>
                <a:path extrusionOk="0" h="70610" w="20457">
                  <a:moveTo>
                    <a:pt x="6839" y="1"/>
                  </a:moveTo>
                  <a:lnTo>
                    <a:pt x="0" y="1338"/>
                  </a:lnTo>
                  <a:lnTo>
                    <a:pt x="13587" y="70610"/>
                  </a:lnTo>
                  <a:lnTo>
                    <a:pt x="20457" y="69272"/>
                  </a:lnTo>
                  <a:lnTo>
                    <a:pt x="6839" y="1"/>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2"/>
            <p:cNvSpPr/>
            <p:nvPr/>
          </p:nvSpPr>
          <p:spPr>
            <a:xfrm>
              <a:off x="6547500" y="2651550"/>
              <a:ext cx="348825" cy="1733325"/>
            </a:xfrm>
            <a:custGeom>
              <a:rect b="b" l="l" r="r" t="t"/>
              <a:pathLst>
                <a:path extrusionOk="0" h="69333" w="13953">
                  <a:moveTo>
                    <a:pt x="365" y="0"/>
                  </a:moveTo>
                  <a:lnTo>
                    <a:pt x="1" y="61"/>
                  </a:lnTo>
                  <a:lnTo>
                    <a:pt x="13557" y="69333"/>
                  </a:lnTo>
                  <a:lnTo>
                    <a:pt x="13952" y="69272"/>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2"/>
            <p:cNvSpPr/>
            <p:nvPr/>
          </p:nvSpPr>
          <p:spPr>
            <a:xfrm>
              <a:off x="6640200" y="2633300"/>
              <a:ext cx="348825" cy="1733350"/>
            </a:xfrm>
            <a:custGeom>
              <a:rect b="b" l="l" r="r" t="t"/>
              <a:pathLst>
                <a:path extrusionOk="0" h="69334" w="13953">
                  <a:moveTo>
                    <a:pt x="366" y="1"/>
                  </a:moveTo>
                  <a:lnTo>
                    <a:pt x="1" y="62"/>
                  </a:lnTo>
                  <a:lnTo>
                    <a:pt x="13588" y="69333"/>
                  </a:lnTo>
                  <a:lnTo>
                    <a:pt x="13952" y="69272"/>
                  </a:lnTo>
                  <a:lnTo>
                    <a:pt x="36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2"/>
            <p:cNvSpPr/>
            <p:nvPr/>
          </p:nvSpPr>
          <p:spPr>
            <a:xfrm>
              <a:off x="6950250" y="4458925"/>
              <a:ext cx="36500" cy="103900"/>
            </a:xfrm>
            <a:custGeom>
              <a:rect b="b" l="l" r="r" t="t"/>
              <a:pathLst>
                <a:path extrusionOk="0" h="4156" w="1460">
                  <a:moveTo>
                    <a:pt x="399" y="1"/>
                  </a:moveTo>
                  <a:cubicBezTo>
                    <a:pt x="368" y="1"/>
                    <a:pt x="336" y="6"/>
                    <a:pt x="304" y="16"/>
                  </a:cubicBezTo>
                  <a:cubicBezTo>
                    <a:pt x="91" y="47"/>
                    <a:pt x="0" y="229"/>
                    <a:pt x="31" y="442"/>
                  </a:cubicBezTo>
                  <a:lnTo>
                    <a:pt x="699" y="3877"/>
                  </a:lnTo>
                  <a:cubicBezTo>
                    <a:pt x="753" y="4063"/>
                    <a:pt x="899" y="4156"/>
                    <a:pt x="1057" y="4156"/>
                  </a:cubicBezTo>
                  <a:cubicBezTo>
                    <a:pt x="1079" y="4156"/>
                    <a:pt x="1102" y="4154"/>
                    <a:pt x="1125" y="4150"/>
                  </a:cubicBezTo>
                  <a:cubicBezTo>
                    <a:pt x="1307" y="4120"/>
                    <a:pt x="1459" y="3937"/>
                    <a:pt x="1398" y="3725"/>
                  </a:cubicBezTo>
                  <a:lnTo>
                    <a:pt x="699" y="290"/>
                  </a:lnTo>
                  <a:cubicBezTo>
                    <a:pt x="674" y="114"/>
                    <a:pt x="546" y="1"/>
                    <a:pt x="399"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2"/>
            <p:cNvSpPr/>
            <p:nvPr/>
          </p:nvSpPr>
          <p:spPr>
            <a:xfrm>
              <a:off x="6852975" y="4352775"/>
              <a:ext cx="171000" cy="176475"/>
            </a:xfrm>
            <a:custGeom>
              <a:rect b="b" l="l" r="r" t="t"/>
              <a:pathLst>
                <a:path extrusionOk="0" h="7059" w="6840">
                  <a:moveTo>
                    <a:pt x="6325" y="0"/>
                  </a:moveTo>
                  <a:cubicBezTo>
                    <a:pt x="6005" y="0"/>
                    <a:pt x="5660" y="212"/>
                    <a:pt x="5289" y="524"/>
                  </a:cubicBezTo>
                  <a:cubicBezTo>
                    <a:pt x="4893" y="395"/>
                    <a:pt x="4503" y="333"/>
                    <a:pt x="4118" y="333"/>
                  </a:cubicBezTo>
                  <a:cubicBezTo>
                    <a:pt x="3232" y="333"/>
                    <a:pt x="2377" y="660"/>
                    <a:pt x="1551" y="1253"/>
                  </a:cubicBezTo>
                  <a:cubicBezTo>
                    <a:pt x="1332" y="1204"/>
                    <a:pt x="1127" y="1177"/>
                    <a:pt x="938" y="1177"/>
                  </a:cubicBezTo>
                  <a:cubicBezTo>
                    <a:pt x="547" y="1177"/>
                    <a:pt x="226" y="1291"/>
                    <a:pt x="1" y="1557"/>
                  </a:cubicBezTo>
                  <a:lnTo>
                    <a:pt x="4378" y="7059"/>
                  </a:lnTo>
                  <a:lnTo>
                    <a:pt x="5137" y="6907"/>
                  </a:lnTo>
                  <a:lnTo>
                    <a:pt x="6840" y="220"/>
                  </a:lnTo>
                  <a:cubicBezTo>
                    <a:pt x="6676" y="67"/>
                    <a:pt x="6504" y="0"/>
                    <a:pt x="6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2"/>
            <p:cNvSpPr/>
            <p:nvPr/>
          </p:nvSpPr>
          <p:spPr>
            <a:xfrm>
              <a:off x="6472275" y="2445175"/>
              <a:ext cx="223425" cy="242875"/>
            </a:xfrm>
            <a:custGeom>
              <a:rect b="b" l="l" r="r" t="t"/>
              <a:pathLst>
                <a:path extrusionOk="0" h="9715" w="8937">
                  <a:moveTo>
                    <a:pt x="6679" y="0"/>
                  </a:moveTo>
                  <a:cubicBezTo>
                    <a:pt x="6631" y="0"/>
                    <a:pt x="6583" y="6"/>
                    <a:pt x="6535" y="18"/>
                  </a:cubicBezTo>
                  <a:lnTo>
                    <a:pt x="639" y="1143"/>
                  </a:lnTo>
                  <a:cubicBezTo>
                    <a:pt x="274" y="1234"/>
                    <a:pt x="0" y="1599"/>
                    <a:pt x="61" y="1994"/>
                  </a:cubicBezTo>
                  <a:lnTo>
                    <a:pt x="1581" y="9714"/>
                  </a:lnTo>
                  <a:lnTo>
                    <a:pt x="8937" y="8255"/>
                  </a:lnTo>
                  <a:lnTo>
                    <a:pt x="7356" y="596"/>
                  </a:lnTo>
                  <a:cubicBezTo>
                    <a:pt x="7303" y="252"/>
                    <a:pt x="6998" y="0"/>
                    <a:pt x="6679"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32"/>
          <p:cNvGrpSpPr/>
          <p:nvPr/>
        </p:nvGrpSpPr>
        <p:grpSpPr>
          <a:xfrm rot="3190324">
            <a:off x="-77109" y="30703"/>
            <a:ext cx="1035174" cy="1021942"/>
            <a:chOff x="5877275" y="2495575"/>
            <a:chExt cx="743200" cy="733700"/>
          </a:xfrm>
        </p:grpSpPr>
        <p:sp>
          <p:nvSpPr>
            <p:cNvPr id="830" name="Google Shape;830;p32"/>
            <p:cNvSpPr/>
            <p:nvPr/>
          </p:nvSpPr>
          <p:spPr>
            <a:xfrm>
              <a:off x="5877275" y="2495575"/>
              <a:ext cx="743200" cy="733700"/>
            </a:xfrm>
            <a:custGeom>
              <a:rect b="b" l="l" r="r" t="t"/>
              <a:pathLst>
                <a:path extrusionOk="0" h="29348" w="29728">
                  <a:moveTo>
                    <a:pt x="12736" y="1"/>
                  </a:moveTo>
                  <a:cubicBezTo>
                    <a:pt x="12364" y="1"/>
                    <a:pt x="11992" y="145"/>
                    <a:pt x="11703" y="434"/>
                  </a:cubicBezTo>
                  <a:lnTo>
                    <a:pt x="578" y="11711"/>
                  </a:lnTo>
                  <a:cubicBezTo>
                    <a:pt x="1" y="12288"/>
                    <a:pt x="1" y="13200"/>
                    <a:pt x="578" y="13777"/>
                  </a:cubicBezTo>
                  <a:lnTo>
                    <a:pt x="15928" y="28914"/>
                  </a:lnTo>
                  <a:cubicBezTo>
                    <a:pt x="16217" y="29203"/>
                    <a:pt x="16589" y="29348"/>
                    <a:pt x="16961" y="29348"/>
                  </a:cubicBezTo>
                  <a:cubicBezTo>
                    <a:pt x="17334" y="29348"/>
                    <a:pt x="17706" y="29203"/>
                    <a:pt x="17995" y="28914"/>
                  </a:cubicBezTo>
                  <a:lnTo>
                    <a:pt x="29150" y="17638"/>
                  </a:lnTo>
                  <a:cubicBezTo>
                    <a:pt x="29728" y="17060"/>
                    <a:pt x="29697" y="16148"/>
                    <a:pt x="29120" y="15601"/>
                  </a:cubicBezTo>
                  <a:lnTo>
                    <a:pt x="13770" y="434"/>
                  </a:lnTo>
                  <a:cubicBezTo>
                    <a:pt x="13481" y="145"/>
                    <a:pt x="13109" y="1"/>
                    <a:pt x="12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2"/>
            <p:cNvSpPr/>
            <p:nvPr/>
          </p:nvSpPr>
          <p:spPr>
            <a:xfrm>
              <a:off x="5919075" y="2533000"/>
              <a:ext cx="659600" cy="658850"/>
            </a:xfrm>
            <a:custGeom>
              <a:rect b="b" l="l" r="r" t="t"/>
              <a:pathLst>
                <a:path extrusionOk="0" h="26354" w="26384">
                  <a:moveTo>
                    <a:pt x="11368" y="1"/>
                  </a:moveTo>
                  <a:lnTo>
                    <a:pt x="0" y="11521"/>
                  </a:lnTo>
                  <a:lnTo>
                    <a:pt x="15016" y="26354"/>
                  </a:lnTo>
                  <a:lnTo>
                    <a:pt x="26384" y="14834"/>
                  </a:lnTo>
                  <a:lnTo>
                    <a:pt x="113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2"/>
            <p:cNvSpPr/>
            <p:nvPr/>
          </p:nvSpPr>
          <p:spPr>
            <a:xfrm>
              <a:off x="5945675" y="2562925"/>
              <a:ext cx="207475" cy="204725"/>
            </a:xfrm>
            <a:custGeom>
              <a:rect b="b" l="l" r="r" t="t"/>
              <a:pathLst>
                <a:path extrusionOk="0" h="8189" w="8299">
                  <a:moveTo>
                    <a:pt x="6373" y="0"/>
                  </a:moveTo>
                  <a:cubicBezTo>
                    <a:pt x="6199" y="0"/>
                    <a:pt x="6030" y="69"/>
                    <a:pt x="5897" y="202"/>
                  </a:cubicBezTo>
                  <a:lnTo>
                    <a:pt x="5411" y="688"/>
                  </a:lnTo>
                  <a:cubicBezTo>
                    <a:pt x="5149" y="481"/>
                    <a:pt x="4825" y="381"/>
                    <a:pt x="4500" y="381"/>
                  </a:cubicBezTo>
                  <a:cubicBezTo>
                    <a:pt x="4109" y="381"/>
                    <a:pt x="3717" y="527"/>
                    <a:pt x="3435" y="810"/>
                  </a:cubicBezTo>
                  <a:lnTo>
                    <a:pt x="851" y="3424"/>
                  </a:lnTo>
                  <a:cubicBezTo>
                    <a:pt x="304" y="3971"/>
                    <a:pt x="274" y="4852"/>
                    <a:pt x="760" y="5399"/>
                  </a:cubicBezTo>
                  <a:lnTo>
                    <a:pt x="274" y="5916"/>
                  </a:lnTo>
                  <a:cubicBezTo>
                    <a:pt x="0" y="6159"/>
                    <a:pt x="0" y="6615"/>
                    <a:pt x="274" y="6889"/>
                  </a:cubicBezTo>
                  <a:lnTo>
                    <a:pt x="1429" y="7983"/>
                  </a:lnTo>
                  <a:cubicBezTo>
                    <a:pt x="1550" y="8120"/>
                    <a:pt x="1725" y="8188"/>
                    <a:pt x="1904" y="8188"/>
                  </a:cubicBezTo>
                  <a:cubicBezTo>
                    <a:pt x="2082" y="8188"/>
                    <a:pt x="2265" y="8120"/>
                    <a:pt x="2401" y="7983"/>
                  </a:cubicBezTo>
                  <a:lnTo>
                    <a:pt x="8025" y="2329"/>
                  </a:lnTo>
                  <a:cubicBezTo>
                    <a:pt x="8298" y="2056"/>
                    <a:pt x="8298" y="1600"/>
                    <a:pt x="8025" y="1357"/>
                  </a:cubicBezTo>
                  <a:lnTo>
                    <a:pt x="6900" y="232"/>
                  </a:lnTo>
                  <a:cubicBezTo>
                    <a:pt x="6744" y="76"/>
                    <a:pt x="6556" y="0"/>
                    <a:pt x="63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2"/>
            <p:cNvSpPr/>
            <p:nvPr/>
          </p:nvSpPr>
          <p:spPr>
            <a:xfrm>
              <a:off x="6188075" y="3019325"/>
              <a:ext cx="133750" cy="133000"/>
            </a:xfrm>
            <a:custGeom>
              <a:rect b="b" l="l" r="r" t="t"/>
              <a:pathLst>
                <a:path extrusionOk="0" h="5320" w="5350">
                  <a:moveTo>
                    <a:pt x="1277" y="1"/>
                  </a:moveTo>
                  <a:lnTo>
                    <a:pt x="0" y="1277"/>
                  </a:lnTo>
                  <a:lnTo>
                    <a:pt x="4104" y="5320"/>
                  </a:lnTo>
                  <a:lnTo>
                    <a:pt x="5350" y="4043"/>
                  </a:lnTo>
                  <a:lnTo>
                    <a:pt x="12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2"/>
            <p:cNvSpPr/>
            <p:nvPr/>
          </p:nvSpPr>
          <p:spPr>
            <a:xfrm>
              <a:off x="6282300" y="3026175"/>
              <a:ext cx="82100" cy="82100"/>
            </a:xfrm>
            <a:custGeom>
              <a:rect b="b" l="l" r="r" t="t"/>
              <a:pathLst>
                <a:path extrusionOk="0" h="3284" w="3284">
                  <a:moveTo>
                    <a:pt x="1277" y="0"/>
                  </a:moveTo>
                  <a:lnTo>
                    <a:pt x="0" y="1277"/>
                  </a:lnTo>
                  <a:lnTo>
                    <a:pt x="2037" y="3283"/>
                  </a:lnTo>
                  <a:lnTo>
                    <a:pt x="3283" y="2006"/>
                  </a:lnTo>
                  <a:lnTo>
                    <a:pt x="12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2"/>
            <p:cNvSpPr/>
            <p:nvPr/>
          </p:nvSpPr>
          <p:spPr>
            <a:xfrm>
              <a:off x="6254950" y="2910675"/>
              <a:ext cx="153525" cy="152750"/>
            </a:xfrm>
            <a:custGeom>
              <a:rect b="b" l="l" r="r" t="t"/>
              <a:pathLst>
                <a:path extrusionOk="0" h="6110" w="6141">
                  <a:moveTo>
                    <a:pt x="1246" y="0"/>
                  </a:moveTo>
                  <a:lnTo>
                    <a:pt x="0" y="1277"/>
                  </a:lnTo>
                  <a:lnTo>
                    <a:pt x="4894" y="6110"/>
                  </a:lnTo>
                  <a:lnTo>
                    <a:pt x="6140" y="4833"/>
                  </a:lnTo>
                  <a:lnTo>
                    <a:pt x="1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2"/>
            <p:cNvSpPr/>
            <p:nvPr/>
          </p:nvSpPr>
          <p:spPr>
            <a:xfrm>
              <a:off x="6362075" y="2929675"/>
              <a:ext cx="89700" cy="90450"/>
            </a:xfrm>
            <a:custGeom>
              <a:rect b="b" l="l" r="r" t="t"/>
              <a:pathLst>
                <a:path extrusionOk="0" h="3618" w="3588">
                  <a:moveTo>
                    <a:pt x="1247" y="0"/>
                  </a:moveTo>
                  <a:lnTo>
                    <a:pt x="1" y="1277"/>
                  </a:lnTo>
                  <a:lnTo>
                    <a:pt x="2341" y="3617"/>
                  </a:lnTo>
                  <a:lnTo>
                    <a:pt x="3588" y="2341"/>
                  </a:lnTo>
                  <a:lnTo>
                    <a:pt x="1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2"/>
            <p:cNvSpPr/>
            <p:nvPr/>
          </p:nvSpPr>
          <p:spPr>
            <a:xfrm>
              <a:off x="6270900" y="2752600"/>
              <a:ext cx="224950" cy="222675"/>
            </a:xfrm>
            <a:custGeom>
              <a:rect b="b" l="l" r="r" t="t"/>
              <a:pathLst>
                <a:path extrusionOk="0" h="8907" w="8998">
                  <a:moveTo>
                    <a:pt x="1247" y="1"/>
                  </a:moveTo>
                  <a:lnTo>
                    <a:pt x="0" y="1278"/>
                  </a:lnTo>
                  <a:lnTo>
                    <a:pt x="7721" y="8907"/>
                  </a:lnTo>
                  <a:lnTo>
                    <a:pt x="8998" y="7661"/>
                  </a:lnTo>
                  <a:lnTo>
                    <a:pt x="1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2"/>
            <p:cNvSpPr/>
            <p:nvPr/>
          </p:nvSpPr>
          <p:spPr>
            <a:xfrm>
              <a:off x="6406150" y="2798975"/>
              <a:ext cx="133025" cy="133000"/>
            </a:xfrm>
            <a:custGeom>
              <a:rect b="b" l="l" r="r" t="t"/>
              <a:pathLst>
                <a:path extrusionOk="0" h="5320" w="5321">
                  <a:moveTo>
                    <a:pt x="1247" y="0"/>
                  </a:moveTo>
                  <a:lnTo>
                    <a:pt x="1" y="1277"/>
                  </a:lnTo>
                  <a:lnTo>
                    <a:pt x="4074" y="5319"/>
                  </a:lnTo>
                  <a:lnTo>
                    <a:pt x="5320" y="4043"/>
                  </a:lnTo>
                  <a:lnTo>
                    <a:pt x="1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2"/>
            <p:cNvSpPr/>
            <p:nvPr/>
          </p:nvSpPr>
          <p:spPr>
            <a:xfrm>
              <a:off x="5960875" y="2577075"/>
              <a:ext cx="123125" cy="124650"/>
            </a:xfrm>
            <a:custGeom>
              <a:rect b="b" l="l" r="r" t="t"/>
              <a:pathLst>
                <a:path extrusionOk="0" h="4986" w="4925">
                  <a:moveTo>
                    <a:pt x="4651" y="1"/>
                  </a:moveTo>
                  <a:lnTo>
                    <a:pt x="0" y="4712"/>
                  </a:lnTo>
                  <a:lnTo>
                    <a:pt x="274" y="4985"/>
                  </a:lnTo>
                  <a:lnTo>
                    <a:pt x="4924" y="274"/>
                  </a:lnTo>
                  <a:lnTo>
                    <a:pt x="465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2"/>
            <p:cNvSpPr/>
            <p:nvPr/>
          </p:nvSpPr>
          <p:spPr>
            <a:xfrm>
              <a:off x="6111325" y="2760625"/>
              <a:ext cx="70700" cy="90800"/>
            </a:xfrm>
            <a:custGeom>
              <a:rect b="b" l="l" r="r" t="t"/>
              <a:pathLst>
                <a:path extrusionOk="0" h="3632" w="2828">
                  <a:moveTo>
                    <a:pt x="312" y="1"/>
                  </a:moveTo>
                  <a:cubicBezTo>
                    <a:pt x="208" y="1"/>
                    <a:pt x="104" y="5"/>
                    <a:pt x="0" y="14"/>
                  </a:cubicBezTo>
                  <a:lnTo>
                    <a:pt x="304" y="3631"/>
                  </a:lnTo>
                  <a:lnTo>
                    <a:pt x="2827" y="1048"/>
                  </a:lnTo>
                  <a:cubicBezTo>
                    <a:pt x="2144" y="364"/>
                    <a:pt x="1239" y="1"/>
                    <a:pt x="312"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2"/>
            <p:cNvSpPr/>
            <p:nvPr/>
          </p:nvSpPr>
          <p:spPr>
            <a:xfrm>
              <a:off x="6018625" y="2760975"/>
              <a:ext cx="100325" cy="153525"/>
            </a:xfrm>
            <a:custGeom>
              <a:rect b="b" l="l" r="r" t="t"/>
              <a:pathLst>
                <a:path extrusionOk="0" h="6141" w="4013">
                  <a:moveTo>
                    <a:pt x="3708" y="0"/>
                  </a:moveTo>
                  <a:cubicBezTo>
                    <a:pt x="2857" y="61"/>
                    <a:pt x="2067" y="426"/>
                    <a:pt x="1429" y="1064"/>
                  </a:cubicBezTo>
                  <a:cubicBezTo>
                    <a:pt x="0" y="2462"/>
                    <a:pt x="0" y="4772"/>
                    <a:pt x="1459" y="6140"/>
                  </a:cubicBezTo>
                  <a:lnTo>
                    <a:pt x="4012" y="3557"/>
                  </a:lnTo>
                  <a:lnTo>
                    <a:pt x="3708" y="0"/>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2"/>
            <p:cNvSpPr/>
            <p:nvPr/>
          </p:nvSpPr>
          <p:spPr>
            <a:xfrm>
              <a:off x="6055100" y="2786800"/>
              <a:ext cx="163400" cy="154475"/>
            </a:xfrm>
            <a:custGeom>
              <a:rect b="b" l="l" r="r" t="t"/>
              <a:pathLst>
                <a:path extrusionOk="0" h="6179" w="6536">
                  <a:moveTo>
                    <a:pt x="5076" y="1"/>
                  </a:moveTo>
                  <a:lnTo>
                    <a:pt x="2553" y="2584"/>
                  </a:lnTo>
                  <a:lnTo>
                    <a:pt x="0" y="5138"/>
                  </a:lnTo>
                  <a:cubicBezTo>
                    <a:pt x="722" y="5829"/>
                    <a:pt x="1644" y="6179"/>
                    <a:pt x="2562" y="6179"/>
                  </a:cubicBezTo>
                  <a:cubicBezTo>
                    <a:pt x="3499" y="6179"/>
                    <a:pt x="4430" y="5814"/>
                    <a:pt x="5137" y="5077"/>
                  </a:cubicBezTo>
                  <a:cubicBezTo>
                    <a:pt x="6535" y="3679"/>
                    <a:pt x="6535" y="1338"/>
                    <a:pt x="5076"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2"/>
            <p:cNvSpPr/>
            <p:nvPr/>
          </p:nvSpPr>
          <p:spPr>
            <a:xfrm>
              <a:off x="6137925" y="2687250"/>
              <a:ext cx="32700" cy="32700"/>
            </a:xfrm>
            <a:custGeom>
              <a:rect b="b" l="l" r="r" t="t"/>
              <a:pathLst>
                <a:path extrusionOk="0" h="1308" w="1308">
                  <a:moveTo>
                    <a:pt x="639" y="1"/>
                  </a:moveTo>
                  <a:lnTo>
                    <a:pt x="0" y="639"/>
                  </a:lnTo>
                  <a:lnTo>
                    <a:pt x="669" y="1308"/>
                  </a:lnTo>
                  <a:lnTo>
                    <a:pt x="1307" y="639"/>
                  </a:lnTo>
                  <a:lnTo>
                    <a:pt x="639"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2"/>
            <p:cNvSpPr/>
            <p:nvPr/>
          </p:nvSpPr>
          <p:spPr>
            <a:xfrm>
              <a:off x="6169825" y="2719175"/>
              <a:ext cx="31950" cy="31950"/>
            </a:xfrm>
            <a:custGeom>
              <a:rect b="b" l="l" r="r" t="t"/>
              <a:pathLst>
                <a:path extrusionOk="0" h="1278" w="1278">
                  <a:moveTo>
                    <a:pt x="639" y="1"/>
                  </a:moveTo>
                  <a:lnTo>
                    <a:pt x="1" y="639"/>
                  </a:lnTo>
                  <a:lnTo>
                    <a:pt x="639" y="1277"/>
                  </a:lnTo>
                  <a:lnTo>
                    <a:pt x="1277" y="639"/>
                  </a:lnTo>
                  <a:lnTo>
                    <a:pt x="639" y="1"/>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2"/>
            <p:cNvSpPr/>
            <p:nvPr/>
          </p:nvSpPr>
          <p:spPr>
            <a:xfrm>
              <a:off x="6201750" y="2750325"/>
              <a:ext cx="31950" cy="31950"/>
            </a:xfrm>
            <a:custGeom>
              <a:rect b="b" l="l" r="r" t="t"/>
              <a:pathLst>
                <a:path extrusionOk="0" h="1278" w="1278">
                  <a:moveTo>
                    <a:pt x="639" y="1"/>
                  </a:moveTo>
                  <a:lnTo>
                    <a:pt x="0" y="639"/>
                  </a:lnTo>
                  <a:lnTo>
                    <a:pt x="639" y="1277"/>
                  </a:lnTo>
                  <a:lnTo>
                    <a:pt x="1277" y="639"/>
                  </a:lnTo>
                  <a:lnTo>
                    <a:pt x="639" y="1"/>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2"/>
            <p:cNvSpPr/>
            <p:nvPr/>
          </p:nvSpPr>
          <p:spPr>
            <a:xfrm>
              <a:off x="6172875" y="2605200"/>
              <a:ext cx="77525" cy="79050"/>
            </a:xfrm>
            <a:custGeom>
              <a:rect b="b" l="l" r="r" t="t"/>
              <a:pathLst>
                <a:path extrusionOk="0" h="3162" w="3101">
                  <a:moveTo>
                    <a:pt x="2858" y="0"/>
                  </a:moveTo>
                  <a:lnTo>
                    <a:pt x="0" y="2888"/>
                  </a:lnTo>
                  <a:lnTo>
                    <a:pt x="244" y="3161"/>
                  </a:lnTo>
                  <a:lnTo>
                    <a:pt x="3101" y="274"/>
                  </a:lnTo>
                  <a:lnTo>
                    <a:pt x="285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2"/>
            <p:cNvSpPr/>
            <p:nvPr/>
          </p:nvSpPr>
          <p:spPr>
            <a:xfrm>
              <a:off x="6203275" y="2637100"/>
              <a:ext cx="78300" cy="79050"/>
            </a:xfrm>
            <a:custGeom>
              <a:rect b="b" l="l" r="r" t="t"/>
              <a:pathLst>
                <a:path extrusionOk="0" h="3162" w="3132">
                  <a:moveTo>
                    <a:pt x="2857" y="1"/>
                  </a:moveTo>
                  <a:lnTo>
                    <a:pt x="0" y="2888"/>
                  </a:lnTo>
                  <a:lnTo>
                    <a:pt x="274" y="3162"/>
                  </a:lnTo>
                  <a:lnTo>
                    <a:pt x="3131" y="274"/>
                  </a:lnTo>
                  <a:lnTo>
                    <a:pt x="2857"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2"/>
            <p:cNvSpPr/>
            <p:nvPr/>
          </p:nvSpPr>
          <p:spPr>
            <a:xfrm>
              <a:off x="6235175" y="2668275"/>
              <a:ext cx="78300" cy="79050"/>
            </a:xfrm>
            <a:custGeom>
              <a:rect b="b" l="l" r="r" t="t"/>
              <a:pathLst>
                <a:path extrusionOk="0" h="3162" w="3132">
                  <a:moveTo>
                    <a:pt x="2888" y="0"/>
                  </a:moveTo>
                  <a:lnTo>
                    <a:pt x="1" y="2888"/>
                  </a:lnTo>
                  <a:lnTo>
                    <a:pt x="274" y="3161"/>
                  </a:lnTo>
                  <a:lnTo>
                    <a:pt x="3132" y="274"/>
                  </a:lnTo>
                  <a:lnTo>
                    <a:pt x="288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849" name="Shape 849"/>
        <p:cNvGrpSpPr/>
        <p:nvPr/>
      </p:nvGrpSpPr>
      <p:grpSpPr>
        <a:xfrm>
          <a:off x="0" y="0"/>
          <a:ext cx="0" cy="0"/>
          <a:chOff x="0" y="0"/>
          <a:chExt cx="0" cy="0"/>
        </a:xfrm>
      </p:grpSpPr>
      <p:grpSp>
        <p:nvGrpSpPr>
          <p:cNvPr id="850" name="Google Shape;850;p33"/>
          <p:cNvGrpSpPr/>
          <p:nvPr/>
        </p:nvGrpSpPr>
        <p:grpSpPr>
          <a:xfrm>
            <a:off x="-244" y="24"/>
            <a:ext cx="9144155" cy="5165694"/>
            <a:chOff x="-244" y="24"/>
            <a:chExt cx="9144155" cy="5165694"/>
          </a:xfrm>
        </p:grpSpPr>
        <p:sp>
          <p:nvSpPr>
            <p:cNvPr id="851" name="Google Shape;851;p33"/>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3"/>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 name="Google Shape;853;p33"/>
          <p:cNvGrpSpPr/>
          <p:nvPr/>
        </p:nvGrpSpPr>
        <p:grpSpPr>
          <a:xfrm>
            <a:off x="303630" y="306525"/>
            <a:ext cx="8536741" cy="4552701"/>
            <a:chOff x="2434200" y="841500"/>
            <a:chExt cx="4622450" cy="3053250"/>
          </a:xfrm>
        </p:grpSpPr>
        <p:sp>
          <p:nvSpPr>
            <p:cNvPr id="854" name="Google Shape;854;p33"/>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3"/>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 name="Google Shape;856;p33"/>
          <p:cNvSpPr txBox="1"/>
          <p:nvPr>
            <p:ph type="ctrTitle"/>
          </p:nvPr>
        </p:nvSpPr>
        <p:spPr>
          <a:xfrm>
            <a:off x="3538475" y="540000"/>
            <a:ext cx="4892400" cy="134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500"/>
              <a:buNone/>
              <a:defRPr sz="8500">
                <a:solidFill>
                  <a:schemeClr val="accent3"/>
                </a:solidFill>
              </a:defRPr>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857" name="Google Shape;857;p33"/>
          <p:cNvSpPr txBox="1"/>
          <p:nvPr>
            <p:ph idx="1" type="subTitle"/>
          </p:nvPr>
        </p:nvSpPr>
        <p:spPr>
          <a:xfrm>
            <a:off x="3538475" y="1882194"/>
            <a:ext cx="4892400" cy="39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800">
                <a:solidFill>
                  <a:schemeClr val="dk1"/>
                </a:solidFill>
                <a:latin typeface="Fira Sans Condensed ExtraBold"/>
                <a:ea typeface="Fira Sans Condensed ExtraBold"/>
                <a:cs typeface="Fira Sans Condensed ExtraBold"/>
                <a:sym typeface="Fira Sans Condensed Extra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58" name="Google Shape;858;p33"/>
          <p:cNvSpPr txBox="1"/>
          <p:nvPr>
            <p:ph idx="2" type="subTitle"/>
          </p:nvPr>
        </p:nvSpPr>
        <p:spPr>
          <a:xfrm>
            <a:off x="3538475" y="2221382"/>
            <a:ext cx="4892400" cy="74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59" name="Google Shape;859;p33"/>
          <p:cNvSpPr txBox="1"/>
          <p:nvPr>
            <p:ph idx="3" type="subTitle"/>
          </p:nvPr>
        </p:nvSpPr>
        <p:spPr>
          <a:xfrm>
            <a:off x="3538475" y="4141975"/>
            <a:ext cx="4892400" cy="38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2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60" name="Google Shape;860;p33"/>
          <p:cNvSpPr txBox="1"/>
          <p:nvPr/>
        </p:nvSpPr>
        <p:spPr>
          <a:xfrm>
            <a:off x="3538475" y="3612725"/>
            <a:ext cx="4892400" cy="5541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Albert Sans"/>
                <a:ea typeface="Albert Sans"/>
                <a:cs typeface="Albert Sans"/>
                <a:sym typeface="Albert Sans"/>
              </a:rPr>
              <a:t>CREDITS: This presentation template was created by </a:t>
            </a:r>
            <a:r>
              <a:rPr lang="en" sz="1200">
                <a:solidFill>
                  <a:schemeClr val="dk1"/>
                </a:solidFill>
                <a:uFill>
                  <a:noFill/>
                </a:uFill>
                <a:latin typeface="Albert Sans"/>
                <a:ea typeface="Albert Sans"/>
                <a:cs typeface="Albert Sans"/>
                <a:sym typeface="Albert Sans"/>
                <a:hlinkClick r:id="rId2">
                  <a:extLst>
                    <a:ext uri="{A12FA001-AC4F-418D-AE19-62706E023703}">
                      <ahyp:hlinkClr val="tx"/>
                    </a:ext>
                  </a:extLst>
                </a:hlinkClick>
              </a:rPr>
              <a:t>Slidesgo</a:t>
            </a:r>
            <a:r>
              <a:rPr lang="en" sz="1200">
                <a:solidFill>
                  <a:schemeClr val="dk1"/>
                </a:solidFill>
                <a:latin typeface="Albert Sans"/>
                <a:ea typeface="Albert Sans"/>
                <a:cs typeface="Albert Sans"/>
                <a:sym typeface="Albert Sans"/>
              </a:rPr>
              <a:t>, and includes icons by </a:t>
            </a:r>
            <a:r>
              <a:rPr lang="en" sz="12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Flaticon</a:t>
            </a:r>
            <a:r>
              <a:rPr lang="en" sz="1200">
                <a:solidFill>
                  <a:schemeClr val="dk1"/>
                </a:solidFill>
                <a:latin typeface="Albert Sans"/>
                <a:ea typeface="Albert Sans"/>
                <a:cs typeface="Albert Sans"/>
                <a:sym typeface="Albert Sans"/>
              </a:rPr>
              <a:t>, and infographics &amp; images by </a:t>
            </a:r>
            <a:r>
              <a:rPr lang="en" sz="1200">
                <a:solidFill>
                  <a:schemeClr val="dk1"/>
                </a:solidFill>
                <a:uFill>
                  <a:noFill/>
                </a:uFill>
                <a:latin typeface="Albert Sans"/>
                <a:ea typeface="Albert Sans"/>
                <a:cs typeface="Albert Sans"/>
                <a:sym typeface="Albert Sans"/>
                <a:hlinkClick r:id="rId4">
                  <a:extLst>
                    <a:ext uri="{A12FA001-AC4F-418D-AE19-62706E023703}">
                      <ahyp:hlinkClr val="tx"/>
                    </a:ext>
                  </a:extLst>
                </a:hlinkClick>
              </a:rPr>
              <a:t>Freepik</a:t>
            </a:r>
            <a:endParaRPr sz="1200">
              <a:solidFill>
                <a:schemeClr val="dk1"/>
              </a:solidFill>
              <a:latin typeface="Albert Sans"/>
              <a:ea typeface="Albert Sans"/>
              <a:cs typeface="Albert Sans"/>
              <a:sym typeface="Albert San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861" name="Shape 861"/>
        <p:cNvGrpSpPr/>
        <p:nvPr/>
      </p:nvGrpSpPr>
      <p:grpSpPr>
        <a:xfrm>
          <a:off x="0" y="0"/>
          <a:ext cx="0" cy="0"/>
          <a:chOff x="0" y="0"/>
          <a:chExt cx="0" cy="0"/>
        </a:xfrm>
      </p:grpSpPr>
      <p:grpSp>
        <p:nvGrpSpPr>
          <p:cNvPr id="862" name="Google Shape;862;p34"/>
          <p:cNvGrpSpPr/>
          <p:nvPr/>
        </p:nvGrpSpPr>
        <p:grpSpPr>
          <a:xfrm>
            <a:off x="-244" y="24"/>
            <a:ext cx="9144155" cy="5165694"/>
            <a:chOff x="-244" y="24"/>
            <a:chExt cx="9144155" cy="5165694"/>
          </a:xfrm>
        </p:grpSpPr>
        <p:sp>
          <p:nvSpPr>
            <p:cNvPr id="863" name="Google Shape;863;p34"/>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4"/>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34"/>
          <p:cNvGrpSpPr/>
          <p:nvPr/>
        </p:nvGrpSpPr>
        <p:grpSpPr>
          <a:xfrm>
            <a:off x="303630" y="306525"/>
            <a:ext cx="8536741" cy="4552701"/>
            <a:chOff x="2434200" y="841500"/>
            <a:chExt cx="4622450" cy="3053250"/>
          </a:xfrm>
        </p:grpSpPr>
        <p:sp>
          <p:nvSpPr>
            <p:cNvPr id="866" name="Google Shape;866;p34"/>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4"/>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 name="Google Shape;868;p34"/>
          <p:cNvGrpSpPr/>
          <p:nvPr/>
        </p:nvGrpSpPr>
        <p:grpSpPr>
          <a:xfrm>
            <a:off x="8619559" y="65092"/>
            <a:ext cx="452039" cy="524114"/>
            <a:chOff x="5815634" y="1650855"/>
            <a:chExt cx="452039" cy="524114"/>
          </a:xfrm>
        </p:grpSpPr>
        <p:sp>
          <p:nvSpPr>
            <p:cNvPr id="869" name="Google Shape;869;p3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34"/>
          <p:cNvGrpSpPr/>
          <p:nvPr/>
        </p:nvGrpSpPr>
        <p:grpSpPr>
          <a:xfrm>
            <a:off x="9" y="3301492"/>
            <a:ext cx="452039" cy="524114"/>
            <a:chOff x="5815634" y="1650855"/>
            <a:chExt cx="452039" cy="524114"/>
          </a:xfrm>
        </p:grpSpPr>
        <p:sp>
          <p:nvSpPr>
            <p:cNvPr id="876" name="Google Shape;876;p3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 name="Google Shape;882;p34"/>
          <p:cNvGrpSpPr/>
          <p:nvPr/>
        </p:nvGrpSpPr>
        <p:grpSpPr>
          <a:xfrm>
            <a:off x="9" y="2681392"/>
            <a:ext cx="452039" cy="524114"/>
            <a:chOff x="5815634" y="1650855"/>
            <a:chExt cx="452039" cy="524114"/>
          </a:xfrm>
        </p:grpSpPr>
        <p:sp>
          <p:nvSpPr>
            <p:cNvPr id="883" name="Google Shape;883;p3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889" name="Shape 889"/>
        <p:cNvGrpSpPr/>
        <p:nvPr/>
      </p:nvGrpSpPr>
      <p:grpSpPr>
        <a:xfrm>
          <a:off x="0" y="0"/>
          <a:ext cx="0" cy="0"/>
          <a:chOff x="0" y="0"/>
          <a:chExt cx="0" cy="0"/>
        </a:xfrm>
      </p:grpSpPr>
      <p:grpSp>
        <p:nvGrpSpPr>
          <p:cNvPr id="890" name="Google Shape;890;p35"/>
          <p:cNvGrpSpPr/>
          <p:nvPr/>
        </p:nvGrpSpPr>
        <p:grpSpPr>
          <a:xfrm>
            <a:off x="-244" y="24"/>
            <a:ext cx="9144155" cy="5165694"/>
            <a:chOff x="-244" y="24"/>
            <a:chExt cx="9144155" cy="5165694"/>
          </a:xfrm>
        </p:grpSpPr>
        <p:sp>
          <p:nvSpPr>
            <p:cNvPr id="891" name="Google Shape;891;p35"/>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5"/>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35"/>
          <p:cNvGrpSpPr/>
          <p:nvPr/>
        </p:nvGrpSpPr>
        <p:grpSpPr>
          <a:xfrm>
            <a:off x="303630" y="306525"/>
            <a:ext cx="8536741" cy="4552701"/>
            <a:chOff x="2434200" y="841500"/>
            <a:chExt cx="4622450" cy="3053250"/>
          </a:xfrm>
        </p:grpSpPr>
        <p:sp>
          <p:nvSpPr>
            <p:cNvPr id="894" name="Google Shape;894;p35"/>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5"/>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 name="Google Shape;896;p35"/>
          <p:cNvSpPr/>
          <p:nvPr/>
        </p:nvSpPr>
        <p:spPr>
          <a:xfrm flipH="1" rot="5400000">
            <a:off x="-150678" y="313642"/>
            <a:ext cx="904285" cy="602936"/>
          </a:xfrm>
          <a:custGeom>
            <a:rect b="b" l="l" r="r" t="t"/>
            <a:pathLst>
              <a:path extrusionOk="0" h="60354" w="90519">
                <a:moveTo>
                  <a:pt x="86053" y="1"/>
                </a:moveTo>
                <a:cubicBezTo>
                  <a:pt x="74910" y="1"/>
                  <a:pt x="35353" y="3312"/>
                  <a:pt x="34955" y="4425"/>
                </a:cubicBezTo>
                <a:cubicBezTo>
                  <a:pt x="34499" y="5763"/>
                  <a:pt x="44196" y="16158"/>
                  <a:pt x="44196" y="16158"/>
                </a:cubicBezTo>
                <a:lnTo>
                  <a:pt x="0" y="60353"/>
                </a:lnTo>
                <a:lnTo>
                  <a:pt x="53497" y="60353"/>
                </a:lnTo>
                <a:lnTo>
                  <a:pt x="70640" y="43210"/>
                </a:lnTo>
                <a:cubicBezTo>
                  <a:pt x="70640" y="43210"/>
                  <a:pt x="80708" y="53103"/>
                  <a:pt x="82509" y="53103"/>
                </a:cubicBezTo>
                <a:cubicBezTo>
                  <a:pt x="82549" y="53103"/>
                  <a:pt x="82584" y="53099"/>
                  <a:pt x="82616" y="53089"/>
                </a:cubicBezTo>
                <a:cubicBezTo>
                  <a:pt x="84044" y="52633"/>
                  <a:pt x="90519" y="1477"/>
                  <a:pt x="88908" y="231"/>
                </a:cubicBezTo>
                <a:cubicBezTo>
                  <a:pt x="88706" y="72"/>
                  <a:pt x="87684" y="1"/>
                  <a:pt x="86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5"/>
          <p:cNvSpPr/>
          <p:nvPr/>
        </p:nvSpPr>
        <p:spPr>
          <a:xfrm rot="-5400000">
            <a:off x="8390397" y="4389892"/>
            <a:ext cx="904285" cy="602936"/>
          </a:xfrm>
          <a:custGeom>
            <a:rect b="b" l="l" r="r" t="t"/>
            <a:pathLst>
              <a:path extrusionOk="0" h="60354" w="90519">
                <a:moveTo>
                  <a:pt x="86053" y="1"/>
                </a:moveTo>
                <a:cubicBezTo>
                  <a:pt x="74910" y="1"/>
                  <a:pt x="35353" y="3312"/>
                  <a:pt x="34955" y="4425"/>
                </a:cubicBezTo>
                <a:cubicBezTo>
                  <a:pt x="34499" y="5763"/>
                  <a:pt x="44196" y="16158"/>
                  <a:pt x="44196" y="16158"/>
                </a:cubicBezTo>
                <a:lnTo>
                  <a:pt x="0" y="60353"/>
                </a:lnTo>
                <a:lnTo>
                  <a:pt x="53497" y="60353"/>
                </a:lnTo>
                <a:lnTo>
                  <a:pt x="70640" y="43210"/>
                </a:lnTo>
                <a:cubicBezTo>
                  <a:pt x="70640" y="43210"/>
                  <a:pt x="80708" y="53103"/>
                  <a:pt x="82509" y="53103"/>
                </a:cubicBezTo>
                <a:cubicBezTo>
                  <a:pt x="82549" y="53103"/>
                  <a:pt x="82584" y="53099"/>
                  <a:pt x="82616" y="53089"/>
                </a:cubicBezTo>
                <a:cubicBezTo>
                  <a:pt x="84044" y="52633"/>
                  <a:pt x="90519" y="1477"/>
                  <a:pt x="88908" y="231"/>
                </a:cubicBezTo>
                <a:cubicBezTo>
                  <a:pt x="88706" y="72"/>
                  <a:pt x="87684" y="1"/>
                  <a:pt x="86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01" name="Shape 901"/>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902" name="Shape 902"/>
        <p:cNvGrpSpPr/>
        <p:nvPr/>
      </p:nvGrpSpPr>
      <p:grpSpPr>
        <a:xfrm>
          <a:off x="0" y="0"/>
          <a:ext cx="0" cy="0"/>
          <a:chOff x="0" y="0"/>
          <a:chExt cx="0" cy="0"/>
        </a:xfrm>
      </p:grpSpPr>
      <p:sp>
        <p:nvSpPr>
          <p:cNvPr id="903" name="Google Shape;903;p3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6" name="Shape 56"/>
        <p:cNvGrpSpPr/>
        <p:nvPr/>
      </p:nvGrpSpPr>
      <p:grpSpPr>
        <a:xfrm>
          <a:off x="0" y="0"/>
          <a:ext cx="0" cy="0"/>
          <a:chOff x="0" y="0"/>
          <a:chExt cx="0" cy="0"/>
        </a:xfrm>
      </p:grpSpPr>
      <p:grpSp>
        <p:nvGrpSpPr>
          <p:cNvPr id="57" name="Google Shape;57;p5"/>
          <p:cNvGrpSpPr/>
          <p:nvPr/>
        </p:nvGrpSpPr>
        <p:grpSpPr>
          <a:xfrm>
            <a:off x="-244" y="24"/>
            <a:ext cx="9144155" cy="5165694"/>
            <a:chOff x="-244" y="24"/>
            <a:chExt cx="9144155" cy="5165694"/>
          </a:xfrm>
        </p:grpSpPr>
        <p:sp>
          <p:nvSpPr>
            <p:cNvPr id="58" name="Google Shape;58;p5"/>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 name="Google Shape;60;p5"/>
          <p:cNvGrpSpPr/>
          <p:nvPr/>
        </p:nvGrpSpPr>
        <p:grpSpPr>
          <a:xfrm>
            <a:off x="303630" y="306525"/>
            <a:ext cx="8536741" cy="4552701"/>
            <a:chOff x="2434200" y="841500"/>
            <a:chExt cx="4622450" cy="3053250"/>
          </a:xfrm>
        </p:grpSpPr>
        <p:sp>
          <p:nvSpPr>
            <p:cNvPr id="61" name="Google Shape;61;p5"/>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4" name="Google Shape;64;p5"/>
          <p:cNvSpPr txBox="1"/>
          <p:nvPr>
            <p:ph idx="2" type="title"/>
          </p:nvPr>
        </p:nvSpPr>
        <p:spPr>
          <a:xfrm>
            <a:off x="720000" y="2487375"/>
            <a:ext cx="3522300" cy="3936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2500"/>
              <a:buNone/>
              <a:defRPr sz="1800"/>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sp>
        <p:nvSpPr>
          <p:cNvPr id="65" name="Google Shape;65;p5"/>
          <p:cNvSpPr txBox="1"/>
          <p:nvPr>
            <p:ph idx="3" type="title"/>
          </p:nvPr>
        </p:nvSpPr>
        <p:spPr>
          <a:xfrm>
            <a:off x="4901688" y="2487375"/>
            <a:ext cx="35223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5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6" name="Google Shape;66;p5"/>
          <p:cNvSpPr txBox="1"/>
          <p:nvPr>
            <p:ph idx="1" type="subTitle"/>
          </p:nvPr>
        </p:nvSpPr>
        <p:spPr>
          <a:xfrm>
            <a:off x="720000" y="2630625"/>
            <a:ext cx="3522300" cy="1873200"/>
          </a:xfrm>
          <a:prstGeom prst="rect">
            <a:avLst/>
          </a:prstGeom>
          <a:ln>
            <a:noFill/>
          </a:ln>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200"/>
              <a:buFont typeface="Arial"/>
              <a:buChar char="•"/>
              <a:defRPr/>
            </a:lvl1pPr>
            <a:lvl2pPr lvl="1" algn="ctr">
              <a:spcBef>
                <a:spcPts val="0"/>
              </a:spcBef>
              <a:spcAft>
                <a:spcPts val="0"/>
              </a:spcAft>
              <a:buClr>
                <a:schemeClr val="dk1"/>
              </a:buClr>
              <a:buSzPts val="1200"/>
              <a:buFont typeface="Arial"/>
              <a:buChar char="○"/>
              <a:defRPr/>
            </a:lvl2pPr>
            <a:lvl3pPr lvl="2" algn="ctr">
              <a:spcBef>
                <a:spcPts val="0"/>
              </a:spcBef>
              <a:spcAft>
                <a:spcPts val="0"/>
              </a:spcAft>
              <a:buClr>
                <a:schemeClr val="dk1"/>
              </a:buClr>
              <a:buSzPts val="1200"/>
              <a:buFont typeface="Arial"/>
              <a:buChar char="■"/>
              <a:defRPr/>
            </a:lvl3pPr>
            <a:lvl4pPr lvl="3" algn="ctr">
              <a:spcBef>
                <a:spcPts val="0"/>
              </a:spcBef>
              <a:spcAft>
                <a:spcPts val="0"/>
              </a:spcAft>
              <a:buClr>
                <a:schemeClr val="dk1"/>
              </a:buClr>
              <a:buSzPts val="1200"/>
              <a:buFont typeface="Arial"/>
              <a:buChar char="●"/>
              <a:defRPr/>
            </a:lvl4pPr>
            <a:lvl5pPr lvl="4" algn="ctr">
              <a:spcBef>
                <a:spcPts val="0"/>
              </a:spcBef>
              <a:spcAft>
                <a:spcPts val="0"/>
              </a:spcAft>
              <a:buClr>
                <a:schemeClr val="dk1"/>
              </a:buClr>
              <a:buSzPts val="1200"/>
              <a:buFont typeface="Arial"/>
              <a:buChar char="○"/>
              <a:defRPr/>
            </a:lvl5pPr>
            <a:lvl6pPr lvl="5" algn="ctr">
              <a:spcBef>
                <a:spcPts val="0"/>
              </a:spcBef>
              <a:spcAft>
                <a:spcPts val="0"/>
              </a:spcAft>
              <a:buClr>
                <a:schemeClr val="dk1"/>
              </a:buClr>
              <a:buSzPts val="1200"/>
              <a:buFont typeface="Arial"/>
              <a:buChar char="■"/>
              <a:defRPr/>
            </a:lvl6pPr>
            <a:lvl7pPr lvl="6" algn="ctr">
              <a:spcBef>
                <a:spcPts val="0"/>
              </a:spcBef>
              <a:spcAft>
                <a:spcPts val="0"/>
              </a:spcAft>
              <a:buClr>
                <a:schemeClr val="dk1"/>
              </a:buClr>
              <a:buSzPts val="1200"/>
              <a:buFont typeface="Arial"/>
              <a:buChar char="●"/>
              <a:defRPr/>
            </a:lvl7pPr>
            <a:lvl8pPr lvl="7" algn="ctr">
              <a:spcBef>
                <a:spcPts val="0"/>
              </a:spcBef>
              <a:spcAft>
                <a:spcPts val="0"/>
              </a:spcAft>
              <a:buClr>
                <a:schemeClr val="dk1"/>
              </a:buClr>
              <a:buSzPts val="1200"/>
              <a:buFont typeface="Arial"/>
              <a:buChar char="○"/>
              <a:defRPr/>
            </a:lvl8pPr>
            <a:lvl9pPr lvl="8" algn="ctr">
              <a:spcBef>
                <a:spcPts val="0"/>
              </a:spcBef>
              <a:spcAft>
                <a:spcPts val="0"/>
              </a:spcAft>
              <a:buClr>
                <a:schemeClr val="dk1"/>
              </a:buClr>
              <a:buSzPts val="1200"/>
              <a:buFont typeface="Arial"/>
              <a:buChar char="■"/>
              <a:defRPr/>
            </a:lvl9pPr>
          </a:lstStyle>
          <a:p/>
        </p:txBody>
      </p:sp>
      <p:sp>
        <p:nvSpPr>
          <p:cNvPr id="67" name="Google Shape;67;p5"/>
          <p:cNvSpPr txBox="1"/>
          <p:nvPr>
            <p:ph idx="4" type="subTitle"/>
          </p:nvPr>
        </p:nvSpPr>
        <p:spPr>
          <a:xfrm>
            <a:off x="4901700" y="2630625"/>
            <a:ext cx="3522300" cy="18732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200"/>
              <a:buFont typeface="Arial"/>
              <a:buChar char="•"/>
              <a:defRPr/>
            </a:lvl1pPr>
            <a:lvl2pPr lvl="1" rtl="0" algn="ctr">
              <a:spcBef>
                <a:spcPts val="0"/>
              </a:spcBef>
              <a:spcAft>
                <a:spcPts val="0"/>
              </a:spcAft>
              <a:buClr>
                <a:schemeClr val="dk1"/>
              </a:buClr>
              <a:buSzPts val="1200"/>
              <a:buFont typeface="Arial"/>
              <a:buChar char="○"/>
              <a:defRPr/>
            </a:lvl2pPr>
            <a:lvl3pPr lvl="2" rtl="0" algn="ctr">
              <a:spcBef>
                <a:spcPts val="0"/>
              </a:spcBef>
              <a:spcAft>
                <a:spcPts val="0"/>
              </a:spcAft>
              <a:buClr>
                <a:schemeClr val="dk1"/>
              </a:buClr>
              <a:buSzPts val="1200"/>
              <a:buFont typeface="Arial"/>
              <a:buChar char="■"/>
              <a:defRPr/>
            </a:lvl3pPr>
            <a:lvl4pPr lvl="3" rtl="0" algn="ctr">
              <a:spcBef>
                <a:spcPts val="0"/>
              </a:spcBef>
              <a:spcAft>
                <a:spcPts val="0"/>
              </a:spcAft>
              <a:buClr>
                <a:schemeClr val="dk1"/>
              </a:buClr>
              <a:buSzPts val="1200"/>
              <a:buFont typeface="Arial"/>
              <a:buChar char="●"/>
              <a:defRPr/>
            </a:lvl4pPr>
            <a:lvl5pPr lvl="4" rtl="0" algn="ctr">
              <a:spcBef>
                <a:spcPts val="0"/>
              </a:spcBef>
              <a:spcAft>
                <a:spcPts val="0"/>
              </a:spcAft>
              <a:buClr>
                <a:schemeClr val="dk1"/>
              </a:buClr>
              <a:buSzPts val="1200"/>
              <a:buFont typeface="Arial"/>
              <a:buChar char="○"/>
              <a:defRPr/>
            </a:lvl5pPr>
            <a:lvl6pPr lvl="5" rtl="0" algn="ctr">
              <a:spcBef>
                <a:spcPts val="0"/>
              </a:spcBef>
              <a:spcAft>
                <a:spcPts val="0"/>
              </a:spcAft>
              <a:buClr>
                <a:schemeClr val="dk1"/>
              </a:buClr>
              <a:buSzPts val="1200"/>
              <a:buFont typeface="Arial"/>
              <a:buChar char="■"/>
              <a:defRPr/>
            </a:lvl6pPr>
            <a:lvl7pPr lvl="6" rtl="0" algn="ctr">
              <a:spcBef>
                <a:spcPts val="0"/>
              </a:spcBef>
              <a:spcAft>
                <a:spcPts val="0"/>
              </a:spcAft>
              <a:buClr>
                <a:schemeClr val="dk1"/>
              </a:buClr>
              <a:buSzPts val="1200"/>
              <a:buFont typeface="Arial"/>
              <a:buChar char="●"/>
              <a:defRPr/>
            </a:lvl7pPr>
            <a:lvl8pPr lvl="7" rtl="0" algn="ctr">
              <a:spcBef>
                <a:spcPts val="0"/>
              </a:spcBef>
              <a:spcAft>
                <a:spcPts val="0"/>
              </a:spcAft>
              <a:buClr>
                <a:schemeClr val="dk1"/>
              </a:buClr>
              <a:buSzPts val="1200"/>
              <a:buFont typeface="Arial"/>
              <a:buChar char="○"/>
              <a:defRPr/>
            </a:lvl8pPr>
            <a:lvl9pPr lvl="8" rtl="0" algn="ctr">
              <a:spcBef>
                <a:spcPts val="0"/>
              </a:spcBef>
              <a:spcAft>
                <a:spcPts val="0"/>
              </a:spcAft>
              <a:buClr>
                <a:schemeClr val="dk1"/>
              </a:buClr>
              <a:buSzPts val="1200"/>
              <a:buFont typeface="Arial"/>
              <a:buChar char="■"/>
              <a:defRPr/>
            </a:lvl9pPr>
          </a:lstStyle>
          <a:p/>
        </p:txBody>
      </p:sp>
      <p:sp>
        <p:nvSpPr>
          <p:cNvPr id="68" name="Google Shape;68;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grpSp>
        <p:nvGrpSpPr>
          <p:cNvPr id="69" name="Google Shape;69;p5"/>
          <p:cNvGrpSpPr/>
          <p:nvPr/>
        </p:nvGrpSpPr>
        <p:grpSpPr>
          <a:xfrm flipH="1" rot="10800000">
            <a:off x="7505003" y="256"/>
            <a:ext cx="1638701" cy="2363711"/>
            <a:chOff x="3924650" y="1876400"/>
            <a:chExt cx="2477625" cy="3573800"/>
          </a:xfrm>
        </p:grpSpPr>
        <p:sp>
          <p:nvSpPr>
            <p:cNvPr id="70" name="Google Shape;70;p5"/>
            <p:cNvSpPr/>
            <p:nvPr/>
          </p:nvSpPr>
          <p:spPr>
            <a:xfrm>
              <a:off x="5496625" y="3541525"/>
              <a:ext cx="497850" cy="465100"/>
            </a:xfrm>
            <a:custGeom>
              <a:rect b="b" l="l" r="r" t="t"/>
              <a:pathLst>
                <a:path extrusionOk="0" h="18604" w="19914">
                  <a:moveTo>
                    <a:pt x="19419" y="1"/>
                  </a:moveTo>
                  <a:cubicBezTo>
                    <a:pt x="17328" y="1"/>
                    <a:pt x="0" y="15847"/>
                    <a:pt x="1000" y="18072"/>
                  </a:cubicBezTo>
                  <a:cubicBezTo>
                    <a:pt x="1219" y="18370"/>
                    <a:pt x="2039" y="18604"/>
                    <a:pt x="3224" y="18604"/>
                  </a:cubicBezTo>
                  <a:cubicBezTo>
                    <a:pt x="6007" y="18604"/>
                    <a:pt x="10800" y="17317"/>
                    <a:pt x="14543" y="12568"/>
                  </a:cubicBezTo>
                  <a:cubicBezTo>
                    <a:pt x="19747" y="5896"/>
                    <a:pt x="19914" y="159"/>
                    <a:pt x="19580" y="59"/>
                  </a:cubicBezTo>
                  <a:cubicBezTo>
                    <a:pt x="19546" y="20"/>
                    <a:pt x="19492" y="1"/>
                    <a:pt x="19419" y="1"/>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4785250" y="2718225"/>
              <a:ext cx="778075" cy="675450"/>
            </a:xfrm>
            <a:custGeom>
              <a:rect b="b" l="l" r="r" t="t"/>
              <a:pathLst>
                <a:path extrusionOk="0" h="27018" w="31123">
                  <a:moveTo>
                    <a:pt x="18747" y="0"/>
                  </a:moveTo>
                  <a:lnTo>
                    <a:pt x="14644" y="367"/>
                  </a:lnTo>
                  <a:lnTo>
                    <a:pt x="7973" y="7873"/>
                  </a:lnTo>
                  <a:cubicBezTo>
                    <a:pt x="7940" y="7873"/>
                    <a:pt x="6272" y="9140"/>
                    <a:pt x="5004" y="10074"/>
                  </a:cubicBezTo>
                  <a:cubicBezTo>
                    <a:pt x="3770" y="11042"/>
                    <a:pt x="1" y="17646"/>
                    <a:pt x="1" y="17646"/>
                  </a:cubicBezTo>
                  <a:cubicBezTo>
                    <a:pt x="1" y="17646"/>
                    <a:pt x="352" y="19592"/>
                    <a:pt x="2732" y="19592"/>
                  </a:cubicBezTo>
                  <a:cubicBezTo>
                    <a:pt x="2997" y="19592"/>
                    <a:pt x="3286" y="19568"/>
                    <a:pt x="3603" y="19514"/>
                  </a:cubicBezTo>
                  <a:cubicBezTo>
                    <a:pt x="6005" y="19014"/>
                    <a:pt x="7106" y="17313"/>
                    <a:pt x="7106" y="17313"/>
                  </a:cubicBezTo>
                  <a:lnTo>
                    <a:pt x="7106" y="17313"/>
                  </a:lnTo>
                  <a:cubicBezTo>
                    <a:pt x="7106" y="17313"/>
                    <a:pt x="5071" y="25352"/>
                    <a:pt x="5271" y="26052"/>
                  </a:cubicBezTo>
                  <a:cubicBezTo>
                    <a:pt x="5443" y="26616"/>
                    <a:pt x="6240" y="27017"/>
                    <a:pt x="7236" y="27017"/>
                  </a:cubicBezTo>
                  <a:cubicBezTo>
                    <a:pt x="8951" y="27017"/>
                    <a:pt x="11258" y="25825"/>
                    <a:pt x="11976" y="22216"/>
                  </a:cubicBezTo>
                  <a:cubicBezTo>
                    <a:pt x="12076" y="23150"/>
                    <a:pt x="12176" y="24184"/>
                    <a:pt x="12643" y="25018"/>
                  </a:cubicBezTo>
                  <a:cubicBezTo>
                    <a:pt x="12943" y="25552"/>
                    <a:pt x="13344" y="25919"/>
                    <a:pt x="13977" y="25986"/>
                  </a:cubicBezTo>
                  <a:cubicBezTo>
                    <a:pt x="14009" y="25987"/>
                    <a:pt x="14040" y="25987"/>
                    <a:pt x="14071" y="25987"/>
                  </a:cubicBezTo>
                  <a:cubicBezTo>
                    <a:pt x="14911" y="25987"/>
                    <a:pt x="15797" y="25560"/>
                    <a:pt x="16279" y="24885"/>
                  </a:cubicBezTo>
                  <a:cubicBezTo>
                    <a:pt x="16813" y="24151"/>
                    <a:pt x="16946" y="23150"/>
                    <a:pt x="17013" y="22250"/>
                  </a:cubicBezTo>
                  <a:cubicBezTo>
                    <a:pt x="17080" y="21683"/>
                    <a:pt x="17080" y="21049"/>
                    <a:pt x="17013" y="20482"/>
                  </a:cubicBezTo>
                  <a:cubicBezTo>
                    <a:pt x="17013" y="20081"/>
                    <a:pt x="16979" y="19748"/>
                    <a:pt x="16946" y="19381"/>
                  </a:cubicBezTo>
                  <a:cubicBezTo>
                    <a:pt x="16946" y="19247"/>
                    <a:pt x="16746" y="18213"/>
                    <a:pt x="16813" y="18180"/>
                  </a:cubicBezTo>
                  <a:cubicBezTo>
                    <a:pt x="17580" y="17746"/>
                    <a:pt x="17913" y="17179"/>
                    <a:pt x="17913" y="17179"/>
                  </a:cubicBezTo>
                  <a:lnTo>
                    <a:pt x="18514" y="11876"/>
                  </a:lnTo>
                  <a:lnTo>
                    <a:pt x="31123" y="8206"/>
                  </a:lnTo>
                  <a:lnTo>
                    <a:pt x="28955" y="834"/>
                  </a:lnTo>
                  <a:lnTo>
                    <a:pt x="24185" y="134"/>
                  </a:lnTo>
                  <a:lnTo>
                    <a:pt x="18747" y="0"/>
                  </a:lnTo>
                  <a:close/>
                </a:path>
              </a:pathLst>
            </a:custGeom>
            <a:solidFill>
              <a:srgbClr val="DD8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3924650" y="1876400"/>
              <a:ext cx="1400175" cy="1140875"/>
            </a:xfrm>
            <a:custGeom>
              <a:rect b="b" l="l" r="r" t="t"/>
              <a:pathLst>
                <a:path extrusionOk="0" h="45635" w="56007">
                  <a:moveTo>
                    <a:pt x="13012" y="0"/>
                  </a:moveTo>
                  <a:cubicBezTo>
                    <a:pt x="11594" y="0"/>
                    <a:pt x="10254" y="878"/>
                    <a:pt x="9707" y="2284"/>
                  </a:cubicBezTo>
                  <a:lnTo>
                    <a:pt x="667" y="26035"/>
                  </a:lnTo>
                  <a:cubicBezTo>
                    <a:pt x="0" y="27836"/>
                    <a:pt x="901" y="29837"/>
                    <a:pt x="2702" y="30538"/>
                  </a:cubicBezTo>
                  <a:lnTo>
                    <a:pt x="41763" y="45415"/>
                  </a:lnTo>
                  <a:cubicBezTo>
                    <a:pt x="42166" y="45564"/>
                    <a:pt x="42580" y="45635"/>
                    <a:pt x="42988" y="45635"/>
                  </a:cubicBezTo>
                  <a:cubicBezTo>
                    <a:pt x="44405" y="45635"/>
                    <a:pt x="45748" y="44779"/>
                    <a:pt x="46266" y="43380"/>
                  </a:cubicBezTo>
                  <a:lnTo>
                    <a:pt x="55340" y="19630"/>
                  </a:lnTo>
                  <a:cubicBezTo>
                    <a:pt x="56007" y="17829"/>
                    <a:pt x="55073" y="15827"/>
                    <a:pt x="53271" y="15127"/>
                  </a:cubicBezTo>
                  <a:lnTo>
                    <a:pt x="14210" y="216"/>
                  </a:lnTo>
                  <a:cubicBezTo>
                    <a:pt x="13815" y="70"/>
                    <a:pt x="13410" y="0"/>
                    <a:pt x="130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4905350" y="2811625"/>
              <a:ext cx="45875" cy="83425"/>
            </a:xfrm>
            <a:custGeom>
              <a:rect b="b" l="l" r="r" t="t"/>
              <a:pathLst>
                <a:path extrusionOk="0" h="3337" w="1835">
                  <a:moveTo>
                    <a:pt x="1535" y="0"/>
                  </a:moveTo>
                  <a:cubicBezTo>
                    <a:pt x="967" y="301"/>
                    <a:pt x="500" y="801"/>
                    <a:pt x="267" y="1435"/>
                  </a:cubicBezTo>
                  <a:cubicBezTo>
                    <a:pt x="0" y="2102"/>
                    <a:pt x="33" y="2769"/>
                    <a:pt x="267" y="3336"/>
                  </a:cubicBezTo>
                  <a:cubicBezTo>
                    <a:pt x="834" y="3069"/>
                    <a:pt x="1301" y="2569"/>
                    <a:pt x="1535" y="1935"/>
                  </a:cubicBezTo>
                  <a:cubicBezTo>
                    <a:pt x="1835" y="1301"/>
                    <a:pt x="1801" y="634"/>
                    <a:pt x="1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4801925" y="2765575"/>
              <a:ext cx="149300" cy="143650"/>
            </a:xfrm>
            <a:custGeom>
              <a:rect b="b" l="l" r="r" t="t"/>
              <a:pathLst>
                <a:path extrusionOk="0" h="5746" w="5972">
                  <a:moveTo>
                    <a:pt x="3236" y="408"/>
                  </a:moveTo>
                  <a:cubicBezTo>
                    <a:pt x="3503" y="408"/>
                    <a:pt x="3804" y="441"/>
                    <a:pt x="4070" y="508"/>
                  </a:cubicBezTo>
                  <a:cubicBezTo>
                    <a:pt x="4637" y="742"/>
                    <a:pt x="5104" y="1175"/>
                    <a:pt x="5405" y="1742"/>
                  </a:cubicBezTo>
                  <a:cubicBezTo>
                    <a:pt x="4838" y="2076"/>
                    <a:pt x="4437" y="2576"/>
                    <a:pt x="4170" y="3177"/>
                  </a:cubicBezTo>
                  <a:cubicBezTo>
                    <a:pt x="3970" y="3810"/>
                    <a:pt x="3937" y="4478"/>
                    <a:pt x="4137" y="5111"/>
                  </a:cubicBezTo>
                  <a:cubicBezTo>
                    <a:pt x="3825" y="5233"/>
                    <a:pt x="3514" y="5291"/>
                    <a:pt x="3202" y="5291"/>
                  </a:cubicBezTo>
                  <a:cubicBezTo>
                    <a:pt x="2913" y="5291"/>
                    <a:pt x="2624" y="5241"/>
                    <a:pt x="2336" y="5145"/>
                  </a:cubicBezTo>
                  <a:cubicBezTo>
                    <a:pt x="1102" y="4644"/>
                    <a:pt x="434" y="3243"/>
                    <a:pt x="935" y="1976"/>
                  </a:cubicBezTo>
                  <a:cubicBezTo>
                    <a:pt x="1302" y="975"/>
                    <a:pt x="2236" y="408"/>
                    <a:pt x="3236" y="408"/>
                  </a:cubicBezTo>
                  <a:close/>
                  <a:moveTo>
                    <a:pt x="3270" y="1"/>
                  </a:moveTo>
                  <a:cubicBezTo>
                    <a:pt x="2100" y="1"/>
                    <a:pt x="1010" y="699"/>
                    <a:pt x="568" y="1842"/>
                  </a:cubicBezTo>
                  <a:cubicBezTo>
                    <a:pt x="1" y="3343"/>
                    <a:pt x="768" y="4978"/>
                    <a:pt x="2236" y="5578"/>
                  </a:cubicBezTo>
                  <a:cubicBezTo>
                    <a:pt x="2503" y="5678"/>
                    <a:pt x="2903" y="5745"/>
                    <a:pt x="3236" y="5745"/>
                  </a:cubicBezTo>
                  <a:cubicBezTo>
                    <a:pt x="3670" y="5745"/>
                    <a:pt x="4104" y="5612"/>
                    <a:pt x="4504" y="5445"/>
                  </a:cubicBezTo>
                  <a:lnTo>
                    <a:pt x="4671" y="5345"/>
                  </a:lnTo>
                  <a:lnTo>
                    <a:pt x="4604" y="5178"/>
                  </a:lnTo>
                  <a:cubicBezTo>
                    <a:pt x="4404" y="4611"/>
                    <a:pt x="4404" y="3977"/>
                    <a:pt x="4604" y="3377"/>
                  </a:cubicBezTo>
                  <a:cubicBezTo>
                    <a:pt x="4804" y="2810"/>
                    <a:pt x="5271" y="2343"/>
                    <a:pt x="5805" y="2043"/>
                  </a:cubicBezTo>
                  <a:lnTo>
                    <a:pt x="5972" y="1976"/>
                  </a:lnTo>
                  <a:lnTo>
                    <a:pt x="5905" y="1809"/>
                  </a:lnTo>
                  <a:cubicBezTo>
                    <a:pt x="5605" y="1042"/>
                    <a:pt x="5004" y="475"/>
                    <a:pt x="4271" y="174"/>
                  </a:cubicBezTo>
                  <a:cubicBezTo>
                    <a:pt x="3939" y="57"/>
                    <a:pt x="3601" y="1"/>
                    <a:pt x="3270"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4153975" y="2104025"/>
              <a:ext cx="172650" cy="165050"/>
            </a:xfrm>
            <a:custGeom>
              <a:rect b="b" l="l" r="r" t="t"/>
              <a:pathLst>
                <a:path extrusionOk="0" h="6602" w="6906">
                  <a:moveTo>
                    <a:pt x="2496" y="1"/>
                  </a:moveTo>
                  <a:cubicBezTo>
                    <a:pt x="2037" y="1"/>
                    <a:pt x="1604" y="270"/>
                    <a:pt x="1401" y="751"/>
                  </a:cubicBezTo>
                  <a:lnTo>
                    <a:pt x="234" y="3787"/>
                  </a:lnTo>
                  <a:cubicBezTo>
                    <a:pt x="0" y="4421"/>
                    <a:pt x="301" y="5088"/>
                    <a:pt x="901" y="5355"/>
                  </a:cubicBezTo>
                  <a:lnTo>
                    <a:pt x="3970" y="6522"/>
                  </a:lnTo>
                  <a:cubicBezTo>
                    <a:pt x="4100" y="6576"/>
                    <a:pt x="4238" y="6601"/>
                    <a:pt x="4376" y="6601"/>
                  </a:cubicBezTo>
                  <a:cubicBezTo>
                    <a:pt x="4837" y="6601"/>
                    <a:pt x="5299" y="6317"/>
                    <a:pt x="5504" y="5855"/>
                  </a:cubicBezTo>
                  <a:lnTo>
                    <a:pt x="6672" y="2786"/>
                  </a:lnTo>
                  <a:cubicBezTo>
                    <a:pt x="6905" y="2186"/>
                    <a:pt x="6638" y="1519"/>
                    <a:pt x="6005" y="1252"/>
                  </a:cubicBezTo>
                  <a:lnTo>
                    <a:pt x="2936" y="84"/>
                  </a:lnTo>
                  <a:cubicBezTo>
                    <a:pt x="2791" y="28"/>
                    <a:pt x="2642" y="1"/>
                    <a:pt x="2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4225700" y="2110275"/>
              <a:ext cx="20850" cy="31725"/>
            </a:xfrm>
            <a:custGeom>
              <a:rect b="b" l="l" r="r" t="t"/>
              <a:pathLst>
                <a:path extrusionOk="0" h="1269" w="834">
                  <a:moveTo>
                    <a:pt x="434" y="1"/>
                  </a:moveTo>
                  <a:lnTo>
                    <a:pt x="0" y="1135"/>
                  </a:lnTo>
                  <a:lnTo>
                    <a:pt x="400" y="1269"/>
                  </a:lnTo>
                  <a:lnTo>
                    <a:pt x="834" y="134"/>
                  </a:lnTo>
                  <a:lnTo>
                    <a:pt x="4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4271550" y="2126975"/>
              <a:ext cx="20875" cy="32550"/>
            </a:xfrm>
            <a:custGeom>
              <a:rect b="b" l="l" r="r" t="t"/>
              <a:pathLst>
                <a:path extrusionOk="0" h="1302" w="835">
                  <a:moveTo>
                    <a:pt x="434" y="0"/>
                  </a:moveTo>
                  <a:lnTo>
                    <a:pt x="1" y="1134"/>
                  </a:lnTo>
                  <a:lnTo>
                    <a:pt x="401" y="1301"/>
                  </a:lnTo>
                  <a:lnTo>
                    <a:pt x="835" y="167"/>
                  </a:lnTo>
                  <a:lnTo>
                    <a:pt x="43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4186500" y="2213700"/>
              <a:ext cx="20875" cy="32550"/>
            </a:xfrm>
            <a:custGeom>
              <a:rect b="b" l="l" r="r" t="t"/>
              <a:pathLst>
                <a:path extrusionOk="0" h="1302" w="835">
                  <a:moveTo>
                    <a:pt x="434" y="0"/>
                  </a:moveTo>
                  <a:lnTo>
                    <a:pt x="0" y="1134"/>
                  </a:lnTo>
                  <a:lnTo>
                    <a:pt x="401" y="1301"/>
                  </a:lnTo>
                  <a:lnTo>
                    <a:pt x="834" y="167"/>
                  </a:lnTo>
                  <a:lnTo>
                    <a:pt x="43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4231525" y="2231200"/>
              <a:ext cx="20875" cy="31725"/>
            </a:xfrm>
            <a:custGeom>
              <a:rect b="b" l="l" r="r" t="t"/>
              <a:pathLst>
                <a:path extrusionOk="0" h="1269" w="835">
                  <a:moveTo>
                    <a:pt x="434" y="1"/>
                  </a:moveTo>
                  <a:lnTo>
                    <a:pt x="1" y="1135"/>
                  </a:lnTo>
                  <a:lnTo>
                    <a:pt x="401" y="1268"/>
                  </a:lnTo>
                  <a:lnTo>
                    <a:pt x="834" y="134"/>
                  </a:lnTo>
                  <a:lnTo>
                    <a:pt x="4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4284075" y="2172000"/>
              <a:ext cx="32525" cy="20875"/>
            </a:xfrm>
            <a:custGeom>
              <a:rect b="b" l="l" r="r" t="t"/>
              <a:pathLst>
                <a:path extrusionOk="0" h="835" w="1301">
                  <a:moveTo>
                    <a:pt x="167" y="0"/>
                  </a:moveTo>
                  <a:lnTo>
                    <a:pt x="0" y="401"/>
                  </a:lnTo>
                  <a:lnTo>
                    <a:pt x="1134" y="834"/>
                  </a:lnTo>
                  <a:lnTo>
                    <a:pt x="1301" y="434"/>
                  </a:lnTo>
                  <a:lnTo>
                    <a:pt x="167"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4266550" y="2220375"/>
              <a:ext cx="31725" cy="20875"/>
            </a:xfrm>
            <a:custGeom>
              <a:rect b="b" l="l" r="r" t="t"/>
              <a:pathLst>
                <a:path extrusionOk="0" h="835" w="1269">
                  <a:moveTo>
                    <a:pt x="167" y="0"/>
                  </a:moveTo>
                  <a:lnTo>
                    <a:pt x="1" y="400"/>
                  </a:lnTo>
                  <a:lnTo>
                    <a:pt x="1135" y="834"/>
                  </a:lnTo>
                  <a:lnTo>
                    <a:pt x="1268" y="434"/>
                  </a:lnTo>
                  <a:lnTo>
                    <a:pt x="167"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4180650" y="2133625"/>
              <a:ext cx="31725" cy="20050"/>
            </a:xfrm>
            <a:custGeom>
              <a:rect b="b" l="l" r="r" t="t"/>
              <a:pathLst>
                <a:path extrusionOk="0" h="802" w="1269">
                  <a:moveTo>
                    <a:pt x="134" y="1"/>
                  </a:moveTo>
                  <a:lnTo>
                    <a:pt x="1" y="368"/>
                  </a:lnTo>
                  <a:lnTo>
                    <a:pt x="1135" y="802"/>
                  </a:lnTo>
                  <a:lnTo>
                    <a:pt x="1268" y="401"/>
                  </a:lnTo>
                  <a:lnTo>
                    <a:pt x="1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4163150" y="2181175"/>
              <a:ext cx="31700" cy="20025"/>
            </a:xfrm>
            <a:custGeom>
              <a:rect b="b" l="l" r="r" t="t"/>
              <a:pathLst>
                <a:path extrusionOk="0" h="801" w="1268">
                  <a:moveTo>
                    <a:pt x="134" y="0"/>
                  </a:moveTo>
                  <a:lnTo>
                    <a:pt x="0" y="367"/>
                  </a:lnTo>
                  <a:lnTo>
                    <a:pt x="1134" y="801"/>
                  </a:lnTo>
                  <a:lnTo>
                    <a:pt x="1268" y="401"/>
                  </a:lnTo>
                  <a:lnTo>
                    <a:pt x="13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p:nvPr/>
          </p:nvSpPr>
          <p:spPr>
            <a:xfrm>
              <a:off x="4224025" y="1978275"/>
              <a:ext cx="336100" cy="178725"/>
            </a:xfrm>
            <a:custGeom>
              <a:rect b="b" l="l" r="r" t="t"/>
              <a:pathLst>
                <a:path extrusionOk="0" h="7149" w="13444">
                  <a:moveTo>
                    <a:pt x="1668" y="478"/>
                  </a:moveTo>
                  <a:cubicBezTo>
                    <a:pt x="1802" y="478"/>
                    <a:pt x="1935" y="478"/>
                    <a:pt x="2068" y="578"/>
                  </a:cubicBezTo>
                  <a:lnTo>
                    <a:pt x="12109" y="4414"/>
                  </a:lnTo>
                  <a:cubicBezTo>
                    <a:pt x="12409" y="4480"/>
                    <a:pt x="12676" y="4747"/>
                    <a:pt x="12776" y="5047"/>
                  </a:cubicBezTo>
                  <a:cubicBezTo>
                    <a:pt x="12943" y="5314"/>
                    <a:pt x="12943" y="5648"/>
                    <a:pt x="12843" y="5948"/>
                  </a:cubicBezTo>
                  <a:cubicBezTo>
                    <a:pt x="12743" y="6248"/>
                    <a:pt x="12509" y="6482"/>
                    <a:pt x="12209" y="6615"/>
                  </a:cubicBezTo>
                  <a:cubicBezTo>
                    <a:pt x="12051" y="6703"/>
                    <a:pt x="11883" y="6745"/>
                    <a:pt x="11716" y="6745"/>
                  </a:cubicBezTo>
                  <a:cubicBezTo>
                    <a:pt x="11566" y="6745"/>
                    <a:pt x="11417" y="6712"/>
                    <a:pt x="11275" y="6649"/>
                  </a:cubicBezTo>
                  <a:lnTo>
                    <a:pt x="1235" y="2813"/>
                  </a:lnTo>
                  <a:cubicBezTo>
                    <a:pt x="934" y="2746"/>
                    <a:pt x="701" y="2479"/>
                    <a:pt x="567" y="2212"/>
                  </a:cubicBezTo>
                  <a:cubicBezTo>
                    <a:pt x="401" y="1912"/>
                    <a:pt x="401" y="1578"/>
                    <a:pt x="534" y="1278"/>
                  </a:cubicBezTo>
                  <a:cubicBezTo>
                    <a:pt x="601" y="978"/>
                    <a:pt x="868" y="744"/>
                    <a:pt x="1168" y="611"/>
                  </a:cubicBezTo>
                  <a:cubicBezTo>
                    <a:pt x="1335" y="544"/>
                    <a:pt x="1501" y="478"/>
                    <a:pt x="1668" y="478"/>
                  </a:cubicBezTo>
                  <a:close/>
                  <a:moveTo>
                    <a:pt x="1713" y="1"/>
                  </a:moveTo>
                  <a:cubicBezTo>
                    <a:pt x="1484" y="1"/>
                    <a:pt x="1254" y="52"/>
                    <a:pt x="1034" y="144"/>
                  </a:cubicBezTo>
                  <a:cubicBezTo>
                    <a:pt x="601" y="311"/>
                    <a:pt x="301" y="644"/>
                    <a:pt x="134" y="1078"/>
                  </a:cubicBezTo>
                  <a:cubicBezTo>
                    <a:pt x="0" y="1478"/>
                    <a:pt x="34" y="1912"/>
                    <a:pt x="200" y="2312"/>
                  </a:cubicBezTo>
                  <a:cubicBezTo>
                    <a:pt x="367" y="2746"/>
                    <a:pt x="701" y="3046"/>
                    <a:pt x="1101" y="3213"/>
                  </a:cubicBezTo>
                  <a:lnTo>
                    <a:pt x="11175" y="7049"/>
                  </a:lnTo>
                  <a:cubicBezTo>
                    <a:pt x="11375" y="7116"/>
                    <a:pt x="11542" y="7149"/>
                    <a:pt x="11742" y="7149"/>
                  </a:cubicBezTo>
                  <a:cubicBezTo>
                    <a:pt x="11942" y="7149"/>
                    <a:pt x="12209" y="7116"/>
                    <a:pt x="12409" y="6982"/>
                  </a:cubicBezTo>
                  <a:cubicBezTo>
                    <a:pt x="12843" y="6815"/>
                    <a:pt x="13110" y="6482"/>
                    <a:pt x="13276" y="6082"/>
                  </a:cubicBezTo>
                  <a:cubicBezTo>
                    <a:pt x="13443" y="5648"/>
                    <a:pt x="13410" y="5248"/>
                    <a:pt x="13243" y="4814"/>
                  </a:cubicBezTo>
                  <a:cubicBezTo>
                    <a:pt x="13076" y="4414"/>
                    <a:pt x="12743" y="4113"/>
                    <a:pt x="12342" y="3947"/>
                  </a:cubicBezTo>
                  <a:lnTo>
                    <a:pt x="2269" y="111"/>
                  </a:lnTo>
                  <a:cubicBezTo>
                    <a:pt x="2088" y="35"/>
                    <a:pt x="1901" y="1"/>
                    <a:pt x="171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4063900" y="2296725"/>
              <a:ext cx="60900" cy="80500"/>
            </a:xfrm>
            <a:custGeom>
              <a:rect b="b" l="l" r="r" t="t"/>
              <a:pathLst>
                <a:path extrusionOk="0" h="3220" w="2436">
                  <a:moveTo>
                    <a:pt x="1197" y="1"/>
                  </a:moveTo>
                  <a:cubicBezTo>
                    <a:pt x="1169" y="1"/>
                    <a:pt x="1148" y="5"/>
                    <a:pt x="1135" y="15"/>
                  </a:cubicBezTo>
                  <a:cubicBezTo>
                    <a:pt x="1001" y="82"/>
                    <a:pt x="1" y="2650"/>
                    <a:pt x="101" y="2750"/>
                  </a:cubicBezTo>
                  <a:cubicBezTo>
                    <a:pt x="165" y="2878"/>
                    <a:pt x="1084" y="3219"/>
                    <a:pt x="1309" y="3219"/>
                  </a:cubicBezTo>
                  <a:cubicBezTo>
                    <a:pt x="1319" y="3219"/>
                    <a:pt x="1328" y="3219"/>
                    <a:pt x="1335" y="3217"/>
                  </a:cubicBezTo>
                  <a:cubicBezTo>
                    <a:pt x="1502" y="3151"/>
                    <a:pt x="2436" y="582"/>
                    <a:pt x="2369" y="482"/>
                  </a:cubicBezTo>
                  <a:cubicBezTo>
                    <a:pt x="2339" y="391"/>
                    <a:pt x="1463" y="1"/>
                    <a:pt x="1197"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4113100" y="2314425"/>
              <a:ext cx="60900" cy="80450"/>
            </a:xfrm>
            <a:custGeom>
              <a:rect b="b" l="l" r="r" t="t"/>
              <a:pathLst>
                <a:path extrusionOk="0" h="3218" w="2436">
                  <a:moveTo>
                    <a:pt x="1177" y="1"/>
                  </a:moveTo>
                  <a:cubicBezTo>
                    <a:pt x="1159" y="1"/>
                    <a:pt x="1144" y="3"/>
                    <a:pt x="1135" y="7"/>
                  </a:cubicBezTo>
                  <a:cubicBezTo>
                    <a:pt x="1002" y="108"/>
                    <a:pt x="1" y="2643"/>
                    <a:pt x="101" y="2776"/>
                  </a:cubicBezTo>
                  <a:cubicBezTo>
                    <a:pt x="163" y="2869"/>
                    <a:pt x="1021" y="3217"/>
                    <a:pt x="1283" y="3217"/>
                  </a:cubicBezTo>
                  <a:cubicBezTo>
                    <a:pt x="1305" y="3217"/>
                    <a:pt x="1322" y="3215"/>
                    <a:pt x="1335" y="3210"/>
                  </a:cubicBezTo>
                  <a:cubicBezTo>
                    <a:pt x="1502" y="3176"/>
                    <a:pt x="2436" y="608"/>
                    <a:pt x="2369" y="474"/>
                  </a:cubicBezTo>
                  <a:cubicBezTo>
                    <a:pt x="2338" y="381"/>
                    <a:pt x="1414" y="1"/>
                    <a:pt x="1177"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4162300" y="2333425"/>
              <a:ext cx="60075" cy="80500"/>
            </a:xfrm>
            <a:custGeom>
              <a:rect b="b" l="l" r="r" t="t"/>
              <a:pathLst>
                <a:path extrusionOk="0" h="3220" w="2403">
                  <a:moveTo>
                    <a:pt x="1190" y="1"/>
                  </a:moveTo>
                  <a:cubicBezTo>
                    <a:pt x="1164" y="1"/>
                    <a:pt x="1145" y="5"/>
                    <a:pt x="1135" y="15"/>
                  </a:cubicBezTo>
                  <a:cubicBezTo>
                    <a:pt x="1002" y="81"/>
                    <a:pt x="1" y="2617"/>
                    <a:pt x="68" y="2750"/>
                  </a:cubicBezTo>
                  <a:cubicBezTo>
                    <a:pt x="163" y="2878"/>
                    <a:pt x="1084" y="3219"/>
                    <a:pt x="1309" y="3219"/>
                  </a:cubicBezTo>
                  <a:cubicBezTo>
                    <a:pt x="1319" y="3219"/>
                    <a:pt x="1328" y="3218"/>
                    <a:pt x="1335" y="3217"/>
                  </a:cubicBezTo>
                  <a:cubicBezTo>
                    <a:pt x="1502" y="3184"/>
                    <a:pt x="2403" y="582"/>
                    <a:pt x="2369" y="448"/>
                  </a:cubicBezTo>
                  <a:cubicBezTo>
                    <a:pt x="2339" y="388"/>
                    <a:pt x="1437" y="1"/>
                    <a:pt x="1190"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4211500" y="2351950"/>
              <a:ext cx="60075" cy="80450"/>
            </a:xfrm>
            <a:custGeom>
              <a:rect b="b" l="l" r="r" t="t"/>
              <a:pathLst>
                <a:path extrusionOk="0" h="3218" w="2403">
                  <a:moveTo>
                    <a:pt x="1144" y="1"/>
                  </a:moveTo>
                  <a:cubicBezTo>
                    <a:pt x="1125" y="1"/>
                    <a:pt x="1111" y="3"/>
                    <a:pt x="1102" y="8"/>
                  </a:cubicBezTo>
                  <a:cubicBezTo>
                    <a:pt x="1002" y="108"/>
                    <a:pt x="1" y="2643"/>
                    <a:pt x="68" y="2776"/>
                  </a:cubicBezTo>
                  <a:cubicBezTo>
                    <a:pt x="160" y="2869"/>
                    <a:pt x="1021" y="3217"/>
                    <a:pt x="1283" y="3217"/>
                  </a:cubicBezTo>
                  <a:cubicBezTo>
                    <a:pt x="1305" y="3217"/>
                    <a:pt x="1323" y="3215"/>
                    <a:pt x="1335" y="3210"/>
                  </a:cubicBezTo>
                  <a:cubicBezTo>
                    <a:pt x="1469" y="3176"/>
                    <a:pt x="2403" y="608"/>
                    <a:pt x="2369" y="475"/>
                  </a:cubicBezTo>
                  <a:cubicBezTo>
                    <a:pt x="2307" y="382"/>
                    <a:pt x="1381" y="1"/>
                    <a:pt x="114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4345775" y="2402825"/>
              <a:ext cx="59225" cy="81150"/>
            </a:xfrm>
            <a:custGeom>
              <a:rect b="b" l="l" r="r" t="t"/>
              <a:pathLst>
                <a:path extrusionOk="0" h="3246" w="2369">
                  <a:moveTo>
                    <a:pt x="1140" y="1"/>
                  </a:moveTo>
                  <a:cubicBezTo>
                    <a:pt x="1123" y="1"/>
                    <a:pt x="1110" y="3"/>
                    <a:pt x="1101" y="7"/>
                  </a:cubicBezTo>
                  <a:cubicBezTo>
                    <a:pt x="1001" y="107"/>
                    <a:pt x="0" y="2643"/>
                    <a:pt x="67" y="2776"/>
                  </a:cubicBezTo>
                  <a:cubicBezTo>
                    <a:pt x="163" y="2904"/>
                    <a:pt x="1083" y="3245"/>
                    <a:pt x="1309" y="3245"/>
                  </a:cubicBezTo>
                  <a:cubicBezTo>
                    <a:pt x="1319" y="3245"/>
                    <a:pt x="1328" y="3244"/>
                    <a:pt x="1335" y="3243"/>
                  </a:cubicBezTo>
                  <a:cubicBezTo>
                    <a:pt x="1502" y="3176"/>
                    <a:pt x="2369" y="608"/>
                    <a:pt x="2369" y="474"/>
                  </a:cubicBezTo>
                  <a:cubicBezTo>
                    <a:pt x="2338" y="412"/>
                    <a:pt x="1376" y="1"/>
                    <a:pt x="1140"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4394975" y="2421825"/>
              <a:ext cx="59225" cy="80475"/>
            </a:xfrm>
            <a:custGeom>
              <a:rect b="b" l="l" r="r" t="t"/>
              <a:pathLst>
                <a:path extrusionOk="0" h="3219" w="2369">
                  <a:moveTo>
                    <a:pt x="1165" y="1"/>
                  </a:moveTo>
                  <a:cubicBezTo>
                    <a:pt x="1136" y="1"/>
                    <a:pt x="1114" y="5"/>
                    <a:pt x="1101" y="15"/>
                  </a:cubicBezTo>
                  <a:cubicBezTo>
                    <a:pt x="1001" y="81"/>
                    <a:pt x="1" y="2650"/>
                    <a:pt x="67" y="2750"/>
                  </a:cubicBezTo>
                  <a:cubicBezTo>
                    <a:pt x="163" y="2878"/>
                    <a:pt x="1083" y="3219"/>
                    <a:pt x="1309" y="3219"/>
                  </a:cubicBezTo>
                  <a:cubicBezTo>
                    <a:pt x="1319" y="3219"/>
                    <a:pt x="1328" y="3218"/>
                    <a:pt x="1335" y="3217"/>
                  </a:cubicBezTo>
                  <a:cubicBezTo>
                    <a:pt x="1502" y="3183"/>
                    <a:pt x="2369" y="582"/>
                    <a:pt x="2369" y="482"/>
                  </a:cubicBezTo>
                  <a:cubicBezTo>
                    <a:pt x="2339" y="391"/>
                    <a:pt x="1436" y="1"/>
                    <a:pt x="1165"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4443350" y="2440350"/>
              <a:ext cx="60050" cy="81150"/>
            </a:xfrm>
            <a:custGeom>
              <a:rect b="b" l="l" r="r" t="t"/>
              <a:pathLst>
                <a:path extrusionOk="0" h="3246" w="2402">
                  <a:moveTo>
                    <a:pt x="1173" y="1"/>
                  </a:moveTo>
                  <a:cubicBezTo>
                    <a:pt x="1156" y="1"/>
                    <a:pt x="1143" y="3"/>
                    <a:pt x="1134" y="7"/>
                  </a:cubicBezTo>
                  <a:cubicBezTo>
                    <a:pt x="1001" y="107"/>
                    <a:pt x="0" y="2643"/>
                    <a:pt x="100" y="2776"/>
                  </a:cubicBezTo>
                  <a:cubicBezTo>
                    <a:pt x="164" y="2904"/>
                    <a:pt x="1083" y="3245"/>
                    <a:pt x="1308" y="3245"/>
                  </a:cubicBezTo>
                  <a:cubicBezTo>
                    <a:pt x="1319" y="3245"/>
                    <a:pt x="1327" y="3244"/>
                    <a:pt x="1335" y="3243"/>
                  </a:cubicBezTo>
                  <a:cubicBezTo>
                    <a:pt x="1501" y="3176"/>
                    <a:pt x="2402" y="608"/>
                    <a:pt x="2402" y="474"/>
                  </a:cubicBezTo>
                  <a:cubicBezTo>
                    <a:pt x="2340" y="412"/>
                    <a:pt x="1405" y="1"/>
                    <a:pt x="117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4492550" y="2459350"/>
              <a:ext cx="59225" cy="80500"/>
            </a:xfrm>
            <a:custGeom>
              <a:rect b="b" l="l" r="r" t="t"/>
              <a:pathLst>
                <a:path extrusionOk="0" h="3220" w="2369">
                  <a:moveTo>
                    <a:pt x="1197" y="1"/>
                  </a:moveTo>
                  <a:cubicBezTo>
                    <a:pt x="1169" y="1"/>
                    <a:pt x="1147" y="5"/>
                    <a:pt x="1134" y="15"/>
                  </a:cubicBezTo>
                  <a:cubicBezTo>
                    <a:pt x="1001" y="81"/>
                    <a:pt x="0" y="2650"/>
                    <a:pt x="100" y="2750"/>
                  </a:cubicBezTo>
                  <a:cubicBezTo>
                    <a:pt x="164" y="2878"/>
                    <a:pt x="1083" y="3219"/>
                    <a:pt x="1309" y="3219"/>
                  </a:cubicBezTo>
                  <a:cubicBezTo>
                    <a:pt x="1319" y="3219"/>
                    <a:pt x="1327" y="3218"/>
                    <a:pt x="1335" y="3217"/>
                  </a:cubicBezTo>
                  <a:cubicBezTo>
                    <a:pt x="1501" y="3184"/>
                    <a:pt x="2369" y="582"/>
                    <a:pt x="2369" y="482"/>
                  </a:cubicBezTo>
                  <a:cubicBezTo>
                    <a:pt x="2339" y="391"/>
                    <a:pt x="1463" y="1"/>
                    <a:pt x="1197"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4625975" y="2510400"/>
              <a:ext cx="60900" cy="80450"/>
            </a:xfrm>
            <a:custGeom>
              <a:rect b="b" l="l" r="r" t="t"/>
              <a:pathLst>
                <a:path extrusionOk="0" h="3218" w="2436">
                  <a:moveTo>
                    <a:pt x="1176" y="0"/>
                  </a:moveTo>
                  <a:cubicBezTo>
                    <a:pt x="1158" y="0"/>
                    <a:pt x="1144" y="3"/>
                    <a:pt x="1135" y="7"/>
                  </a:cubicBezTo>
                  <a:cubicBezTo>
                    <a:pt x="1001" y="107"/>
                    <a:pt x="0" y="2643"/>
                    <a:pt x="101" y="2776"/>
                  </a:cubicBezTo>
                  <a:cubicBezTo>
                    <a:pt x="162" y="2868"/>
                    <a:pt x="1021" y="3217"/>
                    <a:pt x="1283" y="3217"/>
                  </a:cubicBezTo>
                  <a:cubicBezTo>
                    <a:pt x="1305" y="3217"/>
                    <a:pt x="1322" y="3215"/>
                    <a:pt x="1335" y="3210"/>
                  </a:cubicBezTo>
                  <a:cubicBezTo>
                    <a:pt x="1502" y="3176"/>
                    <a:pt x="2436" y="608"/>
                    <a:pt x="2369" y="474"/>
                  </a:cubicBezTo>
                  <a:cubicBezTo>
                    <a:pt x="2338" y="381"/>
                    <a:pt x="1414" y="0"/>
                    <a:pt x="117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4675175" y="2529400"/>
              <a:ext cx="60075" cy="80500"/>
            </a:xfrm>
            <a:custGeom>
              <a:rect b="b" l="l" r="r" t="t"/>
              <a:pathLst>
                <a:path extrusionOk="0" h="3220" w="2403">
                  <a:moveTo>
                    <a:pt x="1189" y="1"/>
                  </a:moveTo>
                  <a:cubicBezTo>
                    <a:pt x="1163" y="1"/>
                    <a:pt x="1144" y="5"/>
                    <a:pt x="1135" y="15"/>
                  </a:cubicBezTo>
                  <a:cubicBezTo>
                    <a:pt x="1001" y="81"/>
                    <a:pt x="1" y="2616"/>
                    <a:pt x="67" y="2750"/>
                  </a:cubicBezTo>
                  <a:cubicBezTo>
                    <a:pt x="163" y="2878"/>
                    <a:pt x="1083" y="3219"/>
                    <a:pt x="1309" y="3219"/>
                  </a:cubicBezTo>
                  <a:cubicBezTo>
                    <a:pt x="1319" y="3219"/>
                    <a:pt x="1328" y="3218"/>
                    <a:pt x="1335" y="3217"/>
                  </a:cubicBezTo>
                  <a:cubicBezTo>
                    <a:pt x="1502" y="3184"/>
                    <a:pt x="2402" y="582"/>
                    <a:pt x="2369" y="448"/>
                  </a:cubicBezTo>
                  <a:cubicBezTo>
                    <a:pt x="2339" y="388"/>
                    <a:pt x="1437" y="1"/>
                    <a:pt x="1189"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4724375" y="2547925"/>
              <a:ext cx="60075" cy="80450"/>
            </a:xfrm>
            <a:custGeom>
              <a:rect b="b" l="l" r="r" t="t"/>
              <a:pathLst>
                <a:path extrusionOk="0" h="3218" w="2403">
                  <a:moveTo>
                    <a:pt x="1144" y="1"/>
                  </a:moveTo>
                  <a:cubicBezTo>
                    <a:pt x="1125" y="1"/>
                    <a:pt x="1111" y="3"/>
                    <a:pt x="1101" y="7"/>
                  </a:cubicBezTo>
                  <a:cubicBezTo>
                    <a:pt x="1001" y="108"/>
                    <a:pt x="1" y="2643"/>
                    <a:pt x="67" y="2776"/>
                  </a:cubicBezTo>
                  <a:cubicBezTo>
                    <a:pt x="160" y="2869"/>
                    <a:pt x="1021" y="3217"/>
                    <a:pt x="1283" y="3217"/>
                  </a:cubicBezTo>
                  <a:cubicBezTo>
                    <a:pt x="1305" y="3217"/>
                    <a:pt x="1322" y="3215"/>
                    <a:pt x="1335" y="3210"/>
                  </a:cubicBezTo>
                  <a:cubicBezTo>
                    <a:pt x="1502" y="3176"/>
                    <a:pt x="2402" y="608"/>
                    <a:pt x="2369" y="474"/>
                  </a:cubicBezTo>
                  <a:cubicBezTo>
                    <a:pt x="2338" y="381"/>
                    <a:pt x="1385" y="1"/>
                    <a:pt x="114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4772750" y="2566925"/>
              <a:ext cx="60900" cy="80500"/>
            </a:xfrm>
            <a:custGeom>
              <a:rect b="b" l="l" r="r" t="t"/>
              <a:pathLst>
                <a:path extrusionOk="0" h="3220" w="2436">
                  <a:moveTo>
                    <a:pt x="1197" y="1"/>
                  </a:moveTo>
                  <a:cubicBezTo>
                    <a:pt x="1169" y="1"/>
                    <a:pt x="1147" y="5"/>
                    <a:pt x="1134" y="15"/>
                  </a:cubicBezTo>
                  <a:cubicBezTo>
                    <a:pt x="1001" y="81"/>
                    <a:pt x="0" y="2617"/>
                    <a:pt x="100" y="2750"/>
                  </a:cubicBezTo>
                  <a:cubicBezTo>
                    <a:pt x="164" y="2878"/>
                    <a:pt x="1083" y="3219"/>
                    <a:pt x="1309" y="3219"/>
                  </a:cubicBezTo>
                  <a:cubicBezTo>
                    <a:pt x="1319" y="3219"/>
                    <a:pt x="1327" y="3218"/>
                    <a:pt x="1335" y="3217"/>
                  </a:cubicBezTo>
                  <a:cubicBezTo>
                    <a:pt x="1501" y="3184"/>
                    <a:pt x="2435" y="582"/>
                    <a:pt x="2402" y="448"/>
                  </a:cubicBezTo>
                  <a:cubicBezTo>
                    <a:pt x="2342" y="388"/>
                    <a:pt x="1464" y="1"/>
                    <a:pt x="1197"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a:off x="4907850" y="2617800"/>
              <a:ext cx="59225" cy="80475"/>
            </a:xfrm>
            <a:custGeom>
              <a:rect b="b" l="l" r="r" t="t"/>
              <a:pathLst>
                <a:path extrusionOk="0" h="3219" w="2369">
                  <a:moveTo>
                    <a:pt x="1164" y="1"/>
                  </a:moveTo>
                  <a:cubicBezTo>
                    <a:pt x="1135" y="1"/>
                    <a:pt x="1114" y="5"/>
                    <a:pt x="1101" y="14"/>
                  </a:cubicBezTo>
                  <a:cubicBezTo>
                    <a:pt x="1001" y="81"/>
                    <a:pt x="0" y="2650"/>
                    <a:pt x="67" y="2750"/>
                  </a:cubicBezTo>
                  <a:cubicBezTo>
                    <a:pt x="163" y="2877"/>
                    <a:pt x="1083" y="3219"/>
                    <a:pt x="1308" y="3219"/>
                  </a:cubicBezTo>
                  <a:cubicBezTo>
                    <a:pt x="1319" y="3219"/>
                    <a:pt x="1327" y="3218"/>
                    <a:pt x="1334" y="3217"/>
                  </a:cubicBezTo>
                  <a:cubicBezTo>
                    <a:pt x="1501" y="3183"/>
                    <a:pt x="2369" y="582"/>
                    <a:pt x="2369" y="481"/>
                  </a:cubicBezTo>
                  <a:cubicBezTo>
                    <a:pt x="2338" y="391"/>
                    <a:pt x="1436" y="1"/>
                    <a:pt x="116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a:off x="4956200" y="2636325"/>
              <a:ext cx="60900" cy="81150"/>
            </a:xfrm>
            <a:custGeom>
              <a:rect b="b" l="l" r="r" t="t"/>
              <a:pathLst>
                <a:path extrusionOk="0" h="3246" w="2436">
                  <a:moveTo>
                    <a:pt x="1173" y="1"/>
                  </a:moveTo>
                  <a:cubicBezTo>
                    <a:pt x="1157" y="1"/>
                    <a:pt x="1144" y="3"/>
                    <a:pt x="1135" y="7"/>
                  </a:cubicBezTo>
                  <a:cubicBezTo>
                    <a:pt x="1002" y="107"/>
                    <a:pt x="1" y="2643"/>
                    <a:pt x="101" y="2776"/>
                  </a:cubicBezTo>
                  <a:cubicBezTo>
                    <a:pt x="165" y="2904"/>
                    <a:pt x="1084" y="3245"/>
                    <a:pt x="1309" y="3245"/>
                  </a:cubicBezTo>
                  <a:cubicBezTo>
                    <a:pt x="1319" y="3245"/>
                    <a:pt x="1328" y="3244"/>
                    <a:pt x="1335" y="3243"/>
                  </a:cubicBezTo>
                  <a:cubicBezTo>
                    <a:pt x="1502" y="3143"/>
                    <a:pt x="2436" y="608"/>
                    <a:pt x="2403" y="474"/>
                  </a:cubicBezTo>
                  <a:cubicBezTo>
                    <a:pt x="2340" y="412"/>
                    <a:pt x="1406" y="1"/>
                    <a:pt x="117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a:off x="5005400" y="2655325"/>
              <a:ext cx="60925" cy="80475"/>
            </a:xfrm>
            <a:custGeom>
              <a:rect b="b" l="l" r="r" t="t"/>
              <a:pathLst>
                <a:path extrusionOk="0" h="3219" w="2437">
                  <a:moveTo>
                    <a:pt x="1197" y="1"/>
                  </a:moveTo>
                  <a:cubicBezTo>
                    <a:pt x="1169" y="1"/>
                    <a:pt x="1148" y="5"/>
                    <a:pt x="1135" y="15"/>
                  </a:cubicBezTo>
                  <a:cubicBezTo>
                    <a:pt x="1002" y="81"/>
                    <a:pt x="1" y="2650"/>
                    <a:pt x="101" y="2750"/>
                  </a:cubicBezTo>
                  <a:cubicBezTo>
                    <a:pt x="165" y="2878"/>
                    <a:pt x="1084" y="3219"/>
                    <a:pt x="1309" y="3219"/>
                  </a:cubicBezTo>
                  <a:cubicBezTo>
                    <a:pt x="1319" y="3219"/>
                    <a:pt x="1328" y="3218"/>
                    <a:pt x="1335" y="3217"/>
                  </a:cubicBezTo>
                  <a:cubicBezTo>
                    <a:pt x="1502" y="3150"/>
                    <a:pt x="2436" y="582"/>
                    <a:pt x="2369" y="482"/>
                  </a:cubicBezTo>
                  <a:cubicBezTo>
                    <a:pt x="2339" y="391"/>
                    <a:pt x="1464" y="1"/>
                    <a:pt x="1197"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4013875" y="2572275"/>
              <a:ext cx="146800" cy="64250"/>
            </a:xfrm>
            <a:custGeom>
              <a:rect b="b" l="l" r="r" t="t"/>
              <a:pathLst>
                <a:path extrusionOk="0" h="2570" w="5872">
                  <a:moveTo>
                    <a:pt x="134" y="1"/>
                  </a:moveTo>
                  <a:lnTo>
                    <a:pt x="0" y="401"/>
                  </a:lnTo>
                  <a:lnTo>
                    <a:pt x="5704" y="2569"/>
                  </a:lnTo>
                  <a:lnTo>
                    <a:pt x="5871" y="2202"/>
                  </a:lnTo>
                  <a:lnTo>
                    <a:pt x="1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4992375" y="2467100"/>
              <a:ext cx="1323175" cy="1758050"/>
            </a:xfrm>
            <a:custGeom>
              <a:rect b="b" l="l" r="r" t="t"/>
              <a:pathLst>
                <a:path extrusionOk="0" h="70322" w="52927">
                  <a:moveTo>
                    <a:pt x="13465" y="8211"/>
                  </a:moveTo>
                  <a:cubicBezTo>
                    <a:pt x="13865" y="8511"/>
                    <a:pt x="14365" y="8711"/>
                    <a:pt x="14966" y="8844"/>
                  </a:cubicBezTo>
                  <a:cubicBezTo>
                    <a:pt x="15966" y="10679"/>
                    <a:pt x="17401" y="11880"/>
                    <a:pt x="19702" y="13047"/>
                  </a:cubicBezTo>
                  <a:cubicBezTo>
                    <a:pt x="18401" y="15216"/>
                    <a:pt x="17401" y="17451"/>
                    <a:pt x="16300" y="19119"/>
                  </a:cubicBezTo>
                  <a:cubicBezTo>
                    <a:pt x="14365" y="15916"/>
                    <a:pt x="12897" y="12514"/>
                    <a:pt x="11163" y="9445"/>
                  </a:cubicBezTo>
                  <a:cubicBezTo>
                    <a:pt x="11963" y="9078"/>
                    <a:pt x="12731" y="8678"/>
                    <a:pt x="13465" y="8211"/>
                  </a:cubicBezTo>
                  <a:close/>
                  <a:moveTo>
                    <a:pt x="15006" y="0"/>
                  </a:moveTo>
                  <a:cubicBezTo>
                    <a:pt x="13668" y="0"/>
                    <a:pt x="11997" y="638"/>
                    <a:pt x="10629" y="1306"/>
                  </a:cubicBezTo>
                  <a:lnTo>
                    <a:pt x="8728" y="6243"/>
                  </a:lnTo>
                  <a:lnTo>
                    <a:pt x="7360" y="5008"/>
                  </a:lnTo>
                  <a:cubicBezTo>
                    <a:pt x="6097" y="3979"/>
                    <a:pt x="4872" y="3544"/>
                    <a:pt x="3809" y="3544"/>
                  </a:cubicBezTo>
                  <a:cubicBezTo>
                    <a:pt x="1531" y="3544"/>
                    <a:pt x="0" y="5543"/>
                    <a:pt x="455" y="7977"/>
                  </a:cubicBezTo>
                  <a:cubicBezTo>
                    <a:pt x="1122" y="11580"/>
                    <a:pt x="3024" y="15583"/>
                    <a:pt x="4291" y="17317"/>
                  </a:cubicBezTo>
                  <a:cubicBezTo>
                    <a:pt x="5492" y="19085"/>
                    <a:pt x="7694" y="22688"/>
                    <a:pt x="8628" y="24689"/>
                  </a:cubicBezTo>
                  <a:cubicBezTo>
                    <a:pt x="9528" y="26691"/>
                    <a:pt x="11063" y="32295"/>
                    <a:pt x="11063" y="32295"/>
                  </a:cubicBezTo>
                  <a:cubicBezTo>
                    <a:pt x="11430" y="37365"/>
                    <a:pt x="13064" y="43202"/>
                    <a:pt x="16400" y="49273"/>
                  </a:cubicBezTo>
                  <a:cubicBezTo>
                    <a:pt x="21137" y="59481"/>
                    <a:pt x="32545" y="70322"/>
                    <a:pt x="32545" y="70322"/>
                  </a:cubicBezTo>
                  <a:lnTo>
                    <a:pt x="52926" y="61082"/>
                  </a:lnTo>
                  <a:cubicBezTo>
                    <a:pt x="52893" y="60982"/>
                    <a:pt x="40217" y="50074"/>
                    <a:pt x="39150" y="46872"/>
                  </a:cubicBezTo>
                  <a:cubicBezTo>
                    <a:pt x="37815" y="43936"/>
                    <a:pt x="36581" y="40067"/>
                    <a:pt x="36414" y="36431"/>
                  </a:cubicBezTo>
                  <a:cubicBezTo>
                    <a:pt x="36214" y="32762"/>
                    <a:pt x="36014" y="14916"/>
                    <a:pt x="34880" y="12681"/>
                  </a:cubicBezTo>
                  <a:cubicBezTo>
                    <a:pt x="33746" y="10412"/>
                    <a:pt x="18568" y="105"/>
                    <a:pt x="15199" y="5"/>
                  </a:cubicBezTo>
                  <a:cubicBezTo>
                    <a:pt x="15136" y="2"/>
                    <a:pt x="15071" y="0"/>
                    <a:pt x="15006"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5472400" y="2935875"/>
              <a:ext cx="220200" cy="125950"/>
            </a:xfrm>
            <a:custGeom>
              <a:rect b="b" l="l" r="r" t="t"/>
              <a:pathLst>
                <a:path extrusionOk="0" h="5038" w="8808">
                  <a:moveTo>
                    <a:pt x="8674" y="1"/>
                  </a:moveTo>
                  <a:cubicBezTo>
                    <a:pt x="3904" y="1702"/>
                    <a:pt x="34" y="4671"/>
                    <a:pt x="1" y="4704"/>
                  </a:cubicBezTo>
                  <a:lnTo>
                    <a:pt x="268" y="5038"/>
                  </a:lnTo>
                  <a:cubicBezTo>
                    <a:pt x="301" y="5004"/>
                    <a:pt x="4104" y="2102"/>
                    <a:pt x="8807" y="368"/>
                  </a:cubicBezTo>
                  <a:lnTo>
                    <a:pt x="8674"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a:off x="5395700" y="2941725"/>
              <a:ext cx="156800" cy="185975"/>
            </a:xfrm>
            <a:custGeom>
              <a:rect b="b" l="l" r="r" t="t"/>
              <a:pathLst>
                <a:path extrusionOk="0" h="7439" w="6272">
                  <a:moveTo>
                    <a:pt x="367" y="0"/>
                  </a:moveTo>
                  <a:lnTo>
                    <a:pt x="0" y="234"/>
                  </a:lnTo>
                  <a:cubicBezTo>
                    <a:pt x="100" y="467"/>
                    <a:pt x="3236" y="6305"/>
                    <a:pt x="6104" y="7439"/>
                  </a:cubicBezTo>
                  <a:lnTo>
                    <a:pt x="6271" y="7038"/>
                  </a:lnTo>
                  <a:cubicBezTo>
                    <a:pt x="3536" y="5938"/>
                    <a:pt x="400" y="67"/>
                    <a:pt x="367"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a:off x="5484925" y="2779925"/>
              <a:ext cx="88425" cy="20875"/>
            </a:xfrm>
            <a:custGeom>
              <a:rect b="b" l="l" r="r" t="t"/>
              <a:pathLst>
                <a:path extrusionOk="0" h="835" w="3537">
                  <a:moveTo>
                    <a:pt x="3436" y="1"/>
                  </a:moveTo>
                  <a:cubicBezTo>
                    <a:pt x="2329" y="339"/>
                    <a:pt x="1412" y="412"/>
                    <a:pt x="822" y="412"/>
                  </a:cubicBezTo>
                  <a:cubicBezTo>
                    <a:pt x="362" y="412"/>
                    <a:pt x="100" y="368"/>
                    <a:pt x="100" y="368"/>
                  </a:cubicBezTo>
                  <a:lnTo>
                    <a:pt x="0" y="768"/>
                  </a:lnTo>
                  <a:cubicBezTo>
                    <a:pt x="0" y="768"/>
                    <a:pt x="301" y="835"/>
                    <a:pt x="801" y="835"/>
                  </a:cubicBezTo>
                  <a:cubicBezTo>
                    <a:pt x="1435" y="835"/>
                    <a:pt x="2335" y="735"/>
                    <a:pt x="3536" y="401"/>
                  </a:cubicBezTo>
                  <a:lnTo>
                    <a:pt x="3436"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a:off x="5325650" y="2618975"/>
              <a:ext cx="29200" cy="57575"/>
            </a:xfrm>
            <a:custGeom>
              <a:rect b="b" l="l" r="r" t="t"/>
              <a:pathLst>
                <a:path extrusionOk="0" h="2303" w="1168">
                  <a:moveTo>
                    <a:pt x="1001" y="1"/>
                  </a:moveTo>
                  <a:lnTo>
                    <a:pt x="567" y="34"/>
                  </a:lnTo>
                  <a:cubicBezTo>
                    <a:pt x="734" y="1268"/>
                    <a:pt x="33" y="1969"/>
                    <a:pt x="0" y="2002"/>
                  </a:cubicBezTo>
                  <a:lnTo>
                    <a:pt x="300" y="2302"/>
                  </a:lnTo>
                  <a:cubicBezTo>
                    <a:pt x="300" y="2269"/>
                    <a:pt x="1168" y="1368"/>
                    <a:pt x="1001"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
            <p:cNvSpPr/>
            <p:nvPr/>
          </p:nvSpPr>
          <p:spPr>
            <a:xfrm>
              <a:off x="5364000" y="2659850"/>
              <a:ext cx="34225" cy="33375"/>
            </a:xfrm>
            <a:custGeom>
              <a:rect b="b" l="l" r="r" t="t"/>
              <a:pathLst>
                <a:path extrusionOk="0" h="1335" w="1369">
                  <a:moveTo>
                    <a:pt x="1001" y="0"/>
                  </a:moveTo>
                  <a:cubicBezTo>
                    <a:pt x="701" y="634"/>
                    <a:pt x="1" y="968"/>
                    <a:pt x="1" y="968"/>
                  </a:cubicBezTo>
                  <a:lnTo>
                    <a:pt x="167" y="1335"/>
                  </a:lnTo>
                  <a:cubicBezTo>
                    <a:pt x="201" y="1301"/>
                    <a:pt x="1035" y="901"/>
                    <a:pt x="1368" y="167"/>
                  </a:cubicBezTo>
                  <a:lnTo>
                    <a:pt x="1001"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
            <p:cNvSpPr/>
            <p:nvPr/>
          </p:nvSpPr>
          <p:spPr>
            <a:xfrm>
              <a:off x="5206400" y="2619825"/>
              <a:ext cx="69225" cy="86750"/>
            </a:xfrm>
            <a:custGeom>
              <a:rect b="b" l="l" r="r" t="t"/>
              <a:pathLst>
                <a:path extrusionOk="0" h="3470" w="2769">
                  <a:moveTo>
                    <a:pt x="334" y="0"/>
                  </a:moveTo>
                  <a:lnTo>
                    <a:pt x="0" y="267"/>
                  </a:lnTo>
                  <a:cubicBezTo>
                    <a:pt x="67" y="267"/>
                    <a:pt x="1468" y="2102"/>
                    <a:pt x="2435" y="3469"/>
                  </a:cubicBezTo>
                  <a:lnTo>
                    <a:pt x="2769" y="3269"/>
                  </a:lnTo>
                  <a:cubicBezTo>
                    <a:pt x="1801" y="1902"/>
                    <a:pt x="334" y="0"/>
                    <a:pt x="334"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
            <p:cNvSpPr/>
            <p:nvPr/>
          </p:nvSpPr>
          <p:spPr>
            <a:xfrm>
              <a:off x="4958700" y="2969225"/>
              <a:ext cx="191850" cy="186000"/>
            </a:xfrm>
            <a:custGeom>
              <a:rect b="b" l="l" r="r" t="t"/>
              <a:pathLst>
                <a:path extrusionOk="0" h="7440" w="7674">
                  <a:moveTo>
                    <a:pt x="7373" y="1"/>
                  </a:moveTo>
                  <a:cubicBezTo>
                    <a:pt x="6305" y="1168"/>
                    <a:pt x="4738" y="2169"/>
                    <a:pt x="2703" y="3036"/>
                  </a:cubicBezTo>
                  <a:lnTo>
                    <a:pt x="2636" y="3070"/>
                  </a:lnTo>
                  <a:lnTo>
                    <a:pt x="2569" y="3170"/>
                  </a:lnTo>
                  <a:cubicBezTo>
                    <a:pt x="1836" y="4638"/>
                    <a:pt x="1002" y="5938"/>
                    <a:pt x="1" y="7173"/>
                  </a:cubicBezTo>
                  <a:lnTo>
                    <a:pt x="335" y="7440"/>
                  </a:lnTo>
                  <a:cubicBezTo>
                    <a:pt x="1335" y="6139"/>
                    <a:pt x="2169" y="4838"/>
                    <a:pt x="2903" y="3403"/>
                  </a:cubicBezTo>
                  <a:cubicBezTo>
                    <a:pt x="5005" y="2536"/>
                    <a:pt x="6539" y="1502"/>
                    <a:pt x="7673" y="301"/>
                  </a:cubicBezTo>
                  <a:lnTo>
                    <a:pt x="7373" y="1"/>
                  </a:lnTo>
                  <a:close/>
                </a:path>
              </a:pathLst>
            </a:custGeom>
            <a:solidFill>
              <a:srgbClr val="CC6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a:off x="5079625" y="3058475"/>
              <a:ext cx="121775" cy="216825"/>
            </a:xfrm>
            <a:custGeom>
              <a:rect b="b" l="l" r="r" t="t"/>
              <a:pathLst>
                <a:path extrusionOk="0" h="8673" w="4871">
                  <a:moveTo>
                    <a:pt x="4504" y="0"/>
                  </a:moveTo>
                  <a:cubicBezTo>
                    <a:pt x="3870" y="1434"/>
                    <a:pt x="2803" y="3069"/>
                    <a:pt x="1135" y="5137"/>
                  </a:cubicBezTo>
                  <a:lnTo>
                    <a:pt x="1" y="8573"/>
                  </a:lnTo>
                  <a:lnTo>
                    <a:pt x="401" y="8673"/>
                  </a:lnTo>
                  <a:lnTo>
                    <a:pt x="1468" y="5337"/>
                  </a:lnTo>
                  <a:cubicBezTo>
                    <a:pt x="3170" y="3269"/>
                    <a:pt x="4237" y="1635"/>
                    <a:pt x="4871" y="167"/>
                  </a:cubicBezTo>
                  <a:lnTo>
                    <a:pt x="4504" y="0"/>
                  </a:lnTo>
                  <a:close/>
                </a:path>
              </a:pathLst>
            </a:custGeom>
            <a:solidFill>
              <a:srgbClr val="CC6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
            <p:cNvSpPr/>
            <p:nvPr/>
          </p:nvSpPr>
          <p:spPr>
            <a:xfrm>
              <a:off x="4801100" y="3060125"/>
              <a:ext cx="69250" cy="88425"/>
            </a:xfrm>
            <a:custGeom>
              <a:rect b="b" l="l" r="r" t="t"/>
              <a:pathLst>
                <a:path extrusionOk="0" h="3537" w="2770">
                  <a:moveTo>
                    <a:pt x="2135" y="1"/>
                  </a:moveTo>
                  <a:lnTo>
                    <a:pt x="1969" y="368"/>
                  </a:lnTo>
                  <a:cubicBezTo>
                    <a:pt x="2035" y="401"/>
                    <a:pt x="2102" y="501"/>
                    <a:pt x="2135" y="568"/>
                  </a:cubicBezTo>
                  <a:cubicBezTo>
                    <a:pt x="2269" y="1068"/>
                    <a:pt x="1602" y="2169"/>
                    <a:pt x="1101" y="2803"/>
                  </a:cubicBezTo>
                  <a:lnTo>
                    <a:pt x="0" y="3170"/>
                  </a:lnTo>
                  <a:lnTo>
                    <a:pt x="134" y="3537"/>
                  </a:lnTo>
                  <a:lnTo>
                    <a:pt x="1335" y="3070"/>
                  </a:lnTo>
                  <a:lnTo>
                    <a:pt x="1368" y="3036"/>
                  </a:lnTo>
                  <a:cubicBezTo>
                    <a:pt x="1535" y="2870"/>
                    <a:pt x="2769" y="1335"/>
                    <a:pt x="2536" y="468"/>
                  </a:cubicBezTo>
                  <a:cubicBezTo>
                    <a:pt x="2502" y="234"/>
                    <a:pt x="2335" y="68"/>
                    <a:pt x="2135" y="1"/>
                  </a:cubicBezTo>
                  <a:close/>
                </a:path>
              </a:pathLst>
            </a:custGeom>
            <a:solidFill>
              <a:srgbClr val="CC6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
            <p:cNvSpPr/>
            <p:nvPr/>
          </p:nvSpPr>
          <p:spPr>
            <a:xfrm>
              <a:off x="4926200" y="3232750"/>
              <a:ext cx="61725" cy="115125"/>
            </a:xfrm>
            <a:custGeom>
              <a:rect b="b" l="l" r="r" t="t"/>
              <a:pathLst>
                <a:path extrusionOk="0" h="4605" w="2469">
                  <a:moveTo>
                    <a:pt x="967" y="1"/>
                  </a:moveTo>
                  <a:lnTo>
                    <a:pt x="967" y="434"/>
                  </a:lnTo>
                  <a:cubicBezTo>
                    <a:pt x="1134" y="434"/>
                    <a:pt x="1301" y="501"/>
                    <a:pt x="1401" y="635"/>
                  </a:cubicBezTo>
                  <a:cubicBezTo>
                    <a:pt x="1868" y="1168"/>
                    <a:pt x="1868" y="2603"/>
                    <a:pt x="1835" y="3270"/>
                  </a:cubicBezTo>
                  <a:cubicBezTo>
                    <a:pt x="1101" y="3470"/>
                    <a:pt x="467" y="3904"/>
                    <a:pt x="0" y="4270"/>
                  </a:cubicBezTo>
                  <a:lnTo>
                    <a:pt x="267" y="4604"/>
                  </a:lnTo>
                  <a:cubicBezTo>
                    <a:pt x="701" y="4204"/>
                    <a:pt x="1334" y="3803"/>
                    <a:pt x="2068" y="3637"/>
                  </a:cubicBezTo>
                  <a:lnTo>
                    <a:pt x="2202" y="3603"/>
                  </a:lnTo>
                  <a:lnTo>
                    <a:pt x="2202" y="3470"/>
                  </a:lnTo>
                  <a:cubicBezTo>
                    <a:pt x="2202" y="3336"/>
                    <a:pt x="2468" y="1235"/>
                    <a:pt x="1701" y="401"/>
                  </a:cubicBezTo>
                  <a:cubicBezTo>
                    <a:pt x="1534" y="134"/>
                    <a:pt x="1234" y="1"/>
                    <a:pt x="967" y="1"/>
                  </a:cubicBezTo>
                  <a:close/>
                </a:path>
              </a:pathLst>
            </a:custGeom>
            <a:solidFill>
              <a:srgbClr val="CC6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5103825" y="3235525"/>
              <a:ext cx="62550" cy="108175"/>
            </a:xfrm>
            <a:custGeom>
              <a:rect b="b" l="l" r="r" t="t"/>
              <a:pathLst>
                <a:path extrusionOk="0" h="4327" w="2502">
                  <a:moveTo>
                    <a:pt x="394" y="1"/>
                  </a:moveTo>
                  <a:cubicBezTo>
                    <a:pt x="289" y="1"/>
                    <a:pt x="180" y="8"/>
                    <a:pt x="67" y="23"/>
                  </a:cubicBezTo>
                  <a:lnTo>
                    <a:pt x="100" y="457"/>
                  </a:lnTo>
                  <a:cubicBezTo>
                    <a:pt x="205" y="439"/>
                    <a:pt x="306" y="430"/>
                    <a:pt x="403" y="430"/>
                  </a:cubicBezTo>
                  <a:cubicBezTo>
                    <a:pt x="1201" y="430"/>
                    <a:pt x="1734" y="1042"/>
                    <a:pt x="2002" y="2291"/>
                  </a:cubicBezTo>
                  <a:cubicBezTo>
                    <a:pt x="1068" y="2825"/>
                    <a:pt x="434" y="3426"/>
                    <a:pt x="0" y="4093"/>
                  </a:cubicBezTo>
                  <a:lnTo>
                    <a:pt x="334" y="4326"/>
                  </a:lnTo>
                  <a:cubicBezTo>
                    <a:pt x="734" y="3659"/>
                    <a:pt x="1401" y="3059"/>
                    <a:pt x="2368" y="2558"/>
                  </a:cubicBezTo>
                  <a:lnTo>
                    <a:pt x="2502" y="2492"/>
                  </a:lnTo>
                  <a:lnTo>
                    <a:pt x="2435" y="2358"/>
                  </a:lnTo>
                  <a:cubicBezTo>
                    <a:pt x="2131" y="778"/>
                    <a:pt x="1468" y="1"/>
                    <a:pt x="394" y="1"/>
                  </a:cubicBezTo>
                  <a:close/>
                </a:path>
              </a:pathLst>
            </a:custGeom>
            <a:solidFill>
              <a:srgbClr val="CC6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a:off x="5008750" y="2573950"/>
              <a:ext cx="191825" cy="169325"/>
            </a:xfrm>
            <a:custGeom>
              <a:rect b="b" l="l" r="r" t="t"/>
              <a:pathLst>
                <a:path extrusionOk="0" h="6773" w="7673">
                  <a:moveTo>
                    <a:pt x="4037" y="1"/>
                  </a:moveTo>
                  <a:lnTo>
                    <a:pt x="4003" y="434"/>
                  </a:lnTo>
                  <a:cubicBezTo>
                    <a:pt x="4904" y="501"/>
                    <a:pt x="5871" y="1168"/>
                    <a:pt x="6572" y="2169"/>
                  </a:cubicBezTo>
                  <a:cubicBezTo>
                    <a:pt x="7039" y="2903"/>
                    <a:pt x="7206" y="3470"/>
                    <a:pt x="7139" y="3737"/>
                  </a:cubicBezTo>
                  <a:cubicBezTo>
                    <a:pt x="6914" y="4378"/>
                    <a:pt x="3293" y="6348"/>
                    <a:pt x="2336" y="6348"/>
                  </a:cubicBezTo>
                  <a:cubicBezTo>
                    <a:pt x="2298" y="6348"/>
                    <a:pt x="2264" y="6345"/>
                    <a:pt x="2235" y="6338"/>
                  </a:cubicBezTo>
                  <a:cubicBezTo>
                    <a:pt x="2069" y="6305"/>
                    <a:pt x="1735" y="5971"/>
                    <a:pt x="1401" y="5338"/>
                  </a:cubicBezTo>
                  <a:cubicBezTo>
                    <a:pt x="868" y="4337"/>
                    <a:pt x="467" y="2803"/>
                    <a:pt x="834" y="1802"/>
                  </a:cubicBezTo>
                  <a:lnTo>
                    <a:pt x="467" y="1635"/>
                  </a:lnTo>
                  <a:lnTo>
                    <a:pt x="467" y="1635"/>
                  </a:lnTo>
                  <a:cubicBezTo>
                    <a:pt x="0" y="2769"/>
                    <a:pt x="401" y="4437"/>
                    <a:pt x="1034" y="5571"/>
                  </a:cubicBezTo>
                  <a:cubicBezTo>
                    <a:pt x="1235" y="5971"/>
                    <a:pt x="1702" y="6639"/>
                    <a:pt x="2169" y="6772"/>
                  </a:cubicBezTo>
                  <a:lnTo>
                    <a:pt x="2335" y="6772"/>
                  </a:lnTo>
                  <a:cubicBezTo>
                    <a:pt x="3503" y="6772"/>
                    <a:pt x="7306" y="4671"/>
                    <a:pt x="7539" y="3837"/>
                  </a:cubicBezTo>
                  <a:cubicBezTo>
                    <a:pt x="7673" y="3436"/>
                    <a:pt x="7406" y="2669"/>
                    <a:pt x="6905" y="1969"/>
                  </a:cubicBezTo>
                  <a:cubicBezTo>
                    <a:pt x="6171" y="834"/>
                    <a:pt x="5071" y="101"/>
                    <a:pt x="4037"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p:nvPr/>
          </p:nvSpPr>
          <p:spPr>
            <a:xfrm>
              <a:off x="5521625" y="3542975"/>
              <a:ext cx="612125" cy="625475"/>
            </a:xfrm>
            <a:custGeom>
              <a:rect b="b" l="l" r="r" t="t"/>
              <a:pathLst>
                <a:path extrusionOk="0" h="25019" w="24485">
                  <a:moveTo>
                    <a:pt x="18580" y="1"/>
                  </a:moveTo>
                  <a:lnTo>
                    <a:pt x="18580" y="1"/>
                  </a:lnTo>
                  <a:cubicBezTo>
                    <a:pt x="19033" y="2360"/>
                    <a:pt x="5046" y="18063"/>
                    <a:pt x="415" y="18063"/>
                  </a:cubicBezTo>
                  <a:cubicBezTo>
                    <a:pt x="267" y="18063"/>
                    <a:pt x="128" y="18047"/>
                    <a:pt x="0" y="18014"/>
                  </a:cubicBezTo>
                  <a:lnTo>
                    <a:pt x="0" y="18014"/>
                  </a:lnTo>
                  <a:lnTo>
                    <a:pt x="4236" y="25019"/>
                  </a:lnTo>
                  <a:cubicBezTo>
                    <a:pt x="14310" y="22517"/>
                    <a:pt x="24251" y="10341"/>
                    <a:pt x="24484" y="5171"/>
                  </a:cubicBezTo>
                  <a:lnTo>
                    <a:pt x="185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a:off x="5603350" y="3647075"/>
              <a:ext cx="798925" cy="1803125"/>
            </a:xfrm>
            <a:custGeom>
              <a:rect b="b" l="l" r="r" t="t"/>
              <a:pathLst>
                <a:path extrusionOk="0" h="72125" w="31957">
                  <a:moveTo>
                    <a:pt x="20595" y="1"/>
                  </a:moveTo>
                  <a:cubicBezTo>
                    <a:pt x="20352" y="1"/>
                    <a:pt x="20148" y="73"/>
                    <a:pt x="20148" y="73"/>
                  </a:cubicBezTo>
                  <a:lnTo>
                    <a:pt x="21082" y="907"/>
                  </a:lnTo>
                  <a:cubicBezTo>
                    <a:pt x="20882" y="5777"/>
                    <a:pt x="5804" y="20554"/>
                    <a:pt x="801" y="20621"/>
                  </a:cubicBezTo>
                  <a:lnTo>
                    <a:pt x="267" y="19754"/>
                  </a:lnTo>
                  <a:cubicBezTo>
                    <a:pt x="100" y="19954"/>
                    <a:pt x="0" y="20221"/>
                    <a:pt x="167" y="20554"/>
                  </a:cubicBezTo>
                  <a:lnTo>
                    <a:pt x="25418" y="72125"/>
                  </a:lnTo>
                  <a:lnTo>
                    <a:pt x="31956" y="72125"/>
                  </a:lnTo>
                  <a:lnTo>
                    <a:pt x="31956" y="10380"/>
                  </a:lnTo>
                  <a:lnTo>
                    <a:pt x="21082" y="140"/>
                  </a:lnTo>
                  <a:cubicBezTo>
                    <a:pt x="20935" y="33"/>
                    <a:pt x="20756" y="1"/>
                    <a:pt x="205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p:nvPr/>
          </p:nvSpPr>
          <p:spPr>
            <a:xfrm>
              <a:off x="5617525" y="4035825"/>
              <a:ext cx="54225" cy="54225"/>
            </a:xfrm>
            <a:custGeom>
              <a:rect b="b" l="l" r="r" t="t"/>
              <a:pathLst>
                <a:path extrusionOk="0" h="2169" w="2169">
                  <a:moveTo>
                    <a:pt x="1068" y="1"/>
                  </a:moveTo>
                  <a:cubicBezTo>
                    <a:pt x="500" y="1"/>
                    <a:pt x="0" y="468"/>
                    <a:pt x="0" y="1068"/>
                  </a:cubicBezTo>
                  <a:cubicBezTo>
                    <a:pt x="0" y="1669"/>
                    <a:pt x="500" y="2169"/>
                    <a:pt x="1068" y="2169"/>
                  </a:cubicBezTo>
                  <a:cubicBezTo>
                    <a:pt x="1668" y="2169"/>
                    <a:pt x="2168" y="1669"/>
                    <a:pt x="2168" y="1068"/>
                  </a:cubicBezTo>
                  <a:cubicBezTo>
                    <a:pt x="2168" y="501"/>
                    <a:pt x="1668" y="1"/>
                    <a:pt x="1068" y="1"/>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7" name="Shape 117"/>
        <p:cNvGrpSpPr/>
        <p:nvPr/>
      </p:nvGrpSpPr>
      <p:grpSpPr>
        <a:xfrm>
          <a:off x="0" y="0"/>
          <a:ext cx="0" cy="0"/>
          <a:chOff x="0" y="0"/>
          <a:chExt cx="0" cy="0"/>
        </a:xfrm>
      </p:grpSpPr>
      <p:grpSp>
        <p:nvGrpSpPr>
          <p:cNvPr id="118" name="Google Shape;118;p6"/>
          <p:cNvGrpSpPr/>
          <p:nvPr/>
        </p:nvGrpSpPr>
        <p:grpSpPr>
          <a:xfrm>
            <a:off x="-244" y="24"/>
            <a:ext cx="9144155" cy="5165694"/>
            <a:chOff x="-244" y="24"/>
            <a:chExt cx="9144155" cy="5165694"/>
          </a:xfrm>
        </p:grpSpPr>
        <p:sp>
          <p:nvSpPr>
            <p:cNvPr id="119" name="Google Shape;119;p6"/>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6"/>
          <p:cNvGrpSpPr/>
          <p:nvPr/>
        </p:nvGrpSpPr>
        <p:grpSpPr>
          <a:xfrm>
            <a:off x="303630" y="306525"/>
            <a:ext cx="8536741" cy="4552701"/>
            <a:chOff x="2434200" y="841500"/>
            <a:chExt cx="4622450" cy="3053250"/>
          </a:xfrm>
        </p:grpSpPr>
        <p:sp>
          <p:nvSpPr>
            <p:cNvPr id="122" name="Google Shape;122;p6"/>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25" name="Google Shape;125;p6"/>
          <p:cNvGrpSpPr/>
          <p:nvPr/>
        </p:nvGrpSpPr>
        <p:grpSpPr>
          <a:xfrm>
            <a:off x="16859" y="89405"/>
            <a:ext cx="452039" cy="524114"/>
            <a:chOff x="5815634" y="1650855"/>
            <a:chExt cx="452039" cy="524114"/>
          </a:xfrm>
        </p:grpSpPr>
        <p:sp>
          <p:nvSpPr>
            <p:cNvPr id="126" name="Google Shape;126;p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 name="Google Shape;132;p6"/>
          <p:cNvGrpSpPr/>
          <p:nvPr/>
        </p:nvGrpSpPr>
        <p:grpSpPr>
          <a:xfrm>
            <a:off x="8635809" y="4566605"/>
            <a:ext cx="452039" cy="524114"/>
            <a:chOff x="5815634" y="1650855"/>
            <a:chExt cx="452039" cy="524114"/>
          </a:xfrm>
        </p:grpSpPr>
        <p:sp>
          <p:nvSpPr>
            <p:cNvPr id="133" name="Google Shape;133;p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 name="Google Shape;139;p6"/>
          <p:cNvGrpSpPr/>
          <p:nvPr/>
        </p:nvGrpSpPr>
        <p:grpSpPr>
          <a:xfrm>
            <a:off x="8635809" y="3938780"/>
            <a:ext cx="452039" cy="524114"/>
            <a:chOff x="5815634" y="1650855"/>
            <a:chExt cx="452039" cy="524114"/>
          </a:xfrm>
        </p:grpSpPr>
        <p:sp>
          <p:nvSpPr>
            <p:cNvPr id="140" name="Google Shape;140;p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6" name="Shape 146"/>
        <p:cNvGrpSpPr/>
        <p:nvPr/>
      </p:nvGrpSpPr>
      <p:grpSpPr>
        <a:xfrm>
          <a:off x="0" y="0"/>
          <a:ext cx="0" cy="0"/>
          <a:chOff x="0" y="0"/>
          <a:chExt cx="0" cy="0"/>
        </a:xfrm>
      </p:grpSpPr>
      <p:grpSp>
        <p:nvGrpSpPr>
          <p:cNvPr id="147" name="Google Shape;147;p7"/>
          <p:cNvGrpSpPr/>
          <p:nvPr/>
        </p:nvGrpSpPr>
        <p:grpSpPr>
          <a:xfrm>
            <a:off x="-244" y="24"/>
            <a:ext cx="9144155" cy="5165694"/>
            <a:chOff x="-244" y="24"/>
            <a:chExt cx="9144155" cy="5165694"/>
          </a:xfrm>
        </p:grpSpPr>
        <p:sp>
          <p:nvSpPr>
            <p:cNvPr id="148" name="Google Shape;148;p7"/>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7"/>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 name="Google Shape;150;p7"/>
          <p:cNvGrpSpPr/>
          <p:nvPr/>
        </p:nvGrpSpPr>
        <p:grpSpPr>
          <a:xfrm>
            <a:off x="303630" y="306525"/>
            <a:ext cx="8536741" cy="4552701"/>
            <a:chOff x="2434200" y="841500"/>
            <a:chExt cx="4622450" cy="3053250"/>
          </a:xfrm>
        </p:grpSpPr>
        <p:sp>
          <p:nvSpPr>
            <p:cNvPr id="151" name="Google Shape;151;p7"/>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7"/>
          <p:cNvSpPr txBox="1"/>
          <p:nvPr>
            <p:ph type="title"/>
          </p:nvPr>
        </p:nvSpPr>
        <p:spPr>
          <a:xfrm>
            <a:off x="2688900" y="1706700"/>
            <a:ext cx="3766200" cy="787800"/>
          </a:xfrm>
          <a:prstGeom prst="rect">
            <a:avLst/>
          </a:prstGeom>
        </p:spPr>
        <p:txBody>
          <a:bodyPr anchorCtr="0" anchor="ctr" bIns="91425" lIns="91425" spcFirstLastPara="1" rIns="91425" wrap="square" tIns="91425">
            <a:noAutofit/>
          </a:bodyPr>
          <a:lstStyle>
            <a:lvl1pPr lvl="0" algn="ctr">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54" name="Google Shape;154;p7"/>
          <p:cNvSpPr txBox="1"/>
          <p:nvPr>
            <p:ph idx="1" type="subTitle"/>
          </p:nvPr>
        </p:nvSpPr>
        <p:spPr>
          <a:xfrm>
            <a:off x="2194950" y="2371175"/>
            <a:ext cx="4754100" cy="9423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55" name="Google Shape;155;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grpSp>
        <p:nvGrpSpPr>
          <p:cNvPr id="156" name="Google Shape;156;p7"/>
          <p:cNvGrpSpPr/>
          <p:nvPr/>
        </p:nvGrpSpPr>
        <p:grpSpPr>
          <a:xfrm>
            <a:off x="5559284" y="105617"/>
            <a:ext cx="452039" cy="524114"/>
            <a:chOff x="5815634" y="1650855"/>
            <a:chExt cx="452039" cy="524114"/>
          </a:xfrm>
        </p:grpSpPr>
        <p:sp>
          <p:nvSpPr>
            <p:cNvPr id="157" name="Google Shape;157;p7"/>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7"/>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7"/>
          <p:cNvGrpSpPr/>
          <p:nvPr/>
        </p:nvGrpSpPr>
        <p:grpSpPr>
          <a:xfrm>
            <a:off x="6560209" y="4534017"/>
            <a:ext cx="452039" cy="524114"/>
            <a:chOff x="5815634" y="1650855"/>
            <a:chExt cx="452039" cy="524114"/>
          </a:xfrm>
        </p:grpSpPr>
        <p:sp>
          <p:nvSpPr>
            <p:cNvPr id="164" name="Google Shape;164;p7"/>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7"/>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7"/>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7"/>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 name="Google Shape;170;p7"/>
          <p:cNvGrpSpPr/>
          <p:nvPr/>
        </p:nvGrpSpPr>
        <p:grpSpPr>
          <a:xfrm>
            <a:off x="8494834" y="1346892"/>
            <a:ext cx="452039" cy="524114"/>
            <a:chOff x="5815634" y="1650855"/>
            <a:chExt cx="452039" cy="524114"/>
          </a:xfrm>
        </p:grpSpPr>
        <p:sp>
          <p:nvSpPr>
            <p:cNvPr id="171" name="Google Shape;171;p7"/>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7"/>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7"/>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7"/>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7"/>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7"/>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7" name="Shape 177"/>
        <p:cNvGrpSpPr/>
        <p:nvPr/>
      </p:nvGrpSpPr>
      <p:grpSpPr>
        <a:xfrm>
          <a:off x="0" y="0"/>
          <a:ext cx="0" cy="0"/>
          <a:chOff x="0" y="0"/>
          <a:chExt cx="0" cy="0"/>
        </a:xfrm>
      </p:grpSpPr>
      <p:grpSp>
        <p:nvGrpSpPr>
          <p:cNvPr id="178" name="Google Shape;178;p8"/>
          <p:cNvGrpSpPr/>
          <p:nvPr/>
        </p:nvGrpSpPr>
        <p:grpSpPr>
          <a:xfrm>
            <a:off x="-244" y="24"/>
            <a:ext cx="9144155" cy="5165694"/>
            <a:chOff x="-244" y="24"/>
            <a:chExt cx="9144155" cy="5165694"/>
          </a:xfrm>
        </p:grpSpPr>
        <p:sp>
          <p:nvSpPr>
            <p:cNvPr id="179" name="Google Shape;179;p8"/>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8"/>
          <p:cNvGrpSpPr/>
          <p:nvPr/>
        </p:nvGrpSpPr>
        <p:grpSpPr>
          <a:xfrm>
            <a:off x="303630" y="306525"/>
            <a:ext cx="8536741" cy="4552701"/>
            <a:chOff x="2434200" y="841500"/>
            <a:chExt cx="4622450" cy="3053250"/>
          </a:xfrm>
        </p:grpSpPr>
        <p:sp>
          <p:nvSpPr>
            <p:cNvPr id="182" name="Google Shape;182;p8"/>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8"/>
          <p:cNvSpPr txBox="1"/>
          <p:nvPr>
            <p:ph type="title"/>
          </p:nvPr>
        </p:nvSpPr>
        <p:spPr>
          <a:xfrm>
            <a:off x="720000" y="846000"/>
            <a:ext cx="4714800" cy="2537100"/>
          </a:xfrm>
          <a:prstGeom prst="rect">
            <a:avLst/>
          </a:prstGeom>
        </p:spPr>
        <p:txBody>
          <a:bodyPr anchorCtr="0" anchor="ctr" bIns="91425" lIns="91425" spcFirstLastPara="1" rIns="91425" wrap="square" tIns="91425">
            <a:noAutofit/>
          </a:bodyPr>
          <a:lstStyle>
            <a:lvl1pPr lvl="0" algn="l">
              <a:spcBef>
                <a:spcPts val="0"/>
              </a:spcBef>
              <a:spcAft>
                <a:spcPts val="0"/>
              </a:spcAft>
              <a:buSzPts val="4800"/>
              <a:buNone/>
              <a:defRPr sz="8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85" name="Google Shape;185;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grpSp>
        <p:nvGrpSpPr>
          <p:cNvPr id="186" name="Google Shape;186;p8"/>
          <p:cNvGrpSpPr/>
          <p:nvPr/>
        </p:nvGrpSpPr>
        <p:grpSpPr>
          <a:xfrm>
            <a:off x="3626334" y="4513380"/>
            <a:ext cx="452039" cy="524114"/>
            <a:chOff x="5815634" y="1650855"/>
            <a:chExt cx="452039" cy="524114"/>
          </a:xfrm>
        </p:grpSpPr>
        <p:sp>
          <p:nvSpPr>
            <p:cNvPr id="187" name="Google Shape;187;p8"/>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8"/>
          <p:cNvGrpSpPr/>
          <p:nvPr/>
        </p:nvGrpSpPr>
        <p:grpSpPr>
          <a:xfrm>
            <a:off x="8479313" y="2956411"/>
            <a:ext cx="452735" cy="524789"/>
            <a:chOff x="8479313" y="2956411"/>
            <a:chExt cx="452735" cy="524789"/>
          </a:xfrm>
        </p:grpSpPr>
        <p:sp>
          <p:nvSpPr>
            <p:cNvPr id="194" name="Google Shape;194;p8"/>
            <p:cNvSpPr/>
            <p:nvPr/>
          </p:nvSpPr>
          <p:spPr>
            <a:xfrm>
              <a:off x="8479313" y="3101093"/>
              <a:ext cx="452735" cy="380107"/>
            </a:xfrm>
            <a:custGeom>
              <a:rect b="b" l="l" r="r" t="t"/>
              <a:pathLst>
                <a:path extrusionOk="0" h="18569" w="22117">
                  <a:moveTo>
                    <a:pt x="11330" y="1"/>
                  </a:moveTo>
                  <a:cubicBezTo>
                    <a:pt x="7143" y="1"/>
                    <a:pt x="3041" y="2086"/>
                    <a:pt x="1769" y="6409"/>
                  </a:cubicBezTo>
                  <a:cubicBezTo>
                    <a:pt x="1" y="12180"/>
                    <a:pt x="4204" y="18251"/>
                    <a:pt x="10208" y="18551"/>
                  </a:cubicBezTo>
                  <a:cubicBezTo>
                    <a:pt x="10436" y="18563"/>
                    <a:pt x="10665" y="18568"/>
                    <a:pt x="10895" y="18568"/>
                  </a:cubicBezTo>
                  <a:cubicBezTo>
                    <a:pt x="14005" y="18568"/>
                    <a:pt x="17300" y="17511"/>
                    <a:pt x="19381" y="15182"/>
                  </a:cubicBezTo>
                  <a:cubicBezTo>
                    <a:pt x="21616" y="12680"/>
                    <a:pt x="22117" y="9044"/>
                    <a:pt x="21016" y="6009"/>
                  </a:cubicBezTo>
                  <a:cubicBezTo>
                    <a:pt x="20382" y="4241"/>
                    <a:pt x="19214" y="2673"/>
                    <a:pt x="17547" y="1672"/>
                  </a:cubicBezTo>
                  <a:cubicBezTo>
                    <a:pt x="15709" y="565"/>
                    <a:pt x="13508" y="1"/>
                    <a:pt x="11330"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8527806" y="3140498"/>
              <a:ext cx="358491" cy="300356"/>
            </a:xfrm>
            <a:custGeom>
              <a:rect b="b" l="l" r="r" t="t"/>
              <a:pathLst>
                <a:path extrusionOk="0" h="14673" w="17513">
                  <a:moveTo>
                    <a:pt x="8977" y="1"/>
                  </a:moveTo>
                  <a:cubicBezTo>
                    <a:pt x="5668" y="1"/>
                    <a:pt x="2432" y="1642"/>
                    <a:pt x="1401" y="5085"/>
                  </a:cubicBezTo>
                  <a:cubicBezTo>
                    <a:pt x="0" y="9621"/>
                    <a:pt x="3336" y="14458"/>
                    <a:pt x="8072" y="14658"/>
                  </a:cubicBezTo>
                  <a:cubicBezTo>
                    <a:pt x="8254" y="14668"/>
                    <a:pt x="8437" y="14672"/>
                    <a:pt x="8621" y="14672"/>
                  </a:cubicBezTo>
                  <a:cubicBezTo>
                    <a:pt x="11041" y="14672"/>
                    <a:pt x="13637" y="13849"/>
                    <a:pt x="15311" y="11989"/>
                  </a:cubicBezTo>
                  <a:cubicBezTo>
                    <a:pt x="17112" y="10021"/>
                    <a:pt x="17513" y="7153"/>
                    <a:pt x="16645" y="4751"/>
                  </a:cubicBezTo>
                  <a:cubicBezTo>
                    <a:pt x="16145" y="3350"/>
                    <a:pt x="15244" y="2116"/>
                    <a:pt x="13910" y="1315"/>
                  </a:cubicBezTo>
                  <a:cubicBezTo>
                    <a:pt x="12447" y="447"/>
                    <a:pt x="10702" y="1"/>
                    <a:pt x="8977" y="1"/>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8638406" y="3166720"/>
              <a:ext cx="137968" cy="247892"/>
            </a:xfrm>
            <a:custGeom>
              <a:rect b="b" l="l" r="r" t="t"/>
              <a:pathLst>
                <a:path extrusionOk="0" h="12110" w="6740">
                  <a:moveTo>
                    <a:pt x="3103" y="1"/>
                  </a:moveTo>
                  <a:cubicBezTo>
                    <a:pt x="3003" y="1"/>
                    <a:pt x="2903" y="34"/>
                    <a:pt x="2836" y="34"/>
                  </a:cubicBezTo>
                  <a:cubicBezTo>
                    <a:pt x="2703" y="68"/>
                    <a:pt x="2569" y="201"/>
                    <a:pt x="2569" y="334"/>
                  </a:cubicBezTo>
                  <a:lnTo>
                    <a:pt x="2569" y="1469"/>
                  </a:lnTo>
                  <a:cubicBezTo>
                    <a:pt x="2236" y="1502"/>
                    <a:pt x="2002" y="1635"/>
                    <a:pt x="1702" y="1735"/>
                  </a:cubicBezTo>
                  <a:cubicBezTo>
                    <a:pt x="1235" y="2002"/>
                    <a:pt x="868" y="2302"/>
                    <a:pt x="601" y="2703"/>
                  </a:cubicBezTo>
                  <a:cubicBezTo>
                    <a:pt x="368" y="3136"/>
                    <a:pt x="234" y="3570"/>
                    <a:pt x="234" y="4037"/>
                  </a:cubicBezTo>
                  <a:cubicBezTo>
                    <a:pt x="234" y="4604"/>
                    <a:pt x="401" y="5104"/>
                    <a:pt x="735" y="5505"/>
                  </a:cubicBezTo>
                  <a:cubicBezTo>
                    <a:pt x="1068" y="5872"/>
                    <a:pt x="1535" y="6205"/>
                    <a:pt x="2169" y="6405"/>
                  </a:cubicBezTo>
                  <a:lnTo>
                    <a:pt x="3737" y="6939"/>
                  </a:lnTo>
                  <a:cubicBezTo>
                    <a:pt x="4104" y="7073"/>
                    <a:pt x="4404" y="7239"/>
                    <a:pt x="4571" y="7439"/>
                  </a:cubicBezTo>
                  <a:cubicBezTo>
                    <a:pt x="4738" y="7673"/>
                    <a:pt x="4838" y="7873"/>
                    <a:pt x="4838" y="8173"/>
                  </a:cubicBezTo>
                  <a:cubicBezTo>
                    <a:pt x="4838" y="8440"/>
                    <a:pt x="4704" y="8707"/>
                    <a:pt x="4437" y="8840"/>
                  </a:cubicBezTo>
                  <a:cubicBezTo>
                    <a:pt x="4171" y="9007"/>
                    <a:pt x="3770" y="9107"/>
                    <a:pt x="3337" y="9107"/>
                  </a:cubicBezTo>
                  <a:cubicBezTo>
                    <a:pt x="2870" y="9107"/>
                    <a:pt x="2436" y="9041"/>
                    <a:pt x="2036" y="8874"/>
                  </a:cubicBezTo>
                  <a:cubicBezTo>
                    <a:pt x="1602" y="8707"/>
                    <a:pt x="1235" y="8507"/>
                    <a:pt x="902" y="8273"/>
                  </a:cubicBezTo>
                  <a:cubicBezTo>
                    <a:pt x="868" y="8240"/>
                    <a:pt x="810" y="8223"/>
                    <a:pt x="747" y="8223"/>
                  </a:cubicBezTo>
                  <a:cubicBezTo>
                    <a:pt x="685" y="8223"/>
                    <a:pt x="618" y="8240"/>
                    <a:pt x="568" y="8273"/>
                  </a:cubicBezTo>
                  <a:cubicBezTo>
                    <a:pt x="435" y="8373"/>
                    <a:pt x="368" y="8440"/>
                    <a:pt x="268" y="8574"/>
                  </a:cubicBezTo>
                  <a:cubicBezTo>
                    <a:pt x="201" y="8707"/>
                    <a:pt x="101" y="8840"/>
                    <a:pt x="68" y="9007"/>
                  </a:cubicBezTo>
                  <a:cubicBezTo>
                    <a:pt x="34" y="9174"/>
                    <a:pt x="1" y="9274"/>
                    <a:pt x="1" y="9441"/>
                  </a:cubicBezTo>
                  <a:cubicBezTo>
                    <a:pt x="1" y="9541"/>
                    <a:pt x="34" y="9674"/>
                    <a:pt x="101" y="9708"/>
                  </a:cubicBezTo>
                  <a:cubicBezTo>
                    <a:pt x="368" y="9875"/>
                    <a:pt x="668" y="10041"/>
                    <a:pt x="1002" y="10208"/>
                  </a:cubicBezTo>
                  <a:cubicBezTo>
                    <a:pt x="1335" y="10375"/>
                    <a:pt x="1702" y="10508"/>
                    <a:pt x="2102" y="10575"/>
                  </a:cubicBezTo>
                  <a:cubicBezTo>
                    <a:pt x="2236" y="10608"/>
                    <a:pt x="2369" y="10608"/>
                    <a:pt x="2503" y="10675"/>
                  </a:cubicBezTo>
                  <a:lnTo>
                    <a:pt x="2503" y="11776"/>
                  </a:lnTo>
                  <a:cubicBezTo>
                    <a:pt x="2503" y="11909"/>
                    <a:pt x="2569" y="12043"/>
                    <a:pt x="2736" y="12076"/>
                  </a:cubicBezTo>
                  <a:cubicBezTo>
                    <a:pt x="2903" y="12110"/>
                    <a:pt x="3070" y="12110"/>
                    <a:pt x="3337" y="12110"/>
                  </a:cubicBezTo>
                  <a:lnTo>
                    <a:pt x="3603" y="12110"/>
                  </a:lnTo>
                  <a:cubicBezTo>
                    <a:pt x="3737" y="12110"/>
                    <a:pt x="3837" y="12076"/>
                    <a:pt x="3904" y="12076"/>
                  </a:cubicBezTo>
                  <a:cubicBezTo>
                    <a:pt x="4037" y="12043"/>
                    <a:pt x="4171" y="11909"/>
                    <a:pt x="4171" y="11776"/>
                  </a:cubicBezTo>
                  <a:lnTo>
                    <a:pt x="4171" y="10708"/>
                  </a:lnTo>
                  <a:cubicBezTo>
                    <a:pt x="4537" y="10675"/>
                    <a:pt x="4871" y="10542"/>
                    <a:pt x="5171" y="10408"/>
                  </a:cubicBezTo>
                  <a:cubicBezTo>
                    <a:pt x="5672" y="10208"/>
                    <a:pt x="6039" y="9875"/>
                    <a:pt x="6339" y="9474"/>
                  </a:cubicBezTo>
                  <a:cubicBezTo>
                    <a:pt x="6606" y="9041"/>
                    <a:pt x="6739" y="8574"/>
                    <a:pt x="6739" y="8073"/>
                  </a:cubicBezTo>
                  <a:cubicBezTo>
                    <a:pt x="6739" y="7406"/>
                    <a:pt x="6572" y="6839"/>
                    <a:pt x="6172" y="6405"/>
                  </a:cubicBezTo>
                  <a:cubicBezTo>
                    <a:pt x="5772" y="6005"/>
                    <a:pt x="5271" y="5672"/>
                    <a:pt x="4604" y="5438"/>
                  </a:cubicBezTo>
                  <a:lnTo>
                    <a:pt x="3103" y="4904"/>
                  </a:lnTo>
                  <a:cubicBezTo>
                    <a:pt x="2770" y="4771"/>
                    <a:pt x="2536" y="4671"/>
                    <a:pt x="2336" y="4504"/>
                  </a:cubicBezTo>
                  <a:cubicBezTo>
                    <a:pt x="2169" y="4371"/>
                    <a:pt x="2102" y="4204"/>
                    <a:pt x="2102" y="3937"/>
                  </a:cubicBezTo>
                  <a:cubicBezTo>
                    <a:pt x="2102" y="3670"/>
                    <a:pt x="2236" y="3437"/>
                    <a:pt x="2436" y="3270"/>
                  </a:cubicBezTo>
                  <a:cubicBezTo>
                    <a:pt x="2703" y="3103"/>
                    <a:pt x="3036" y="3003"/>
                    <a:pt x="3503" y="3003"/>
                  </a:cubicBezTo>
                  <a:cubicBezTo>
                    <a:pt x="3870" y="3003"/>
                    <a:pt x="4204" y="3036"/>
                    <a:pt x="4537" y="3170"/>
                  </a:cubicBezTo>
                  <a:cubicBezTo>
                    <a:pt x="4871" y="3303"/>
                    <a:pt x="5238" y="3403"/>
                    <a:pt x="5538" y="3570"/>
                  </a:cubicBezTo>
                  <a:cubicBezTo>
                    <a:pt x="5587" y="3607"/>
                    <a:pt x="5632" y="3621"/>
                    <a:pt x="5673" y="3621"/>
                  </a:cubicBezTo>
                  <a:cubicBezTo>
                    <a:pt x="5745" y="3621"/>
                    <a:pt x="5808" y="3579"/>
                    <a:pt x="5872" y="3537"/>
                  </a:cubicBezTo>
                  <a:cubicBezTo>
                    <a:pt x="6039" y="3403"/>
                    <a:pt x="6172" y="3203"/>
                    <a:pt x="6239" y="3003"/>
                  </a:cubicBezTo>
                  <a:cubicBezTo>
                    <a:pt x="6339" y="2769"/>
                    <a:pt x="6372" y="2569"/>
                    <a:pt x="6372" y="2369"/>
                  </a:cubicBezTo>
                  <a:cubicBezTo>
                    <a:pt x="6372" y="2236"/>
                    <a:pt x="6339" y="2169"/>
                    <a:pt x="6205" y="2102"/>
                  </a:cubicBezTo>
                  <a:cubicBezTo>
                    <a:pt x="5872" y="1902"/>
                    <a:pt x="5405" y="1735"/>
                    <a:pt x="4938" y="1635"/>
                  </a:cubicBezTo>
                  <a:cubicBezTo>
                    <a:pt x="4738" y="1535"/>
                    <a:pt x="4504" y="1502"/>
                    <a:pt x="4237" y="1469"/>
                  </a:cubicBezTo>
                  <a:lnTo>
                    <a:pt x="4237" y="334"/>
                  </a:lnTo>
                  <a:cubicBezTo>
                    <a:pt x="4237" y="201"/>
                    <a:pt x="4171" y="68"/>
                    <a:pt x="4004" y="34"/>
                  </a:cubicBezTo>
                  <a:cubicBezTo>
                    <a:pt x="3904" y="34"/>
                    <a:pt x="3837" y="1"/>
                    <a:pt x="3704" y="1"/>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8703971" y="2956411"/>
              <a:ext cx="8208" cy="60120"/>
            </a:xfrm>
            <a:custGeom>
              <a:rect b="b" l="l" r="r" t="t"/>
              <a:pathLst>
                <a:path extrusionOk="0" h="2937" w="401">
                  <a:moveTo>
                    <a:pt x="0" y="1"/>
                  </a:moveTo>
                  <a:lnTo>
                    <a:pt x="0" y="2936"/>
                  </a:lnTo>
                  <a:lnTo>
                    <a:pt x="400" y="2936"/>
                  </a:lnTo>
                  <a:lnTo>
                    <a:pt x="400"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8654127" y="2987136"/>
              <a:ext cx="8884" cy="84705"/>
            </a:xfrm>
            <a:custGeom>
              <a:rect b="b" l="l" r="r" t="t"/>
              <a:pathLst>
                <a:path extrusionOk="0" h="4138" w="434">
                  <a:moveTo>
                    <a:pt x="0" y="1"/>
                  </a:moveTo>
                  <a:lnTo>
                    <a:pt x="0" y="4137"/>
                  </a:lnTo>
                  <a:lnTo>
                    <a:pt x="434" y="4137"/>
                  </a:lnTo>
                  <a:lnTo>
                    <a:pt x="434"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a:off x="8746303" y="2997392"/>
              <a:ext cx="8884" cy="73753"/>
            </a:xfrm>
            <a:custGeom>
              <a:rect b="b" l="l" r="r" t="t"/>
              <a:pathLst>
                <a:path extrusionOk="0" h="3603" w="434">
                  <a:moveTo>
                    <a:pt x="0" y="0"/>
                  </a:moveTo>
                  <a:lnTo>
                    <a:pt x="0" y="3603"/>
                  </a:lnTo>
                  <a:lnTo>
                    <a:pt x="434" y="3603"/>
                  </a:lnTo>
                  <a:lnTo>
                    <a:pt x="434"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8"/>
          <p:cNvGrpSpPr/>
          <p:nvPr/>
        </p:nvGrpSpPr>
        <p:grpSpPr>
          <a:xfrm>
            <a:off x="1550633" y="93826"/>
            <a:ext cx="453431" cy="524769"/>
            <a:chOff x="5416858" y="2175276"/>
            <a:chExt cx="453431" cy="524769"/>
          </a:xfrm>
        </p:grpSpPr>
        <p:sp>
          <p:nvSpPr>
            <p:cNvPr id="201" name="Google Shape;201;p8"/>
            <p:cNvSpPr/>
            <p:nvPr/>
          </p:nvSpPr>
          <p:spPr>
            <a:xfrm>
              <a:off x="5416858" y="2320265"/>
              <a:ext cx="453431" cy="379780"/>
            </a:xfrm>
            <a:custGeom>
              <a:rect b="b" l="l" r="r" t="t"/>
              <a:pathLst>
                <a:path extrusionOk="0" h="18553" w="22151">
                  <a:moveTo>
                    <a:pt x="11329" y="0"/>
                  </a:moveTo>
                  <a:cubicBezTo>
                    <a:pt x="7143" y="0"/>
                    <a:pt x="3041" y="2071"/>
                    <a:pt x="1769" y="6393"/>
                  </a:cubicBezTo>
                  <a:cubicBezTo>
                    <a:pt x="1" y="12164"/>
                    <a:pt x="4204" y="18235"/>
                    <a:pt x="10208" y="18536"/>
                  </a:cubicBezTo>
                  <a:cubicBezTo>
                    <a:pt x="10436" y="18547"/>
                    <a:pt x="10665" y="18553"/>
                    <a:pt x="10895" y="18553"/>
                  </a:cubicBezTo>
                  <a:cubicBezTo>
                    <a:pt x="14005" y="18553"/>
                    <a:pt x="17300" y="17496"/>
                    <a:pt x="19381" y="15166"/>
                  </a:cubicBezTo>
                  <a:cubicBezTo>
                    <a:pt x="21616" y="12665"/>
                    <a:pt x="22150" y="8995"/>
                    <a:pt x="21016" y="5993"/>
                  </a:cubicBezTo>
                  <a:cubicBezTo>
                    <a:pt x="20382" y="4225"/>
                    <a:pt x="19215" y="2657"/>
                    <a:pt x="17547" y="1657"/>
                  </a:cubicBezTo>
                  <a:cubicBezTo>
                    <a:pt x="15709" y="561"/>
                    <a:pt x="13507" y="0"/>
                    <a:pt x="11329"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a:off x="5466702" y="2359506"/>
              <a:ext cx="357140" cy="300193"/>
            </a:xfrm>
            <a:custGeom>
              <a:rect b="b" l="l" r="r" t="t"/>
              <a:pathLst>
                <a:path extrusionOk="0" h="14665" w="17447">
                  <a:moveTo>
                    <a:pt x="8967" y="1"/>
                  </a:moveTo>
                  <a:cubicBezTo>
                    <a:pt x="5650" y="1"/>
                    <a:pt x="2402" y="1648"/>
                    <a:pt x="1369" y="5077"/>
                  </a:cubicBezTo>
                  <a:cubicBezTo>
                    <a:pt x="1" y="9613"/>
                    <a:pt x="3337" y="14450"/>
                    <a:pt x="8040" y="14650"/>
                  </a:cubicBezTo>
                  <a:cubicBezTo>
                    <a:pt x="8222" y="14660"/>
                    <a:pt x="8405" y="14665"/>
                    <a:pt x="8589" y="14665"/>
                  </a:cubicBezTo>
                  <a:cubicBezTo>
                    <a:pt x="11013" y="14665"/>
                    <a:pt x="13636" y="13842"/>
                    <a:pt x="15279" y="11982"/>
                  </a:cubicBezTo>
                  <a:cubicBezTo>
                    <a:pt x="17080" y="10047"/>
                    <a:pt x="17447" y="7145"/>
                    <a:pt x="16613" y="4743"/>
                  </a:cubicBezTo>
                  <a:cubicBezTo>
                    <a:pt x="16112" y="3342"/>
                    <a:pt x="15212" y="2108"/>
                    <a:pt x="13878" y="1308"/>
                  </a:cubicBezTo>
                  <a:cubicBezTo>
                    <a:pt x="12421" y="443"/>
                    <a:pt x="10685" y="1"/>
                    <a:pt x="8967" y="1"/>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5576647" y="2385584"/>
              <a:ext cx="137947" cy="248567"/>
            </a:xfrm>
            <a:custGeom>
              <a:rect b="b" l="l" r="r" t="t"/>
              <a:pathLst>
                <a:path extrusionOk="0" h="12143" w="6739">
                  <a:moveTo>
                    <a:pt x="3103" y="0"/>
                  </a:moveTo>
                  <a:cubicBezTo>
                    <a:pt x="3003" y="0"/>
                    <a:pt x="2903" y="34"/>
                    <a:pt x="2836" y="34"/>
                  </a:cubicBezTo>
                  <a:cubicBezTo>
                    <a:pt x="2702" y="67"/>
                    <a:pt x="2569" y="200"/>
                    <a:pt x="2569" y="334"/>
                  </a:cubicBezTo>
                  <a:lnTo>
                    <a:pt x="2569" y="1468"/>
                  </a:lnTo>
                  <a:cubicBezTo>
                    <a:pt x="2235" y="1501"/>
                    <a:pt x="2002" y="1635"/>
                    <a:pt x="1702" y="1735"/>
                  </a:cubicBezTo>
                  <a:cubicBezTo>
                    <a:pt x="1235" y="2002"/>
                    <a:pt x="868" y="2302"/>
                    <a:pt x="634" y="2702"/>
                  </a:cubicBezTo>
                  <a:cubicBezTo>
                    <a:pt x="367" y="3136"/>
                    <a:pt x="234" y="3569"/>
                    <a:pt x="234" y="4036"/>
                  </a:cubicBezTo>
                  <a:cubicBezTo>
                    <a:pt x="234" y="4637"/>
                    <a:pt x="401" y="5137"/>
                    <a:pt x="734" y="5504"/>
                  </a:cubicBezTo>
                  <a:cubicBezTo>
                    <a:pt x="1068" y="5871"/>
                    <a:pt x="1535" y="6205"/>
                    <a:pt x="2169" y="6405"/>
                  </a:cubicBezTo>
                  <a:lnTo>
                    <a:pt x="3736" y="6972"/>
                  </a:lnTo>
                  <a:cubicBezTo>
                    <a:pt x="4137" y="7072"/>
                    <a:pt x="4404" y="7239"/>
                    <a:pt x="4570" y="7472"/>
                  </a:cubicBezTo>
                  <a:cubicBezTo>
                    <a:pt x="4737" y="7672"/>
                    <a:pt x="4837" y="7872"/>
                    <a:pt x="4837" y="8173"/>
                  </a:cubicBezTo>
                  <a:cubicBezTo>
                    <a:pt x="4837" y="8473"/>
                    <a:pt x="4704" y="8706"/>
                    <a:pt x="4470" y="8840"/>
                  </a:cubicBezTo>
                  <a:cubicBezTo>
                    <a:pt x="4170" y="9007"/>
                    <a:pt x="3803" y="9140"/>
                    <a:pt x="3336" y="9140"/>
                  </a:cubicBezTo>
                  <a:cubicBezTo>
                    <a:pt x="2869" y="9140"/>
                    <a:pt x="2469" y="9040"/>
                    <a:pt x="2035" y="8873"/>
                  </a:cubicBezTo>
                  <a:cubicBezTo>
                    <a:pt x="1635" y="8706"/>
                    <a:pt x="1235" y="8506"/>
                    <a:pt x="901" y="8306"/>
                  </a:cubicBezTo>
                  <a:cubicBezTo>
                    <a:pt x="868" y="8256"/>
                    <a:pt x="809" y="8231"/>
                    <a:pt x="747" y="8231"/>
                  </a:cubicBezTo>
                  <a:cubicBezTo>
                    <a:pt x="684" y="8231"/>
                    <a:pt x="618" y="8256"/>
                    <a:pt x="568" y="8306"/>
                  </a:cubicBezTo>
                  <a:cubicBezTo>
                    <a:pt x="467" y="8373"/>
                    <a:pt x="367" y="8473"/>
                    <a:pt x="301" y="8573"/>
                  </a:cubicBezTo>
                  <a:cubicBezTo>
                    <a:pt x="201" y="8706"/>
                    <a:pt x="101" y="8840"/>
                    <a:pt x="67" y="9007"/>
                  </a:cubicBezTo>
                  <a:cubicBezTo>
                    <a:pt x="34" y="9173"/>
                    <a:pt x="0" y="9307"/>
                    <a:pt x="0" y="9474"/>
                  </a:cubicBezTo>
                  <a:cubicBezTo>
                    <a:pt x="0" y="9540"/>
                    <a:pt x="34" y="9674"/>
                    <a:pt x="101" y="9707"/>
                  </a:cubicBezTo>
                  <a:cubicBezTo>
                    <a:pt x="367" y="9874"/>
                    <a:pt x="668" y="10041"/>
                    <a:pt x="1001" y="10207"/>
                  </a:cubicBezTo>
                  <a:cubicBezTo>
                    <a:pt x="1335" y="10374"/>
                    <a:pt x="1702" y="10508"/>
                    <a:pt x="2102" y="10574"/>
                  </a:cubicBezTo>
                  <a:cubicBezTo>
                    <a:pt x="2235" y="10641"/>
                    <a:pt x="2369" y="10641"/>
                    <a:pt x="2502" y="10674"/>
                  </a:cubicBezTo>
                  <a:lnTo>
                    <a:pt x="2502" y="11809"/>
                  </a:lnTo>
                  <a:cubicBezTo>
                    <a:pt x="2502" y="11909"/>
                    <a:pt x="2569" y="12042"/>
                    <a:pt x="2736" y="12075"/>
                  </a:cubicBezTo>
                  <a:cubicBezTo>
                    <a:pt x="2903" y="12142"/>
                    <a:pt x="3069" y="12142"/>
                    <a:pt x="3336" y="12142"/>
                  </a:cubicBezTo>
                  <a:lnTo>
                    <a:pt x="3636" y="12142"/>
                  </a:lnTo>
                  <a:cubicBezTo>
                    <a:pt x="3736" y="12142"/>
                    <a:pt x="3837" y="12075"/>
                    <a:pt x="3903" y="12075"/>
                  </a:cubicBezTo>
                  <a:cubicBezTo>
                    <a:pt x="4037" y="12042"/>
                    <a:pt x="4170" y="11909"/>
                    <a:pt x="4170" y="11809"/>
                  </a:cubicBezTo>
                  <a:lnTo>
                    <a:pt x="4170" y="10674"/>
                  </a:lnTo>
                  <a:cubicBezTo>
                    <a:pt x="4537" y="10641"/>
                    <a:pt x="4871" y="10508"/>
                    <a:pt x="5171" y="10374"/>
                  </a:cubicBezTo>
                  <a:cubicBezTo>
                    <a:pt x="5671" y="10174"/>
                    <a:pt x="6038" y="9841"/>
                    <a:pt x="6338" y="9407"/>
                  </a:cubicBezTo>
                  <a:cubicBezTo>
                    <a:pt x="6639" y="9007"/>
                    <a:pt x="6739" y="8540"/>
                    <a:pt x="6739" y="8039"/>
                  </a:cubicBezTo>
                  <a:cubicBezTo>
                    <a:pt x="6739" y="7439"/>
                    <a:pt x="6538" y="6838"/>
                    <a:pt x="6172" y="6405"/>
                  </a:cubicBezTo>
                  <a:cubicBezTo>
                    <a:pt x="5805" y="6004"/>
                    <a:pt x="5304" y="5671"/>
                    <a:pt x="4637" y="5471"/>
                  </a:cubicBezTo>
                  <a:lnTo>
                    <a:pt x="3136" y="4904"/>
                  </a:lnTo>
                  <a:cubicBezTo>
                    <a:pt x="2802" y="4804"/>
                    <a:pt x="2536" y="4670"/>
                    <a:pt x="2335" y="4503"/>
                  </a:cubicBezTo>
                  <a:cubicBezTo>
                    <a:pt x="2169" y="4370"/>
                    <a:pt x="2135" y="4203"/>
                    <a:pt x="2135" y="3970"/>
                  </a:cubicBezTo>
                  <a:cubicBezTo>
                    <a:pt x="2135" y="3669"/>
                    <a:pt x="2235" y="3469"/>
                    <a:pt x="2469" y="3303"/>
                  </a:cubicBezTo>
                  <a:cubicBezTo>
                    <a:pt x="2702" y="3136"/>
                    <a:pt x="3036" y="3002"/>
                    <a:pt x="3503" y="3002"/>
                  </a:cubicBezTo>
                  <a:cubicBezTo>
                    <a:pt x="3870" y="3002"/>
                    <a:pt x="4203" y="3036"/>
                    <a:pt x="4537" y="3169"/>
                  </a:cubicBezTo>
                  <a:cubicBezTo>
                    <a:pt x="4871" y="3303"/>
                    <a:pt x="5238" y="3403"/>
                    <a:pt x="5538" y="3569"/>
                  </a:cubicBezTo>
                  <a:cubicBezTo>
                    <a:pt x="5594" y="3611"/>
                    <a:pt x="5650" y="3630"/>
                    <a:pt x="5700" y="3630"/>
                  </a:cubicBezTo>
                  <a:cubicBezTo>
                    <a:pt x="5771" y="3630"/>
                    <a:pt x="5833" y="3594"/>
                    <a:pt x="5871" y="3536"/>
                  </a:cubicBezTo>
                  <a:cubicBezTo>
                    <a:pt x="6038" y="3403"/>
                    <a:pt x="6172" y="3202"/>
                    <a:pt x="6238" y="3002"/>
                  </a:cubicBezTo>
                  <a:cubicBezTo>
                    <a:pt x="6338" y="2802"/>
                    <a:pt x="6372" y="2569"/>
                    <a:pt x="6372" y="2369"/>
                  </a:cubicBezTo>
                  <a:cubicBezTo>
                    <a:pt x="6372" y="2235"/>
                    <a:pt x="6338" y="2168"/>
                    <a:pt x="6205" y="2135"/>
                  </a:cubicBezTo>
                  <a:cubicBezTo>
                    <a:pt x="5871" y="1902"/>
                    <a:pt x="5404" y="1735"/>
                    <a:pt x="4971" y="1635"/>
                  </a:cubicBezTo>
                  <a:cubicBezTo>
                    <a:pt x="4737" y="1535"/>
                    <a:pt x="4504" y="1501"/>
                    <a:pt x="4237" y="1468"/>
                  </a:cubicBezTo>
                  <a:lnTo>
                    <a:pt x="4237" y="334"/>
                  </a:lnTo>
                  <a:cubicBezTo>
                    <a:pt x="4237" y="200"/>
                    <a:pt x="4170" y="67"/>
                    <a:pt x="4003" y="34"/>
                  </a:cubicBezTo>
                  <a:cubicBezTo>
                    <a:pt x="3903" y="34"/>
                    <a:pt x="3837" y="0"/>
                    <a:pt x="3703"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p:nvPr/>
          </p:nvSpPr>
          <p:spPr>
            <a:xfrm>
              <a:off x="5642191" y="2175276"/>
              <a:ext cx="8904" cy="60100"/>
            </a:xfrm>
            <a:custGeom>
              <a:rect b="b" l="l" r="r" t="t"/>
              <a:pathLst>
                <a:path extrusionOk="0" h="2936" w="435">
                  <a:moveTo>
                    <a:pt x="1" y="0"/>
                  </a:moveTo>
                  <a:lnTo>
                    <a:pt x="1" y="2936"/>
                  </a:lnTo>
                  <a:lnTo>
                    <a:pt x="434" y="2936"/>
                  </a:lnTo>
                  <a:lnTo>
                    <a:pt x="434"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a:off x="5591672" y="2205305"/>
              <a:ext cx="8884" cy="84705"/>
            </a:xfrm>
            <a:custGeom>
              <a:rect b="b" l="l" r="r" t="t"/>
              <a:pathLst>
                <a:path extrusionOk="0" h="4138" w="434">
                  <a:moveTo>
                    <a:pt x="0" y="1"/>
                  </a:moveTo>
                  <a:lnTo>
                    <a:pt x="0" y="4137"/>
                  </a:lnTo>
                  <a:lnTo>
                    <a:pt x="434" y="4137"/>
                  </a:lnTo>
                  <a:lnTo>
                    <a:pt x="434"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
            <p:cNvSpPr/>
            <p:nvPr/>
          </p:nvSpPr>
          <p:spPr>
            <a:xfrm>
              <a:off x="5685219" y="2216912"/>
              <a:ext cx="8208" cy="73098"/>
            </a:xfrm>
            <a:custGeom>
              <a:rect b="b" l="l" r="r" t="t"/>
              <a:pathLst>
                <a:path extrusionOk="0" h="3571" w="401">
                  <a:moveTo>
                    <a:pt x="0" y="1"/>
                  </a:moveTo>
                  <a:lnTo>
                    <a:pt x="0" y="3570"/>
                  </a:lnTo>
                  <a:lnTo>
                    <a:pt x="401" y="3570"/>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7" name="Shape 207"/>
        <p:cNvGrpSpPr/>
        <p:nvPr/>
      </p:nvGrpSpPr>
      <p:grpSpPr>
        <a:xfrm>
          <a:off x="0" y="0"/>
          <a:ext cx="0" cy="0"/>
          <a:chOff x="0" y="0"/>
          <a:chExt cx="0" cy="0"/>
        </a:xfrm>
      </p:grpSpPr>
      <p:grpSp>
        <p:nvGrpSpPr>
          <p:cNvPr id="208" name="Google Shape;208;p9"/>
          <p:cNvGrpSpPr/>
          <p:nvPr/>
        </p:nvGrpSpPr>
        <p:grpSpPr>
          <a:xfrm>
            <a:off x="-244" y="24"/>
            <a:ext cx="9144155" cy="5165694"/>
            <a:chOff x="-244" y="24"/>
            <a:chExt cx="9144155" cy="5165694"/>
          </a:xfrm>
        </p:grpSpPr>
        <p:sp>
          <p:nvSpPr>
            <p:cNvPr id="209" name="Google Shape;209;p9"/>
            <p:cNvSpPr/>
            <p:nvPr/>
          </p:nvSpPr>
          <p:spPr>
            <a:xfrm>
              <a:off x="-244" y="24"/>
              <a:ext cx="9144155" cy="4504859"/>
            </a:xfrm>
            <a:custGeom>
              <a:rect b="b" l="l" r="r" t="t"/>
              <a:pathLst>
                <a:path extrusionOk="0" h="161827" w="280948">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9"/>
            <p:cNvSpPr/>
            <p:nvPr/>
          </p:nvSpPr>
          <p:spPr>
            <a:xfrm>
              <a:off x="-244" y="2661122"/>
              <a:ext cx="9144155" cy="2504596"/>
            </a:xfrm>
            <a:custGeom>
              <a:rect b="b" l="l" r="r" t="t"/>
              <a:pathLst>
                <a:path extrusionOk="0" h="89972" w="280948">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 name="Google Shape;211;p9"/>
          <p:cNvGrpSpPr/>
          <p:nvPr/>
        </p:nvGrpSpPr>
        <p:grpSpPr>
          <a:xfrm>
            <a:off x="303630" y="306525"/>
            <a:ext cx="8536741" cy="4552701"/>
            <a:chOff x="2434200" y="841500"/>
            <a:chExt cx="4622450" cy="3053250"/>
          </a:xfrm>
        </p:grpSpPr>
        <p:sp>
          <p:nvSpPr>
            <p:cNvPr id="212" name="Google Shape;212;p9"/>
            <p:cNvSpPr/>
            <p:nvPr/>
          </p:nvSpPr>
          <p:spPr>
            <a:xfrm>
              <a:off x="2434200" y="841500"/>
              <a:ext cx="4622450" cy="3053250"/>
            </a:xfrm>
            <a:custGeom>
              <a:rect b="b" l="l" r="r" t="t"/>
              <a:pathLst>
                <a:path extrusionOk="0" h="122130" w="184898">
                  <a:moveTo>
                    <a:pt x="1" y="0"/>
                  </a:moveTo>
                  <a:lnTo>
                    <a:pt x="1" y="122129"/>
                  </a:lnTo>
                  <a:lnTo>
                    <a:pt x="184898" y="122129"/>
                  </a:lnTo>
                  <a:lnTo>
                    <a:pt x="18489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9"/>
            <p:cNvSpPr/>
            <p:nvPr/>
          </p:nvSpPr>
          <p:spPr>
            <a:xfrm>
              <a:off x="2540471" y="968396"/>
              <a:ext cx="4409734" cy="2799450"/>
            </a:xfrm>
            <a:custGeom>
              <a:rect b="b" l="l" r="r" t="t"/>
              <a:pathLst>
                <a:path extrusionOk="0" h="111978" w="174868">
                  <a:moveTo>
                    <a:pt x="1" y="0"/>
                  </a:moveTo>
                  <a:lnTo>
                    <a:pt x="1" y="111977"/>
                  </a:lnTo>
                  <a:lnTo>
                    <a:pt x="174867" y="111977"/>
                  </a:lnTo>
                  <a:lnTo>
                    <a:pt x="1748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 name="Google Shape;214;p9"/>
          <p:cNvSpPr txBox="1"/>
          <p:nvPr>
            <p:ph idx="1" type="body"/>
          </p:nvPr>
        </p:nvSpPr>
        <p:spPr>
          <a:xfrm>
            <a:off x="720000" y="1722975"/>
            <a:ext cx="4110300" cy="25293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accent3"/>
              </a:buClr>
              <a:buSzPts val="800"/>
              <a:buFont typeface="Open Sans"/>
              <a:buChar char="●"/>
              <a:defRPr/>
            </a:lvl1pPr>
            <a:lvl2pPr indent="-279400" lvl="1" marL="914400">
              <a:spcBef>
                <a:spcPts val="0"/>
              </a:spcBef>
              <a:spcAft>
                <a:spcPts val="0"/>
              </a:spcAft>
              <a:buClr>
                <a:srgbClr val="999999"/>
              </a:buClr>
              <a:buSzPts val="800"/>
              <a:buFont typeface="Open Sans"/>
              <a:buChar char="○"/>
              <a:defRPr/>
            </a:lvl2pPr>
            <a:lvl3pPr indent="-279400" lvl="2" marL="1371600">
              <a:spcBef>
                <a:spcPts val="0"/>
              </a:spcBef>
              <a:spcAft>
                <a:spcPts val="0"/>
              </a:spcAft>
              <a:buClr>
                <a:srgbClr val="999999"/>
              </a:buClr>
              <a:buSzPts val="800"/>
              <a:buFont typeface="Open Sans"/>
              <a:buChar char="■"/>
              <a:defRPr/>
            </a:lvl3pPr>
            <a:lvl4pPr indent="-279400" lvl="3" marL="1828800">
              <a:spcBef>
                <a:spcPts val="0"/>
              </a:spcBef>
              <a:spcAft>
                <a:spcPts val="0"/>
              </a:spcAft>
              <a:buClr>
                <a:srgbClr val="999999"/>
              </a:buClr>
              <a:buSzPts val="800"/>
              <a:buFont typeface="Open Sans"/>
              <a:buChar char="●"/>
              <a:defRPr/>
            </a:lvl4pPr>
            <a:lvl5pPr indent="-304800" lvl="4" marL="2286000">
              <a:spcBef>
                <a:spcPts val="0"/>
              </a:spcBef>
              <a:spcAft>
                <a:spcPts val="0"/>
              </a:spcAft>
              <a:buClr>
                <a:srgbClr val="999999"/>
              </a:buClr>
              <a:buSzPts val="1200"/>
              <a:buFont typeface="Open Sans"/>
              <a:buChar char="○"/>
              <a:defRPr/>
            </a:lvl5pPr>
            <a:lvl6pPr indent="-304800" lvl="5" marL="2743200">
              <a:spcBef>
                <a:spcPts val="0"/>
              </a:spcBef>
              <a:spcAft>
                <a:spcPts val="0"/>
              </a:spcAft>
              <a:buClr>
                <a:srgbClr val="999999"/>
              </a:buClr>
              <a:buSzPts val="1200"/>
              <a:buFont typeface="Open Sans"/>
              <a:buChar char="■"/>
              <a:defRPr/>
            </a:lvl6pPr>
            <a:lvl7pPr indent="-273050" lvl="6" marL="3200400">
              <a:spcBef>
                <a:spcPts val="0"/>
              </a:spcBef>
              <a:spcAft>
                <a:spcPts val="0"/>
              </a:spcAft>
              <a:buClr>
                <a:srgbClr val="999999"/>
              </a:buClr>
              <a:buSzPts val="700"/>
              <a:buFont typeface="Open Sans"/>
              <a:buChar char="●"/>
              <a:defRPr/>
            </a:lvl7pPr>
            <a:lvl8pPr indent="-273050" lvl="7" marL="3657600">
              <a:spcBef>
                <a:spcPts val="0"/>
              </a:spcBef>
              <a:spcAft>
                <a:spcPts val="0"/>
              </a:spcAft>
              <a:buClr>
                <a:srgbClr val="999999"/>
              </a:buClr>
              <a:buSzPts val="700"/>
              <a:buFont typeface="Open Sans"/>
              <a:buChar char="○"/>
              <a:defRPr/>
            </a:lvl8pPr>
            <a:lvl9pPr indent="-266700" lvl="8" marL="4114800">
              <a:spcBef>
                <a:spcPts val="0"/>
              </a:spcBef>
              <a:spcAft>
                <a:spcPts val="0"/>
              </a:spcAft>
              <a:buClr>
                <a:srgbClr val="999999"/>
              </a:buClr>
              <a:buSzPts val="600"/>
              <a:buFont typeface="Open Sans"/>
              <a:buChar char="■"/>
              <a:defRPr/>
            </a:lvl9pPr>
          </a:lstStyle>
          <a:p/>
        </p:txBody>
      </p:sp>
      <p:sp>
        <p:nvSpPr>
          <p:cNvPr id="215" name="Google Shape;215;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6" name="Shape 216"/>
        <p:cNvGrpSpPr/>
        <p:nvPr/>
      </p:nvGrpSpPr>
      <p:grpSpPr>
        <a:xfrm>
          <a:off x="0" y="0"/>
          <a:ext cx="0" cy="0"/>
          <a:chOff x="0" y="0"/>
          <a:chExt cx="0" cy="0"/>
        </a:xfrm>
      </p:grpSpPr>
      <p:pic>
        <p:nvPicPr>
          <p:cNvPr id="217" name="Google Shape;217;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8" name="Google Shape;218;p10"/>
          <p:cNvSpPr txBox="1"/>
          <p:nvPr>
            <p:ph idx="1" type="body"/>
          </p:nvPr>
        </p:nvSpPr>
        <p:spPr>
          <a:xfrm>
            <a:off x="720000" y="3498225"/>
            <a:ext cx="7704000" cy="759000"/>
          </a:xfrm>
          <a:prstGeom prst="rect">
            <a:avLst/>
          </a:prstGeom>
          <a:solidFill>
            <a:schemeClr val="accent6"/>
          </a:solid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200"/>
              <a:buNone/>
              <a:defRPr sz="3900">
                <a:solidFill>
                  <a:schemeClr val="accent3"/>
                </a:solidFill>
                <a:latin typeface="Fira Sans Condensed ExtraBold"/>
                <a:ea typeface="Fira Sans Condensed ExtraBold"/>
                <a:cs typeface="Fira Sans Condensed ExtraBold"/>
                <a:sym typeface="Fira Sans Condensed ExtraBold"/>
              </a:defRPr>
            </a:lvl1pPr>
          </a:lstStyle>
          <a:p/>
        </p:txBody>
      </p:sp>
      <p:sp>
        <p:nvSpPr>
          <p:cNvPr id="219" name="Google Shape;219;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85425"/>
            <a:ext cx="8520600" cy="5727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2500"/>
              <a:buFont typeface="Fira Sans Condensed ExtraBold"/>
              <a:buNone/>
              <a:defRPr sz="2500">
                <a:solidFill>
                  <a:schemeClr val="dk1"/>
                </a:solidFill>
                <a:latin typeface="Fira Sans Condensed ExtraBold"/>
                <a:ea typeface="Fira Sans Condensed ExtraBold"/>
                <a:cs typeface="Fira Sans Condensed ExtraBold"/>
                <a:sym typeface="Fira Sans Condensed ExtraBold"/>
              </a:defRPr>
            </a:lvl1pPr>
            <a:lvl2pPr lvl="1">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2pPr>
            <a:lvl3pPr lvl="2">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3pPr>
            <a:lvl4pPr lvl="3">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4pPr>
            <a:lvl5pPr lvl="4">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5pPr>
            <a:lvl6pPr lvl="5">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6pPr>
            <a:lvl7pPr lvl="6">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7pPr>
            <a:lvl8pPr lvl="7">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8pPr>
            <a:lvl9pPr lvl="8">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898" name="Shape 898"/>
        <p:cNvGrpSpPr/>
        <p:nvPr/>
      </p:nvGrpSpPr>
      <p:grpSpPr>
        <a:xfrm>
          <a:off x="0" y="0"/>
          <a:ext cx="0" cy="0"/>
          <a:chOff x="0" y="0"/>
          <a:chExt cx="0" cy="0"/>
        </a:xfrm>
      </p:grpSpPr>
      <p:sp>
        <p:nvSpPr>
          <p:cNvPr id="899" name="Google Shape;899;p3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00" name="Google Shape;900;p3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1.xml"/><Relationship Id="rId3" Type="http://schemas.openxmlformats.org/officeDocument/2006/relationships/hyperlink" Target="https://docs.google.com/spreadsheets/d/1regderHo0d5SFnm_qXG-1Gcwm-_H2LrWfhdmzXQ4rRA/copy#gid=1461421812"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regderHo0d5SFnm_qXG-1Gcwm-_H2LrWfhdmzXQ4rRA/copy#gid=0" TargetMode="External"/><Relationship Id="rId5"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regderHo0d5SFnm_qXG-1Gcwm-_H2LrWfhdmzXQ4rRA/copy#gid=861409666" TargetMode="External"/><Relationship Id="rId5"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image" Target="../media/image1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 Id="rId3" Type="http://schemas.openxmlformats.org/officeDocument/2006/relationships/image" Target="../media/image16.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regderHo0d5SFnm_qXG-1Gcwm-_H2LrWfhdmzXQ4rRA/copy#gid=160180900" TargetMode="External"/><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 Id="rId3" Type="http://schemas.openxmlformats.org/officeDocument/2006/relationships/image" Target="../media/image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8.xml"/><Relationship Id="rId3" Type="http://schemas.openxmlformats.org/officeDocument/2006/relationships/image" Target="../media/image15.jpg"/><Relationship Id="rId4" Type="http://schemas.openxmlformats.org/officeDocument/2006/relationships/image" Target="../media/image14.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1.xml"/><Relationship Id="rId3" Type="http://schemas.openxmlformats.org/officeDocument/2006/relationships/hyperlink" Target="https://www.freepik.com/free-vector/financial-composition-with-professional-elements_1305464.htm#&amp;position=1&amp;from_view=undefined/?utm_source=slidesgo_template&amp;utm_medium=referral-link&amp;utm_campaign=sg_resources&amp;utm_content=freepik"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2.xml"/><Relationship Id="rId3" Type="http://schemas.openxmlformats.org/officeDocument/2006/relationships/hyperlink" Target="https://www.freepik.com/free-vector/hand-drawn-stock-market-concept_20058480.htm#&amp;position=31&amp;from_view=undefined/?utm_source=slidesgo_template&amp;utm_medium=referral-link&amp;utm_campaign=sg_resources&amp;utm_content=freepik" TargetMode="External"/><Relationship Id="rId4" Type="http://schemas.openxmlformats.org/officeDocument/2006/relationships/hyperlink" Target="https://www.freepik.com/free-vector/flat-design-credit-assessment_20059333.htm#&amp;position=29&amp;from_view=undefined/?utm_source=slidesgo_template&amp;utm_medium=referral-link&amp;utm_campaign=sg_resources&amp;utm_content=freepik" TargetMode="External"/><Relationship Id="rId9" Type="http://schemas.openxmlformats.org/officeDocument/2006/relationships/hyperlink" Target="https://www.freepik.com/free-vector/hand-drawn-finance-leader-holding-flag_20058544.htm#&amp;position=19&amp;from_view=undefined/?utm_source=slidesgo_template&amp;utm_medium=referral-link&amp;utm_campaign=sg_resources&amp;utm_content=freepik" TargetMode="External"/><Relationship Id="rId5" Type="http://schemas.openxmlformats.org/officeDocument/2006/relationships/hyperlink" Target="https://www.freepik.com/free-vector/hand-drawn-stock-market-concept-with-analysts_20058522.htm#&amp;position=27&amp;from_view=undefined/?utm_source=slidesgo_template&amp;utm_medium=referral-link&amp;utm_campaign=sg_resources&amp;utm_content=freepik" TargetMode="External"/><Relationship Id="rId6" Type="http://schemas.openxmlformats.org/officeDocument/2006/relationships/hyperlink" Target="https://www.freepik.com/free-vector/flat-design-cryptocurrency-concept_20059369.htm#&amp;position=25&amp;from_view=undefined/?utm_source=slidesgo_template&amp;utm_medium=referral-link&amp;utm_campaign=sg_resources&amp;utm_content=freepik" TargetMode="External"/><Relationship Id="rId7" Type="http://schemas.openxmlformats.org/officeDocument/2006/relationships/hyperlink" Target="https://www.freepik.com/free-vector/hand-drawn-cryptocurrency-with-smartphone_20059357.htm#&amp;position=23&amp;from_view=undefined/?utm_source=slidesgo_template&amp;utm_medium=referral-link&amp;utm_campaign=sg_resources&amp;utm_content=freepik" TargetMode="External"/><Relationship Id="rId8" Type="http://schemas.openxmlformats.org/officeDocument/2006/relationships/hyperlink" Target="https://www.freepik.com/free-vector/flat-design-approved-credit-assessment_20059343.htm#&amp;position=21&amp;from_view=undefined/?utm_source=slidesgo_template&amp;utm_medium=referral-link&amp;utm_campaign=sg_resources&amp;utm_content=freepik" TargetMode="External"/><Relationship Id="rId11" Type="http://schemas.openxmlformats.org/officeDocument/2006/relationships/hyperlink" Target="https://www.freepik.com/free-photo/stats-concept-with-wood-blocks_13819872.htm#&amp;position=9&amp;from_view=undefined/?utm_source=slidesgo_template&amp;utm_medium=referral-link&amp;utm_campaign=sg_resources&amp;utm_content=freepik" TargetMode="External"/><Relationship Id="rId10" Type="http://schemas.openxmlformats.org/officeDocument/2006/relationships/hyperlink" Target="https://www.freepik.com/free-vector/hand-drawn-finance-leader-with-arrow_20058545.htm#&amp;position=17&amp;from_view=undefined/?utm_source=slidesgo_template&amp;utm_medium=referral-link&amp;utm_campaign=sg_resources&amp;utm_content=freepik" TargetMode="External"/><Relationship Id="rId13" Type="http://schemas.openxmlformats.org/officeDocument/2006/relationships/hyperlink" Target="https://www.freepik.com/free-photo/peron-doing-presentation-her-colleagues_21541015.htm#&amp;position=5&amp;from_view=undefined" TargetMode="External"/><Relationship Id="rId12" Type="http://schemas.openxmlformats.org/officeDocument/2006/relationships/hyperlink" Target="https://www.freepik.com/free-photo/graphic-concept-with-items-flat-lay_13819841.htm#&amp;position=7&amp;from_view=undefined/?utm_source=slidesgo_template&amp;utm_medium=referral-link&amp;utm_campaign=sg_resources&amp;utm_content=freepik" TargetMode="External"/><Relationship Id="rId15" Type="http://schemas.openxmlformats.org/officeDocument/2006/relationships/hyperlink" Target="https://www.freepik.com/free-photo/portrait-sensitive-man_27643344.htm#&amp;position=1&amp;from_view=undefined/?utm_source=slidesgo_template&amp;utm_medium=referral-link&amp;utm_campaign=sg_resources&amp;utm_content=freepik" TargetMode="External"/><Relationship Id="rId14" Type="http://schemas.openxmlformats.org/officeDocument/2006/relationships/hyperlink" Target="https://www.freepik.com/free-photo/peron-doing-presentation-her-colleagues_21541014.htm#&amp;position=3&amp;from_view=undefined/?utm_source=slidesgo_template&amp;utm_medium=referral-link&amp;utm_campaign=sg_resources&amp;utm_content=freepik" TargetMode="External"/><Relationship Id="rId16" Type="http://schemas.openxmlformats.org/officeDocument/2006/relationships/hyperlink" Target="https://www.flaticon.com/packs/investment-120?word=money/?utm_source=slidesgo_template&amp;utm_medium=referral-link&amp;utm_campaign=sg_resources&amp;utm_content=flaticon"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3.xml"/><Relationship Id="rId3" Type="http://schemas.openxmlformats.org/officeDocument/2006/relationships/hyperlink" Target="http://bit.ly/2PfT4lq" TargetMode="External"/><Relationship Id="rId4" Type="http://schemas.openxmlformats.org/officeDocument/2006/relationships/slide" Target="/ppt/slides/slide4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4.xml"/><Relationship Id="rId3" Type="http://schemas.openxmlformats.org/officeDocument/2006/relationships/hyperlink" Target="http://bit.ly/2PfT4lq" TargetMode="External"/><Relationship Id="rId4" Type="http://schemas.openxmlformats.org/officeDocument/2006/relationships/slide" Target="/ppt/slides/slide4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5.xml"/><Relationship Id="rId3" Type="http://schemas.openxmlformats.org/officeDocument/2006/relationships/hyperlink" Target="https://fonts.google.com/specimen/Fira+Sans+Extra+Condensed" TargetMode="External"/><Relationship Id="rId4" Type="http://schemas.openxmlformats.org/officeDocument/2006/relationships/hyperlink" Target="https://fonts.google.com/specimen/Albert+Sans"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1.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8.png"/><Relationship Id="rId14" Type="http://schemas.openxmlformats.org/officeDocument/2006/relationships/image" Target="../media/image9.png"/><Relationship Id="rId17" Type="http://schemas.openxmlformats.org/officeDocument/2006/relationships/image" Target="../media/image10.png"/><Relationship Id="rId16"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7.xml"/><Relationship Id="rId3" Type="http://schemas.openxmlformats.org/officeDocument/2006/relationships/hyperlink" Target="https://bit.ly/2ZjL1pd"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63.xml"/><Relationship Id="rId3" Type="http://schemas.openxmlformats.org/officeDocument/2006/relationships/hyperlink" Target="https://workspace.google.com/marketplace/app/icons_for_slides_docs/381578326502"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70.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 name="Shape 907"/>
        <p:cNvGrpSpPr/>
        <p:nvPr/>
      </p:nvGrpSpPr>
      <p:grpSpPr>
        <a:xfrm>
          <a:off x="0" y="0"/>
          <a:ext cx="0" cy="0"/>
          <a:chOff x="0" y="0"/>
          <a:chExt cx="0" cy="0"/>
        </a:xfrm>
      </p:grpSpPr>
      <p:grpSp>
        <p:nvGrpSpPr>
          <p:cNvPr id="908" name="Google Shape;908;p39"/>
          <p:cNvGrpSpPr/>
          <p:nvPr/>
        </p:nvGrpSpPr>
        <p:grpSpPr>
          <a:xfrm>
            <a:off x="1755112" y="2557033"/>
            <a:ext cx="969446" cy="790771"/>
            <a:chOff x="481275" y="890825"/>
            <a:chExt cx="1708275" cy="1390000"/>
          </a:xfrm>
        </p:grpSpPr>
        <p:sp>
          <p:nvSpPr>
            <p:cNvPr id="909" name="Google Shape;909;p39"/>
            <p:cNvSpPr/>
            <p:nvPr/>
          </p:nvSpPr>
          <p:spPr>
            <a:xfrm>
              <a:off x="548150" y="907600"/>
              <a:ext cx="631500" cy="1102625"/>
            </a:xfrm>
            <a:custGeom>
              <a:rect b="b" l="l" r="r" t="t"/>
              <a:pathLst>
                <a:path extrusionOk="0" h="44105" w="25260">
                  <a:moveTo>
                    <a:pt x="17539" y="0"/>
                  </a:moveTo>
                  <a:lnTo>
                    <a:pt x="16353" y="608"/>
                  </a:lnTo>
                  <a:cubicBezTo>
                    <a:pt x="7295" y="5411"/>
                    <a:pt x="1399" y="13952"/>
                    <a:pt x="548" y="23527"/>
                  </a:cubicBezTo>
                  <a:cubicBezTo>
                    <a:pt x="0" y="29910"/>
                    <a:pt x="1885" y="37873"/>
                    <a:pt x="5107" y="42949"/>
                  </a:cubicBezTo>
                  <a:lnTo>
                    <a:pt x="5867" y="44104"/>
                  </a:lnTo>
                  <a:lnTo>
                    <a:pt x="19211" y="35533"/>
                  </a:lnTo>
                  <a:lnTo>
                    <a:pt x="18451" y="34347"/>
                  </a:lnTo>
                  <a:cubicBezTo>
                    <a:pt x="16900" y="31916"/>
                    <a:pt x="15958" y="27843"/>
                    <a:pt x="16201" y="24742"/>
                  </a:cubicBezTo>
                  <a:cubicBezTo>
                    <a:pt x="16627" y="20062"/>
                    <a:pt x="19514" y="15897"/>
                    <a:pt x="23952" y="13557"/>
                  </a:cubicBezTo>
                  <a:lnTo>
                    <a:pt x="25259" y="12888"/>
                  </a:lnTo>
                  <a:lnTo>
                    <a:pt x="175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9"/>
            <p:cNvSpPr/>
            <p:nvPr/>
          </p:nvSpPr>
          <p:spPr>
            <a:xfrm>
              <a:off x="481275" y="891650"/>
              <a:ext cx="1147475" cy="1389175"/>
            </a:xfrm>
            <a:custGeom>
              <a:rect b="b" l="l" r="r" t="t"/>
              <a:pathLst>
                <a:path extrusionOk="0" h="55567" w="45899">
                  <a:moveTo>
                    <a:pt x="37205" y="0"/>
                  </a:moveTo>
                  <a:cubicBezTo>
                    <a:pt x="13040" y="1307"/>
                    <a:pt x="1" y="26596"/>
                    <a:pt x="14408" y="43983"/>
                  </a:cubicBezTo>
                  <a:cubicBezTo>
                    <a:pt x="21136" y="51974"/>
                    <a:pt x="30147" y="55566"/>
                    <a:pt x="38857" y="55566"/>
                  </a:cubicBezTo>
                  <a:cubicBezTo>
                    <a:pt x="41244" y="55566"/>
                    <a:pt x="43609" y="55296"/>
                    <a:pt x="45898" y="54773"/>
                  </a:cubicBezTo>
                  <a:lnTo>
                    <a:pt x="42494" y="43010"/>
                  </a:lnTo>
                  <a:cubicBezTo>
                    <a:pt x="41180" y="43315"/>
                    <a:pt x="39825" y="43473"/>
                    <a:pt x="38458" y="43473"/>
                  </a:cubicBezTo>
                  <a:cubicBezTo>
                    <a:pt x="33562" y="43473"/>
                    <a:pt x="28521" y="41452"/>
                    <a:pt x="24743" y="36961"/>
                  </a:cubicBezTo>
                  <a:cubicBezTo>
                    <a:pt x="16597" y="27113"/>
                    <a:pt x="23983" y="12857"/>
                    <a:pt x="37570" y="12098"/>
                  </a:cubicBezTo>
                  <a:lnTo>
                    <a:pt x="372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9"/>
            <p:cNvSpPr/>
            <p:nvPr/>
          </p:nvSpPr>
          <p:spPr>
            <a:xfrm>
              <a:off x="1627200" y="948625"/>
              <a:ext cx="519025" cy="509150"/>
            </a:xfrm>
            <a:custGeom>
              <a:rect b="b" l="l" r="r" t="t"/>
              <a:pathLst>
                <a:path extrusionOk="0" h="20366" w="20761">
                  <a:moveTo>
                    <a:pt x="5958" y="1"/>
                  </a:moveTo>
                  <a:lnTo>
                    <a:pt x="0" y="11126"/>
                  </a:lnTo>
                  <a:cubicBezTo>
                    <a:pt x="3557" y="12585"/>
                    <a:pt x="6140" y="15259"/>
                    <a:pt x="7994" y="19424"/>
                  </a:cubicBezTo>
                  <a:cubicBezTo>
                    <a:pt x="8116" y="19697"/>
                    <a:pt x="8238" y="20001"/>
                    <a:pt x="8359" y="20366"/>
                  </a:cubicBezTo>
                  <a:lnTo>
                    <a:pt x="20761" y="16323"/>
                  </a:lnTo>
                  <a:cubicBezTo>
                    <a:pt x="20578" y="15776"/>
                    <a:pt x="20396" y="15199"/>
                    <a:pt x="20153" y="14712"/>
                  </a:cubicBezTo>
                  <a:cubicBezTo>
                    <a:pt x="16870" y="7357"/>
                    <a:pt x="12250" y="2584"/>
                    <a:pt x="59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9"/>
            <p:cNvSpPr/>
            <p:nvPr/>
          </p:nvSpPr>
          <p:spPr>
            <a:xfrm>
              <a:off x="1544375" y="1355925"/>
              <a:ext cx="645175" cy="906575"/>
            </a:xfrm>
            <a:custGeom>
              <a:rect b="b" l="l" r="r" t="t"/>
              <a:pathLst>
                <a:path extrusionOk="0" h="36263" w="25807">
                  <a:moveTo>
                    <a:pt x="24074" y="1"/>
                  </a:moveTo>
                  <a:lnTo>
                    <a:pt x="11672" y="4043"/>
                  </a:lnTo>
                  <a:cubicBezTo>
                    <a:pt x="12614" y="7022"/>
                    <a:pt x="12523" y="11521"/>
                    <a:pt x="11338" y="14773"/>
                  </a:cubicBezTo>
                  <a:cubicBezTo>
                    <a:pt x="9514" y="19910"/>
                    <a:pt x="5076" y="23345"/>
                    <a:pt x="0" y="24469"/>
                  </a:cubicBezTo>
                  <a:lnTo>
                    <a:pt x="3405" y="36263"/>
                  </a:lnTo>
                  <a:cubicBezTo>
                    <a:pt x="12432" y="34196"/>
                    <a:pt x="20244" y="28117"/>
                    <a:pt x="23526" y="19028"/>
                  </a:cubicBezTo>
                  <a:cubicBezTo>
                    <a:pt x="25593" y="13253"/>
                    <a:pt x="25806" y="5320"/>
                    <a:pt x="24074"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9"/>
            <p:cNvSpPr/>
            <p:nvPr/>
          </p:nvSpPr>
          <p:spPr>
            <a:xfrm>
              <a:off x="1411375" y="890825"/>
              <a:ext cx="364775" cy="335950"/>
            </a:xfrm>
            <a:custGeom>
              <a:rect b="b" l="l" r="r" t="t"/>
              <a:pathLst>
                <a:path extrusionOk="0" h="13438" w="14591">
                  <a:moveTo>
                    <a:pt x="1962" y="0"/>
                  </a:moveTo>
                  <a:cubicBezTo>
                    <a:pt x="1301" y="0"/>
                    <a:pt x="647" y="20"/>
                    <a:pt x="1" y="64"/>
                  </a:cubicBezTo>
                  <a:lnTo>
                    <a:pt x="366" y="12191"/>
                  </a:lnTo>
                  <a:cubicBezTo>
                    <a:pt x="845" y="12149"/>
                    <a:pt x="1332" y="12126"/>
                    <a:pt x="1824" y="12126"/>
                  </a:cubicBezTo>
                  <a:cubicBezTo>
                    <a:pt x="2393" y="12126"/>
                    <a:pt x="2971" y="12157"/>
                    <a:pt x="3557" y="12222"/>
                  </a:cubicBezTo>
                  <a:cubicBezTo>
                    <a:pt x="5442" y="12404"/>
                    <a:pt x="7114" y="12799"/>
                    <a:pt x="8633" y="13438"/>
                  </a:cubicBezTo>
                  <a:lnTo>
                    <a:pt x="14591" y="2313"/>
                  </a:lnTo>
                  <a:cubicBezTo>
                    <a:pt x="11916" y="1219"/>
                    <a:pt x="8968" y="519"/>
                    <a:pt x="5655" y="185"/>
                  </a:cubicBezTo>
                  <a:cubicBezTo>
                    <a:pt x="4398" y="67"/>
                    <a:pt x="3168" y="0"/>
                    <a:pt x="19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 name="Google Shape;914;p39"/>
          <p:cNvSpPr txBox="1"/>
          <p:nvPr>
            <p:ph type="ctrTitle"/>
          </p:nvPr>
        </p:nvSpPr>
        <p:spPr>
          <a:xfrm>
            <a:off x="2934475" y="942925"/>
            <a:ext cx="5679000" cy="198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5300">
                <a:solidFill>
                  <a:schemeClr val="accent3"/>
                </a:solidFill>
                <a:latin typeface="Fira Sans Condensed"/>
                <a:ea typeface="Fira Sans Condensed"/>
                <a:cs typeface="Fira Sans Condensed"/>
                <a:sym typeface="Fira Sans Condensed"/>
              </a:rPr>
              <a:t>Investigative Risk Intelligence System</a:t>
            </a:r>
            <a:r>
              <a:rPr lang="en" sz="5300">
                <a:solidFill>
                  <a:schemeClr val="accent3"/>
                </a:solidFill>
              </a:rPr>
              <a:t> </a:t>
            </a:r>
            <a:endParaRPr sz="5300"/>
          </a:p>
          <a:p>
            <a:pPr indent="0" lvl="0" marL="0" rtl="0" algn="ctr">
              <a:spcBef>
                <a:spcPts val="0"/>
              </a:spcBef>
              <a:spcAft>
                <a:spcPts val="0"/>
              </a:spcAft>
              <a:buNone/>
            </a:pPr>
            <a:r>
              <a:rPr lang="en" sz="5300"/>
              <a:t>Project I.R.I.S.</a:t>
            </a:r>
            <a:endParaRPr sz="5300"/>
          </a:p>
        </p:txBody>
      </p:sp>
      <p:grpSp>
        <p:nvGrpSpPr>
          <p:cNvPr id="915" name="Google Shape;915;p39"/>
          <p:cNvGrpSpPr/>
          <p:nvPr/>
        </p:nvGrpSpPr>
        <p:grpSpPr>
          <a:xfrm>
            <a:off x="4879479" y="3867264"/>
            <a:ext cx="1788985" cy="677210"/>
            <a:chOff x="2738925" y="2956250"/>
            <a:chExt cx="1826800" cy="691525"/>
          </a:xfrm>
        </p:grpSpPr>
        <p:sp>
          <p:nvSpPr>
            <p:cNvPr id="916" name="Google Shape;916;p39"/>
            <p:cNvSpPr/>
            <p:nvPr/>
          </p:nvSpPr>
          <p:spPr>
            <a:xfrm>
              <a:off x="2738925" y="3388650"/>
              <a:ext cx="323725" cy="254575"/>
            </a:xfrm>
            <a:custGeom>
              <a:rect b="b" l="l" r="r" t="t"/>
              <a:pathLst>
                <a:path extrusionOk="0" h="10183" w="12949">
                  <a:moveTo>
                    <a:pt x="0" y="0"/>
                  </a:moveTo>
                  <a:lnTo>
                    <a:pt x="0" y="10183"/>
                  </a:lnTo>
                  <a:lnTo>
                    <a:pt x="12949" y="10183"/>
                  </a:lnTo>
                  <a:lnTo>
                    <a:pt x="12949"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9"/>
            <p:cNvSpPr/>
            <p:nvPr/>
          </p:nvSpPr>
          <p:spPr>
            <a:xfrm>
              <a:off x="3114300" y="2956250"/>
              <a:ext cx="323750" cy="686975"/>
            </a:xfrm>
            <a:custGeom>
              <a:rect b="b" l="l" r="r" t="t"/>
              <a:pathLst>
                <a:path extrusionOk="0" h="27479" w="12950">
                  <a:moveTo>
                    <a:pt x="1" y="1"/>
                  </a:moveTo>
                  <a:lnTo>
                    <a:pt x="1" y="27479"/>
                  </a:lnTo>
                  <a:lnTo>
                    <a:pt x="12949" y="27479"/>
                  </a:lnTo>
                  <a:lnTo>
                    <a:pt x="12949" y="1"/>
                  </a:ln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9"/>
            <p:cNvSpPr/>
            <p:nvPr/>
          </p:nvSpPr>
          <p:spPr>
            <a:xfrm>
              <a:off x="3490450" y="3260975"/>
              <a:ext cx="323750" cy="381500"/>
            </a:xfrm>
            <a:custGeom>
              <a:rect b="b" l="l" r="r" t="t"/>
              <a:pathLst>
                <a:path extrusionOk="0" h="15260" w="12950">
                  <a:moveTo>
                    <a:pt x="1" y="1"/>
                  </a:moveTo>
                  <a:lnTo>
                    <a:pt x="1" y="15259"/>
                  </a:lnTo>
                  <a:lnTo>
                    <a:pt x="12949" y="15259"/>
                  </a:lnTo>
                  <a:lnTo>
                    <a:pt x="12949"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9"/>
            <p:cNvSpPr/>
            <p:nvPr/>
          </p:nvSpPr>
          <p:spPr>
            <a:xfrm>
              <a:off x="3865850" y="3411425"/>
              <a:ext cx="323725" cy="231800"/>
            </a:xfrm>
            <a:custGeom>
              <a:rect b="b" l="l" r="r" t="t"/>
              <a:pathLst>
                <a:path extrusionOk="0" h="9272" w="12949">
                  <a:moveTo>
                    <a:pt x="0" y="1"/>
                  </a:moveTo>
                  <a:lnTo>
                    <a:pt x="0" y="9272"/>
                  </a:lnTo>
                  <a:lnTo>
                    <a:pt x="12949" y="9272"/>
                  </a:lnTo>
                  <a:lnTo>
                    <a:pt x="12949" y="1"/>
                  </a:ln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9"/>
            <p:cNvSpPr/>
            <p:nvPr/>
          </p:nvSpPr>
          <p:spPr>
            <a:xfrm>
              <a:off x="4240475" y="3134075"/>
              <a:ext cx="324500" cy="508400"/>
            </a:xfrm>
            <a:custGeom>
              <a:rect b="b" l="l" r="r" t="t"/>
              <a:pathLst>
                <a:path extrusionOk="0" h="20336" w="12980">
                  <a:moveTo>
                    <a:pt x="0" y="0"/>
                  </a:moveTo>
                  <a:lnTo>
                    <a:pt x="0" y="20335"/>
                  </a:lnTo>
                  <a:lnTo>
                    <a:pt x="12979" y="20335"/>
                  </a:lnTo>
                  <a:lnTo>
                    <a:pt x="12979"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9"/>
            <p:cNvSpPr/>
            <p:nvPr/>
          </p:nvSpPr>
          <p:spPr>
            <a:xfrm>
              <a:off x="2738925" y="3638650"/>
              <a:ext cx="1826800" cy="9125"/>
            </a:xfrm>
            <a:custGeom>
              <a:rect b="b" l="l" r="r" t="t"/>
              <a:pathLst>
                <a:path extrusionOk="0" h="365" w="73072">
                  <a:moveTo>
                    <a:pt x="0" y="0"/>
                  </a:moveTo>
                  <a:lnTo>
                    <a:pt x="0" y="365"/>
                  </a:lnTo>
                  <a:lnTo>
                    <a:pt x="73072" y="365"/>
                  </a:lnTo>
                  <a:lnTo>
                    <a:pt x="73072"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39"/>
          <p:cNvGrpSpPr/>
          <p:nvPr/>
        </p:nvGrpSpPr>
        <p:grpSpPr>
          <a:xfrm>
            <a:off x="4747645" y="3601155"/>
            <a:ext cx="2052658" cy="738283"/>
            <a:chOff x="3365825" y="3411425"/>
            <a:chExt cx="3866375" cy="1390625"/>
          </a:xfrm>
        </p:grpSpPr>
        <p:sp>
          <p:nvSpPr>
            <p:cNvPr id="923" name="Google Shape;923;p39"/>
            <p:cNvSpPr/>
            <p:nvPr/>
          </p:nvSpPr>
          <p:spPr>
            <a:xfrm>
              <a:off x="3441050" y="4726050"/>
              <a:ext cx="34225" cy="28900"/>
            </a:xfrm>
            <a:custGeom>
              <a:rect b="b" l="l" r="r" t="t"/>
              <a:pathLst>
                <a:path extrusionOk="0" h="1156" w="1369">
                  <a:moveTo>
                    <a:pt x="1065" y="0"/>
                  </a:moveTo>
                  <a:lnTo>
                    <a:pt x="1" y="456"/>
                  </a:lnTo>
                  <a:lnTo>
                    <a:pt x="305" y="1155"/>
                  </a:lnTo>
                  <a:lnTo>
                    <a:pt x="1369" y="699"/>
                  </a:lnTo>
                  <a:lnTo>
                    <a:pt x="10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9"/>
            <p:cNvSpPr/>
            <p:nvPr/>
          </p:nvSpPr>
          <p:spPr>
            <a:xfrm>
              <a:off x="3510200" y="4007200"/>
              <a:ext cx="1109475" cy="718100"/>
            </a:xfrm>
            <a:custGeom>
              <a:rect b="b" l="l" r="r" t="t"/>
              <a:pathLst>
                <a:path extrusionOk="0" h="28724" w="44379">
                  <a:moveTo>
                    <a:pt x="44227" y="0"/>
                  </a:moveTo>
                  <a:lnTo>
                    <a:pt x="42069" y="486"/>
                  </a:lnTo>
                  <a:lnTo>
                    <a:pt x="42221" y="1216"/>
                  </a:lnTo>
                  <a:lnTo>
                    <a:pt x="44379" y="730"/>
                  </a:lnTo>
                  <a:lnTo>
                    <a:pt x="44227" y="0"/>
                  </a:lnTo>
                  <a:close/>
                  <a:moveTo>
                    <a:pt x="40275" y="912"/>
                  </a:moveTo>
                  <a:lnTo>
                    <a:pt x="38117" y="1398"/>
                  </a:lnTo>
                  <a:lnTo>
                    <a:pt x="38269" y="2128"/>
                  </a:lnTo>
                  <a:lnTo>
                    <a:pt x="40427" y="1641"/>
                  </a:lnTo>
                  <a:lnTo>
                    <a:pt x="40275" y="912"/>
                  </a:lnTo>
                  <a:close/>
                  <a:moveTo>
                    <a:pt x="36293" y="1824"/>
                  </a:moveTo>
                  <a:lnTo>
                    <a:pt x="34135" y="2310"/>
                  </a:lnTo>
                  <a:lnTo>
                    <a:pt x="34287" y="3040"/>
                  </a:lnTo>
                  <a:lnTo>
                    <a:pt x="36445" y="2553"/>
                  </a:lnTo>
                  <a:lnTo>
                    <a:pt x="36293" y="1824"/>
                  </a:lnTo>
                  <a:close/>
                  <a:moveTo>
                    <a:pt x="32312" y="2736"/>
                  </a:moveTo>
                  <a:lnTo>
                    <a:pt x="30153" y="3222"/>
                  </a:lnTo>
                  <a:lnTo>
                    <a:pt x="30305" y="3951"/>
                  </a:lnTo>
                  <a:lnTo>
                    <a:pt x="32464" y="3465"/>
                  </a:lnTo>
                  <a:lnTo>
                    <a:pt x="32312" y="2736"/>
                  </a:lnTo>
                  <a:close/>
                  <a:moveTo>
                    <a:pt x="28330" y="3617"/>
                  </a:moveTo>
                  <a:lnTo>
                    <a:pt x="26901" y="3951"/>
                  </a:lnTo>
                  <a:lnTo>
                    <a:pt x="26293" y="4863"/>
                  </a:lnTo>
                  <a:lnTo>
                    <a:pt x="26962" y="5289"/>
                  </a:lnTo>
                  <a:lnTo>
                    <a:pt x="27357" y="4590"/>
                  </a:lnTo>
                  <a:lnTo>
                    <a:pt x="28482" y="4316"/>
                  </a:lnTo>
                  <a:lnTo>
                    <a:pt x="28330" y="3617"/>
                  </a:lnTo>
                  <a:close/>
                  <a:moveTo>
                    <a:pt x="25229" y="6413"/>
                  </a:moveTo>
                  <a:lnTo>
                    <a:pt x="24014" y="8268"/>
                  </a:lnTo>
                  <a:lnTo>
                    <a:pt x="24682" y="8693"/>
                  </a:lnTo>
                  <a:lnTo>
                    <a:pt x="25898" y="6839"/>
                  </a:lnTo>
                  <a:lnTo>
                    <a:pt x="25229" y="6413"/>
                  </a:lnTo>
                  <a:close/>
                  <a:moveTo>
                    <a:pt x="23010" y="9787"/>
                  </a:moveTo>
                  <a:lnTo>
                    <a:pt x="21795" y="11672"/>
                  </a:lnTo>
                  <a:lnTo>
                    <a:pt x="22433" y="12067"/>
                  </a:lnTo>
                  <a:lnTo>
                    <a:pt x="23649" y="10213"/>
                  </a:lnTo>
                  <a:lnTo>
                    <a:pt x="23010" y="9787"/>
                  </a:lnTo>
                  <a:close/>
                  <a:moveTo>
                    <a:pt x="20761" y="13222"/>
                  </a:moveTo>
                  <a:lnTo>
                    <a:pt x="19545" y="15076"/>
                  </a:lnTo>
                  <a:lnTo>
                    <a:pt x="20184" y="15502"/>
                  </a:lnTo>
                  <a:lnTo>
                    <a:pt x="21399" y="13648"/>
                  </a:lnTo>
                  <a:lnTo>
                    <a:pt x="20761" y="13222"/>
                  </a:lnTo>
                  <a:close/>
                  <a:moveTo>
                    <a:pt x="18481" y="16626"/>
                  </a:moveTo>
                  <a:lnTo>
                    <a:pt x="17266" y="18511"/>
                  </a:lnTo>
                  <a:lnTo>
                    <a:pt x="17904" y="18906"/>
                  </a:lnTo>
                  <a:lnTo>
                    <a:pt x="19120" y="17052"/>
                  </a:lnTo>
                  <a:lnTo>
                    <a:pt x="18481" y="16626"/>
                  </a:lnTo>
                  <a:close/>
                  <a:moveTo>
                    <a:pt x="16263" y="20031"/>
                  </a:moveTo>
                  <a:lnTo>
                    <a:pt x="15472" y="21247"/>
                  </a:lnTo>
                  <a:lnTo>
                    <a:pt x="14986" y="21459"/>
                  </a:lnTo>
                  <a:lnTo>
                    <a:pt x="15290" y="22158"/>
                  </a:lnTo>
                  <a:lnTo>
                    <a:pt x="15959" y="21854"/>
                  </a:lnTo>
                  <a:lnTo>
                    <a:pt x="16931" y="20426"/>
                  </a:lnTo>
                  <a:lnTo>
                    <a:pt x="16263" y="20031"/>
                  </a:lnTo>
                  <a:close/>
                  <a:moveTo>
                    <a:pt x="13284" y="22219"/>
                  </a:moveTo>
                  <a:lnTo>
                    <a:pt x="11217" y="23131"/>
                  </a:lnTo>
                  <a:lnTo>
                    <a:pt x="11521" y="23830"/>
                  </a:lnTo>
                  <a:lnTo>
                    <a:pt x="13588" y="22918"/>
                  </a:lnTo>
                  <a:lnTo>
                    <a:pt x="13284" y="22219"/>
                  </a:lnTo>
                  <a:close/>
                  <a:moveTo>
                    <a:pt x="9545" y="23861"/>
                  </a:moveTo>
                  <a:lnTo>
                    <a:pt x="7509" y="24772"/>
                  </a:lnTo>
                  <a:lnTo>
                    <a:pt x="7813" y="25441"/>
                  </a:lnTo>
                  <a:lnTo>
                    <a:pt x="9849" y="24529"/>
                  </a:lnTo>
                  <a:lnTo>
                    <a:pt x="9545" y="23861"/>
                  </a:lnTo>
                  <a:close/>
                  <a:moveTo>
                    <a:pt x="5776" y="25502"/>
                  </a:moveTo>
                  <a:lnTo>
                    <a:pt x="3740" y="26414"/>
                  </a:lnTo>
                  <a:lnTo>
                    <a:pt x="4044" y="27082"/>
                  </a:lnTo>
                  <a:lnTo>
                    <a:pt x="6080" y="26171"/>
                  </a:lnTo>
                  <a:lnTo>
                    <a:pt x="5776" y="25502"/>
                  </a:lnTo>
                  <a:close/>
                  <a:moveTo>
                    <a:pt x="2068" y="27113"/>
                  </a:moveTo>
                  <a:lnTo>
                    <a:pt x="1" y="28025"/>
                  </a:lnTo>
                  <a:lnTo>
                    <a:pt x="305" y="28724"/>
                  </a:lnTo>
                  <a:lnTo>
                    <a:pt x="2372" y="27812"/>
                  </a:lnTo>
                  <a:lnTo>
                    <a:pt x="2068" y="27113"/>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9"/>
            <p:cNvSpPr/>
            <p:nvPr/>
          </p:nvSpPr>
          <p:spPr>
            <a:xfrm>
              <a:off x="4717675" y="3584700"/>
              <a:ext cx="193050" cy="349575"/>
            </a:xfrm>
            <a:custGeom>
              <a:rect b="b" l="l" r="r" t="t"/>
              <a:pathLst>
                <a:path extrusionOk="0" h="13983" w="7722">
                  <a:moveTo>
                    <a:pt x="7022" y="0"/>
                  </a:moveTo>
                  <a:lnTo>
                    <a:pt x="5958" y="2067"/>
                  </a:lnTo>
                  <a:lnTo>
                    <a:pt x="6657" y="2432"/>
                  </a:lnTo>
                  <a:lnTo>
                    <a:pt x="7721" y="334"/>
                  </a:lnTo>
                  <a:lnTo>
                    <a:pt x="7022" y="0"/>
                  </a:lnTo>
                  <a:close/>
                  <a:moveTo>
                    <a:pt x="5046" y="3860"/>
                  </a:moveTo>
                  <a:lnTo>
                    <a:pt x="3983" y="5958"/>
                  </a:lnTo>
                  <a:lnTo>
                    <a:pt x="4682" y="6292"/>
                  </a:lnTo>
                  <a:lnTo>
                    <a:pt x="5745" y="4195"/>
                  </a:lnTo>
                  <a:lnTo>
                    <a:pt x="5046" y="3860"/>
                  </a:lnTo>
                  <a:close/>
                  <a:moveTo>
                    <a:pt x="3071" y="7690"/>
                  </a:moveTo>
                  <a:lnTo>
                    <a:pt x="2007" y="9787"/>
                  </a:lnTo>
                  <a:lnTo>
                    <a:pt x="2706" y="10122"/>
                  </a:lnTo>
                  <a:lnTo>
                    <a:pt x="3770" y="8055"/>
                  </a:lnTo>
                  <a:lnTo>
                    <a:pt x="3071" y="7690"/>
                  </a:lnTo>
                  <a:close/>
                  <a:moveTo>
                    <a:pt x="1065" y="11550"/>
                  </a:moveTo>
                  <a:lnTo>
                    <a:pt x="1" y="13617"/>
                  </a:lnTo>
                  <a:lnTo>
                    <a:pt x="700" y="13982"/>
                  </a:lnTo>
                  <a:lnTo>
                    <a:pt x="1764" y="11885"/>
                  </a:lnTo>
                  <a:lnTo>
                    <a:pt x="1065" y="1155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9"/>
            <p:cNvSpPr/>
            <p:nvPr/>
          </p:nvSpPr>
          <p:spPr>
            <a:xfrm>
              <a:off x="5012525" y="3452475"/>
              <a:ext cx="466600" cy="68400"/>
            </a:xfrm>
            <a:custGeom>
              <a:rect b="b" l="l" r="r" t="t"/>
              <a:pathLst>
                <a:path extrusionOk="0" h="2736" w="18664">
                  <a:moveTo>
                    <a:pt x="18602" y="0"/>
                  </a:moveTo>
                  <a:lnTo>
                    <a:pt x="16353" y="213"/>
                  </a:lnTo>
                  <a:lnTo>
                    <a:pt x="16444" y="973"/>
                  </a:lnTo>
                  <a:lnTo>
                    <a:pt x="18663" y="760"/>
                  </a:lnTo>
                  <a:lnTo>
                    <a:pt x="18602" y="0"/>
                  </a:lnTo>
                  <a:close/>
                  <a:moveTo>
                    <a:pt x="14529" y="456"/>
                  </a:moveTo>
                  <a:lnTo>
                    <a:pt x="12310" y="669"/>
                  </a:lnTo>
                  <a:lnTo>
                    <a:pt x="12371" y="1429"/>
                  </a:lnTo>
                  <a:lnTo>
                    <a:pt x="14621" y="1216"/>
                  </a:lnTo>
                  <a:lnTo>
                    <a:pt x="14529" y="456"/>
                  </a:lnTo>
                  <a:close/>
                  <a:moveTo>
                    <a:pt x="10426" y="882"/>
                  </a:moveTo>
                  <a:lnTo>
                    <a:pt x="8177" y="1094"/>
                  </a:lnTo>
                  <a:lnTo>
                    <a:pt x="8268" y="1854"/>
                  </a:lnTo>
                  <a:lnTo>
                    <a:pt x="10517" y="1642"/>
                  </a:lnTo>
                  <a:lnTo>
                    <a:pt x="10426" y="882"/>
                  </a:lnTo>
                  <a:close/>
                  <a:moveTo>
                    <a:pt x="6323" y="1307"/>
                  </a:moveTo>
                  <a:lnTo>
                    <a:pt x="4104" y="1550"/>
                  </a:lnTo>
                  <a:lnTo>
                    <a:pt x="4164" y="2310"/>
                  </a:lnTo>
                  <a:lnTo>
                    <a:pt x="6414" y="2067"/>
                  </a:lnTo>
                  <a:lnTo>
                    <a:pt x="6323" y="1307"/>
                  </a:lnTo>
                  <a:close/>
                  <a:moveTo>
                    <a:pt x="2219" y="1733"/>
                  </a:moveTo>
                  <a:lnTo>
                    <a:pt x="0" y="1976"/>
                  </a:lnTo>
                  <a:lnTo>
                    <a:pt x="61" y="2736"/>
                  </a:lnTo>
                  <a:lnTo>
                    <a:pt x="2310" y="2493"/>
                  </a:lnTo>
                  <a:lnTo>
                    <a:pt x="2219" y="1733"/>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9"/>
            <p:cNvSpPr/>
            <p:nvPr/>
          </p:nvSpPr>
          <p:spPr>
            <a:xfrm>
              <a:off x="5571800" y="3520850"/>
              <a:ext cx="449875" cy="869350"/>
            </a:xfrm>
            <a:custGeom>
              <a:rect b="b" l="l" r="r" t="t"/>
              <a:pathLst>
                <a:path extrusionOk="0" h="34774" w="17995">
                  <a:moveTo>
                    <a:pt x="730" y="1"/>
                  </a:moveTo>
                  <a:lnTo>
                    <a:pt x="0" y="274"/>
                  </a:lnTo>
                  <a:lnTo>
                    <a:pt x="791" y="2311"/>
                  </a:lnTo>
                  <a:lnTo>
                    <a:pt x="1520" y="2037"/>
                  </a:lnTo>
                  <a:lnTo>
                    <a:pt x="730" y="1"/>
                  </a:lnTo>
                  <a:close/>
                  <a:moveTo>
                    <a:pt x="2159" y="3800"/>
                  </a:moveTo>
                  <a:lnTo>
                    <a:pt x="1429" y="4074"/>
                  </a:lnTo>
                  <a:lnTo>
                    <a:pt x="2250" y="6110"/>
                  </a:lnTo>
                  <a:lnTo>
                    <a:pt x="2949" y="5837"/>
                  </a:lnTo>
                  <a:lnTo>
                    <a:pt x="2159" y="3800"/>
                  </a:lnTo>
                  <a:close/>
                  <a:moveTo>
                    <a:pt x="3618" y="7600"/>
                  </a:moveTo>
                  <a:lnTo>
                    <a:pt x="2888" y="7873"/>
                  </a:lnTo>
                  <a:lnTo>
                    <a:pt x="3678" y="9910"/>
                  </a:lnTo>
                  <a:lnTo>
                    <a:pt x="4408" y="9636"/>
                  </a:lnTo>
                  <a:lnTo>
                    <a:pt x="3618" y="7600"/>
                  </a:lnTo>
                  <a:close/>
                  <a:moveTo>
                    <a:pt x="5077" y="11399"/>
                  </a:moveTo>
                  <a:lnTo>
                    <a:pt x="4377" y="11673"/>
                  </a:lnTo>
                  <a:lnTo>
                    <a:pt x="5168" y="13709"/>
                  </a:lnTo>
                  <a:lnTo>
                    <a:pt x="5897" y="13436"/>
                  </a:lnTo>
                  <a:lnTo>
                    <a:pt x="5077" y="11399"/>
                  </a:lnTo>
                  <a:close/>
                  <a:moveTo>
                    <a:pt x="6536" y="15168"/>
                  </a:moveTo>
                  <a:lnTo>
                    <a:pt x="5806" y="15411"/>
                  </a:lnTo>
                  <a:lnTo>
                    <a:pt x="6596" y="17478"/>
                  </a:lnTo>
                  <a:lnTo>
                    <a:pt x="7326" y="17205"/>
                  </a:lnTo>
                  <a:lnTo>
                    <a:pt x="6536" y="15168"/>
                  </a:lnTo>
                  <a:close/>
                  <a:moveTo>
                    <a:pt x="7964" y="18846"/>
                  </a:moveTo>
                  <a:lnTo>
                    <a:pt x="7326" y="19272"/>
                  </a:lnTo>
                  <a:lnTo>
                    <a:pt x="8542" y="21126"/>
                  </a:lnTo>
                  <a:lnTo>
                    <a:pt x="9180" y="20700"/>
                  </a:lnTo>
                  <a:lnTo>
                    <a:pt x="7964" y="18846"/>
                  </a:lnTo>
                  <a:close/>
                  <a:moveTo>
                    <a:pt x="10183" y="22220"/>
                  </a:moveTo>
                  <a:lnTo>
                    <a:pt x="9514" y="22646"/>
                  </a:lnTo>
                  <a:lnTo>
                    <a:pt x="10730" y="24500"/>
                  </a:lnTo>
                  <a:lnTo>
                    <a:pt x="11399" y="24074"/>
                  </a:lnTo>
                  <a:lnTo>
                    <a:pt x="10183" y="22220"/>
                  </a:lnTo>
                  <a:close/>
                  <a:moveTo>
                    <a:pt x="12371" y="25655"/>
                  </a:moveTo>
                  <a:lnTo>
                    <a:pt x="11733" y="26050"/>
                  </a:lnTo>
                  <a:lnTo>
                    <a:pt x="12949" y="27934"/>
                  </a:lnTo>
                  <a:lnTo>
                    <a:pt x="13587" y="27509"/>
                  </a:lnTo>
                  <a:lnTo>
                    <a:pt x="12371" y="25655"/>
                  </a:lnTo>
                  <a:close/>
                  <a:moveTo>
                    <a:pt x="14590" y="29059"/>
                  </a:moveTo>
                  <a:lnTo>
                    <a:pt x="13922" y="29485"/>
                  </a:lnTo>
                  <a:lnTo>
                    <a:pt x="15168" y="31339"/>
                  </a:lnTo>
                  <a:lnTo>
                    <a:pt x="15806" y="30913"/>
                  </a:lnTo>
                  <a:lnTo>
                    <a:pt x="14590" y="29059"/>
                  </a:lnTo>
                  <a:close/>
                  <a:moveTo>
                    <a:pt x="16779" y="32494"/>
                  </a:moveTo>
                  <a:lnTo>
                    <a:pt x="16141" y="32889"/>
                  </a:lnTo>
                  <a:lnTo>
                    <a:pt x="17356" y="34773"/>
                  </a:lnTo>
                  <a:lnTo>
                    <a:pt x="17995" y="34348"/>
                  </a:lnTo>
                  <a:lnTo>
                    <a:pt x="16779" y="32494"/>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9"/>
            <p:cNvSpPr/>
            <p:nvPr/>
          </p:nvSpPr>
          <p:spPr>
            <a:xfrm>
              <a:off x="6109050" y="4086975"/>
              <a:ext cx="815375" cy="320700"/>
            </a:xfrm>
            <a:custGeom>
              <a:rect b="b" l="l" r="r" t="t"/>
              <a:pathLst>
                <a:path extrusionOk="0" h="12828" w="32615">
                  <a:moveTo>
                    <a:pt x="32524" y="1"/>
                  </a:moveTo>
                  <a:lnTo>
                    <a:pt x="30244" y="213"/>
                  </a:lnTo>
                  <a:lnTo>
                    <a:pt x="30335" y="973"/>
                  </a:lnTo>
                  <a:lnTo>
                    <a:pt x="32615" y="760"/>
                  </a:lnTo>
                  <a:lnTo>
                    <a:pt x="32524" y="1"/>
                  </a:lnTo>
                  <a:close/>
                  <a:moveTo>
                    <a:pt x="28359" y="396"/>
                  </a:moveTo>
                  <a:lnTo>
                    <a:pt x="26080" y="639"/>
                  </a:lnTo>
                  <a:lnTo>
                    <a:pt x="26141" y="1399"/>
                  </a:lnTo>
                  <a:lnTo>
                    <a:pt x="28420" y="1156"/>
                  </a:lnTo>
                  <a:lnTo>
                    <a:pt x="28359" y="396"/>
                  </a:lnTo>
                  <a:close/>
                  <a:moveTo>
                    <a:pt x="24165" y="791"/>
                  </a:moveTo>
                  <a:lnTo>
                    <a:pt x="21885" y="1034"/>
                  </a:lnTo>
                  <a:lnTo>
                    <a:pt x="21976" y="1794"/>
                  </a:lnTo>
                  <a:lnTo>
                    <a:pt x="24256" y="1551"/>
                  </a:lnTo>
                  <a:lnTo>
                    <a:pt x="24165" y="791"/>
                  </a:lnTo>
                  <a:close/>
                  <a:moveTo>
                    <a:pt x="19940" y="1216"/>
                  </a:moveTo>
                  <a:lnTo>
                    <a:pt x="17660" y="1429"/>
                  </a:lnTo>
                  <a:lnTo>
                    <a:pt x="17751" y="2189"/>
                  </a:lnTo>
                  <a:lnTo>
                    <a:pt x="20031" y="1976"/>
                  </a:lnTo>
                  <a:lnTo>
                    <a:pt x="19940" y="1216"/>
                  </a:lnTo>
                  <a:close/>
                  <a:moveTo>
                    <a:pt x="15776" y="1642"/>
                  </a:moveTo>
                  <a:lnTo>
                    <a:pt x="13496" y="1855"/>
                  </a:lnTo>
                  <a:lnTo>
                    <a:pt x="13557" y="2615"/>
                  </a:lnTo>
                  <a:lnTo>
                    <a:pt x="15867" y="2402"/>
                  </a:lnTo>
                  <a:lnTo>
                    <a:pt x="15776" y="1642"/>
                  </a:lnTo>
                  <a:close/>
                  <a:moveTo>
                    <a:pt x="11794" y="3071"/>
                  </a:moveTo>
                  <a:lnTo>
                    <a:pt x="9970" y="4469"/>
                  </a:lnTo>
                  <a:lnTo>
                    <a:pt x="10426" y="5077"/>
                  </a:lnTo>
                  <a:lnTo>
                    <a:pt x="12250" y="3678"/>
                  </a:lnTo>
                  <a:lnTo>
                    <a:pt x="11794" y="3071"/>
                  </a:lnTo>
                  <a:close/>
                  <a:moveTo>
                    <a:pt x="8481" y="5654"/>
                  </a:moveTo>
                  <a:lnTo>
                    <a:pt x="6657" y="7052"/>
                  </a:lnTo>
                  <a:lnTo>
                    <a:pt x="7113" y="7660"/>
                  </a:lnTo>
                  <a:lnTo>
                    <a:pt x="8937" y="6262"/>
                  </a:lnTo>
                  <a:lnTo>
                    <a:pt x="8481" y="5654"/>
                  </a:lnTo>
                  <a:close/>
                  <a:moveTo>
                    <a:pt x="5167" y="8238"/>
                  </a:moveTo>
                  <a:lnTo>
                    <a:pt x="3344" y="9636"/>
                  </a:lnTo>
                  <a:lnTo>
                    <a:pt x="3800" y="10244"/>
                  </a:lnTo>
                  <a:lnTo>
                    <a:pt x="5623" y="8846"/>
                  </a:lnTo>
                  <a:lnTo>
                    <a:pt x="5167" y="8238"/>
                  </a:lnTo>
                  <a:close/>
                  <a:moveTo>
                    <a:pt x="1824" y="10821"/>
                  </a:moveTo>
                  <a:lnTo>
                    <a:pt x="0" y="12220"/>
                  </a:lnTo>
                  <a:lnTo>
                    <a:pt x="456" y="12827"/>
                  </a:lnTo>
                  <a:lnTo>
                    <a:pt x="2280" y="11429"/>
                  </a:lnTo>
                  <a:lnTo>
                    <a:pt x="1824" y="1082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9"/>
            <p:cNvSpPr/>
            <p:nvPr/>
          </p:nvSpPr>
          <p:spPr>
            <a:xfrm>
              <a:off x="6970000" y="4079375"/>
              <a:ext cx="29650" cy="22075"/>
            </a:xfrm>
            <a:custGeom>
              <a:rect b="b" l="l" r="r" t="t"/>
              <a:pathLst>
                <a:path extrusionOk="0" h="883" w="1186">
                  <a:moveTo>
                    <a:pt x="1125" y="1"/>
                  </a:moveTo>
                  <a:lnTo>
                    <a:pt x="1" y="122"/>
                  </a:lnTo>
                  <a:lnTo>
                    <a:pt x="61" y="882"/>
                  </a:lnTo>
                  <a:lnTo>
                    <a:pt x="1186" y="760"/>
                  </a:lnTo>
                  <a:lnTo>
                    <a:pt x="112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9"/>
            <p:cNvSpPr/>
            <p:nvPr/>
          </p:nvSpPr>
          <p:spPr>
            <a:xfrm>
              <a:off x="3365825" y="4716925"/>
              <a:ext cx="85900" cy="85125"/>
            </a:xfrm>
            <a:custGeom>
              <a:rect b="b" l="l" r="r" t="t"/>
              <a:pathLst>
                <a:path extrusionOk="0" h="3405" w="3436">
                  <a:moveTo>
                    <a:pt x="1733" y="0"/>
                  </a:moveTo>
                  <a:cubicBezTo>
                    <a:pt x="761" y="0"/>
                    <a:pt x="1" y="760"/>
                    <a:pt x="1" y="1703"/>
                  </a:cubicBezTo>
                  <a:cubicBezTo>
                    <a:pt x="1" y="2645"/>
                    <a:pt x="761" y="3405"/>
                    <a:pt x="1733" y="3405"/>
                  </a:cubicBezTo>
                  <a:cubicBezTo>
                    <a:pt x="2676" y="3405"/>
                    <a:pt x="3435" y="2645"/>
                    <a:pt x="3435" y="1703"/>
                  </a:cubicBezTo>
                  <a:cubicBezTo>
                    <a:pt x="3435" y="760"/>
                    <a:pt x="2676" y="0"/>
                    <a:pt x="1733"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9"/>
            <p:cNvSpPr/>
            <p:nvPr/>
          </p:nvSpPr>
          <p:spPr>
            <a:xfrm>
              <a:off x="3855950" y="4495025"/>
              <a:ext cx="85900" cy="85900"/>
            </a:xfrm>
            <a:custGeom>
              <a:rect b="b" l="l" r="r" t="t"/>
              <a:pathLst>
                <a:path extrusionOk="0" h="3436" w="3436">
                  <a:moveTo>
                    <a:pt x="1703" y="1"/>
                  </a:moveTo>
                  <a:cubicBezTo>
                    <a:pt x="761" y="1"/>
                    <a:pt x="1" y="761"/>
                    <a:pt x="1" y="1734"/>
                  </a:cubicBezTo>
                  <a:cubicBezTo>
                    <a:pt x="1" y="2676"/>
                    <a:pt x="761" y="3436"/>
                    <a:pt x="1703" y="3436"/>
                  </a:cubicBezTo>
                  <a:cubicBezTo>
                    <a:pt x="2676" y="3436"/>
                    <a:pt x="3436" y="2676"/>
                    <a:pt x="3436" y="1734"/>
                  </a:cubicBezTo>
                  <a:cubicBezTo>
                    <a:pt x="3436" y="761"/>
                    <a:pt x="2676" y="1"/>
                    <a:pt x="170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9"/>
            <p:cNvSpPr/>
            <p:nvPr/>
          </p:nvSpPr>
          <p:spPr>
            <a:xfrm>
              <a:off x="4145475" y="4071775"/>
              <a:ext cx="85900" cy="85125"/>
            </a:xfrm>
            <a:custGeom>
              <a:rect b="b" l="l" r="r" t="t"/>
              <a:pathLst>
                <a:path extrusionOk="0" h="3405" w="3436">
                  <a:moveTo>
                    <a:pt x="1733" y="1"/>
                  </a:moveTo>
                  <a:cubicBezTo>
                    <a:pt x="791" y="1"/>
                    <a:pt x="1" y="761"/>
                    <a:pt x="1" y="1703"/>
                  </a:cubicBezTo>
                  <a:cubicBezTo>
                    <a:pt x="1" y="2645"/>
                    <a:pt x="791" y="3405"/>
                    <a:pt x="1733" y="3405"/>
                  </a:cubicBezTo>
                  <a:cubicBezTo>
                    <a:pt x="2676" y="3405"/>
                    <a:pt x="3435" y="2645"/>
                    <a:pt x="3435" y="1703"/>
                  </a:cubicBezTo>
                  <a:cubicBezTo>
                    <a:pt x="3435" y="761"/>
                    <a:pt x="2676" y="1"/>
                    <a:pt x="173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9"/>
            <p:cNvSpPr/>
            <p:nvPr/>
          </p:nvSpPr>
          <p:spPr>
            <a:xfrm>
              <a:off x="4648525" y="3955525"/>
              <a:ext cx="85125" cy="85875"/>
            </a:xfrm>
            <a:custGeom>
              <a:rect b="b" l="l" r="r" t="t"/>
              <a:pathLst>
                <a:path extrusionOk="0" h="3435" w="3405">
                  <a:moveTo>
                    <a:pt x="1703" y="0"/>
                  </a:moveTo>
                  <a:cubicBezTo>
                    <a:pt x="761" y="0"/>
                    <a:pt x="1" y="760"/>
                    <a:pt x="1" y="1702"/>
                  </a:cubicBezTo>
                  <a:cubicBezTo>
                    <a:pt x="1" y="2675"/>
                    <a:pt x="761" y="3435"/>
                    <a:pt x="1703" y="3435"/>
                  </a:cubicBezTo>
                  <a:cubicBezTo>
                    <a:pt x="2645" y="3435"/>
                    <a:pt x="3405" y="2675"/>
                    <a:pt x="3405" y="1702"/>
                  </a:cubicBezTo>
                  <a:cubicBezTo>
                    <a:pt x="3405" y="760"/>
                    <a:pt x="2645" y="0"/>
                    <a:pt x="1703"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9"/>
            <p:cNvSpPr/>
            <p:nvPr/>
          </p:nvSpPr>
          <p:spPr>
            <a:xfrm>
              <a:off x="4895500" y="3476775"/>
              <a:ext cx="85125" cy="85900"/>
            </a:xfrm>
            <a:custGeom>
              <a:rect b="b" l="l" r="r" t="t"/>
              <a:pathLst>
                <a:path extrusionOk="0" h="3436" w="3405">
                  <a:moveTo>
                    <a:pt x="1702" y="1"/>
                  </a:moveTo>
                  <a:cubicBezTo>
                    <a:pt x="760" y="1"/>
                    <a:pt x="0" y="761"/>
                    <a:pt x="0" y="1733"/>
                  </a:cubicBezTo>
                  <a:cubicBezTo>
                    <a:pt x="0" y="2676"/>
                    <a:pt x="760" y="3436"/>
                    <a:pt x="1702" y="3436"/>
                  </a:cubicBezTo>
                  <a:cubicBezTo>
                    <a:pt x="2645" y="3436"/>
                    <a:pt x="3405" y="2676"/>
                    <a:pt x="3405" y="1733"/>
                  </a:cubicBezTo>
                  <a:cubicBezTo>
                    <a:pt x="3405" y="761"/>
                    <a:pt x="2645" y="1"/>
                    <a:pt x="1702"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9"/>
            <p:cNvSpPr/>
            <p:nvPr/>
          </p:nvSpPr>
          <p:spPr>
            <a:xfrm>
              <a:off x="5511000" y="3411425"/>
              <a:ext cx="85150" cy="85900"/>
            </a:xfrm>
            <a:custGeom>
              <a:rect b="b" l="l" r="r" t="t"/>
              <a:pathLst>
                <a:path extrusionOk="0" h="3436" w="3406">
                  <a:moveTo>
                    <a:pt x="1703" y="1"/>
                  </a:moveTo>
                  <a:cubicBezTo>
                    <a:pt x="761" y="1"/>
                    <a:pt x="1" y="761"/>
                    <a:pt x="1" y="1703"/>
                  </a:cubicBezTo>
                  <a:cubicBezTo>
                    <a:pt x="1" y="2645"/>
                    <a:pt x="761" y="3436"/>
                    <a:pt x="1703" y="3436"/>
                  </a:cubicBezTo>
                  <a:cubicBezTo>
                    <a:pt x="2645" y="3436"/>
                    <a:pt x="3405" y="2645"/>
                    <a:pt x="3405" y="1703"/>
                  </a:cubicBezTo>
                  <a:cubicBezTo>
                    <a:pt x="3405" y="761"/>
                    <a:pt x="2645" y="1"/>
                    <a:pt x="170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9"/>
            <p:cNvSpPr/>
            <p:nvPr/>
          </p:nvSpPr>
          <p:spPr>
            <a:xfrm>
              <a:off x="5723775" y="3943350"/>
              <a:ext cx="85125" cy="85900"/>
            </a:xfrm>
            <a:custGeom>
              <a:rect b="b" l="l" r="r" t="t"/>
              <a:pathLst>
                <a:path extrusionOk="0" h="3436" w="3405">
                  <a:moveTo>
                    <a:pt x="1703" y="1"/>
                  </a:moveTo>
                  <a:cubicBezTo>
                    <a:pt x="760" y="1"/>
                    <a:pt x="1" y="761"/>
                    <a:pt x="1" y="1703"/>
                  </a:cubicBezTo>
                  <a:cubicBezTo>
                    <a:pt x="1" y="2645"/>
                    <a:pt x="760" y="3435"/>
                    <a:pt x="1703" y="3435"/>
                  </a:cubicBezTo>
                  <a:cubicBezTo>
                    <a:pt x="2645" y="3435"/>
                    <a:pt x="3405" y="2645"/>
                    <a:pt x="3405" y="1703"/>
                  </a:cubicBezTo>
                  <a:cubicBezTo>
                    <a:pt x="3405" y="761"/>
                    <a:pt x="2645" y="1"/>
                    <a:pt x="170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9"/>
            <p:cNvSpPr/>
            <p:nvPr/>
          </p:nvSpPr>
          <p:spPr>
            <a:xfrm>
              <a:off x="6011025" y="4392450"/>
              <a:ext cx="85875" cy="85900"/>
            </a:xfrm>
            <a:custGeom>
              <a:rect b="b" l="l" r="r" t="t"/>
              <a:pathLst>
                <a:path extrusionOk="0" h="3436" w="3435">
                  <a:moveTo>
                    <a:pt x="1733" y="1"/>
                  </a:moveTo>
                  <a:cubicBezTo>
                    <a:pt x="760" y="1"/>
                    <a:pt x="0" y="760"/>
                    <a:pt x="0" y="1733"/>
                  </a:cubicBezTo>
                  <a:cubicBezTo>
                    <a:pt x="0" y="2675"/>
                    <a:pt x="760" y="3435"/>
                    <a:pt x="1733" y="3435"/>
                  </a:cubicBezTo>
                  <a:cubicBezTo>
                    <a:pt x="2675" y="3435"/>
                    <a:pt x="3435" y="2675"/>
                    <a:pt x="3435" y="1733"/>
                  </a:cubicBezTo>
                  <a:cubicBezTo>
                    <a:pt x="3435" y="760"/>
                    <a:pt x="2675" y="1"/>
                    <a:pt x="173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9"/>
            <p:cNvSpPr/>
            <p:nvPr/>
          </p:nvSpPr>
          <p:spPr>
            <a:xfrm>
              <a:off x="6403125" y="4099900"/>
              <a:ext cx="85125" cy="85875"/>
            </a:xfrm>
            <a:custGeom>
              <a:rect b="b" l="l" r="r" t="t"/>
              <a:pathLst>
                <a:path extrusionOk="0" h="3435" w="3405">
                  <a:moveTo>
                    <a:pt x="1703" y="0"/>
                  </a:moveTo>
                  <a:cubicBezTo>
                    <a:pt x="760" y="0"/>
                    <a:pt x="0" y="760"/>
                    <a:pt x="0" y="1733"/>
                  </a:cubicBezTo>
                  <a:cubicBezTo>
                    <a:pt x="0" y="2675"/>
                    <a:pt x="760" y="3435"/>
                    <a:pt x="1703" y="3435"/>
                  </a:cubicBezTo>
                  <a:cubicBezTo>
                    <a:pt x="2645" y="3435"/>
                    <a:pt x="3405" y="2675"/>
                    <a:pt x="3405" y="1733"/>
                  </a:cubicBezTo>
                  <a:cubicBezTo>
                    <a:pt x="3405" y="760"/>
                    <a:pt x="2645" y="0"/>
                    <a:pt x="1703"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9"/>
            <p:cNvSpPr/>
            <p:nvPr/>
          </p:nvSpPr>
          <p:spPr>
            <a:xfrm>
              <a:off x="6988250" y="3996550"/>
              <a:ext cx="243950" cy="177850"/>
            </a:xfrm>
            <a:custGeom>
              <a:rect b="b" l="l" r="r" t="t"/>
              <a:pathLst>
                <a:path extrusionOk="0" h="7114" w="9758">
                  <a:moveTo>
                    <a:pt x="0" y="0"/>
                  </a:moveTo>
                  <a:lnTo>
                    <a:pt x="851" y="7113"/>
                  </a:lnTo>
                  <a:lnTo>
                    <a:pt x="9757" y="2280"/>
                  </a:lnTo>
                  <a:lnTo>
                    <a:pt x="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39"/>
          <p:cNvGrpSpPr/>
          <p:nvPr/>
        </p:nvGrpSpPr>
        <p:grpSpPr>
          <a:xfrm>
            <a:off x="990390" y="1245715"/>
            <a:ext cx="1342636" cy="1217594"/>
            <a:chOff x="2659125" y="656075"/>
            <a:chExt cx="1689275" cy="1531950"/>
          </a:xfrm>
        </p:grpSpPr>
        <p:sp>
          <p:nvSpPr>
            <p:cNvPr id="941" name="Google Shape;941;p39"/>
            <p:cNvSpPr/>
            <p:nvPr/>
          </p:nvSpPr>
          <p:spPr>
            <a:xfrm>
              <a:off x="4205500" y="862775"/>
              <a:ext cx="19025" cy="873900"/>
            </a:xfrm>
            <a:custGeom>
              <a:rect b="b" l="l" r="r" t="t"/>
              <a:pathLst>
                <a:path extrusionOk="0" h="34956" w="761">
                  <a:moveTo>
                    <a:pt x="1" y="0"/>
                  </a:moveTo>
                  <a:lnTo>
                    <a:pt x="1" y="34955"/>
                  </a:lnTo>
                  <a:lnTo>
                    <a:pt x="761" y="34955"/>
                  </a:lnTo>
                  <a:lnTo>
                    <a:pt x="761"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9"/>
            <p:cNvSpPr/>
            <p:nvPr/>
          </p:nvSpPr>
          <p:spPr>
            <a:xfrm>
              <a:off x="4080125" y="999925"/>
              <a:ext cx="268275" cy="433250"/>
            </a:xfrm>
            <a:custGeom>
              <a:rect b="b" l="l" r="r" t="t"/>
              <a:pathLst>
                <a:path extrusionOk="0" h="17330" w="10731">
                  <a:moveTo>
                    <a:pt x="5427" y="0"/>
                  </a:moveTo>
                  <a:cubicBezTo>
                    <a:pt x="3018" y="0"/>
                    <a:pt x="583" y="145"/>
                    <a:pt x="396" y="411"/>
                  </a:cubicBezTo>
                  <a:cubicBezTo>
                    <a:pt x="122" y="806"/>
                    <a:pt x="1" y="16521"/>
                    <a:pt x="396" y="16885"/>
                  </a:cubicBezTo>
                  <a:cubicBezTo>
                    <a:pt x="696" y="17185"/>
                    <a:pt x="2951" y="17330"/>
                    <a:pt x="5235" y="17330"/>
                  </a:cubicBezTo>
                  <a:cubicBezTo>
                    <a:pt x="7578" y="17330"/>
                    <a:pt x="9951" y="17178"/>
                    <a:pt x="10274" y="16885"/>
                  </a:cubicBezTo>
                  <a:cubicBezTo>
                    <a:pt x="10730" y="16521"/>
                    <a:pt x="10730" y="836"/>
                    <a:pt x="10274" y="411"/>
                  </a:cubicBezTo>
                  <a:cubicBezTo>
                    <a:pt x="9964" y="130"/>
                    <a:pt x="7707" y="0"/>
                    <a:pt x="5427"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9"/>
            <p:cNvSpPr/>
            <p:nvPr/>
          </p:nvSpPr>
          <p:spPr>
            <a:xfrm>
              <a:off x="3498050" y="1143925"/>
              <a:ext cx="19025" cy="823750"/>
            </a:xfrm>
            <a:custGeom>
              <a:rect b="b" l="l" r="r" t="t"/>
              <a:pathLst>
                <a:path extrusionOk="0" h="32950" w="761">
                  <a:moveTo>
                    <a:pt x="1" y="0"/>
                  </a:moveTo>
                  <a:lnTo>
                    <a:pt x="1" y="32949"/>
                  </a:lnTo>
                  <a:lnTo>
                    <a:pt x="760" y="32949"/>
                  </a:lnTo>
                  <a:lnTo>
                    <a:pt x="76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9"/>
            <p:cNvSpPr/>
            <p:nvPr/>
          </p:nvSpPr>
          <p:spPr>
            <a:xfrm>
              <a:off x="3367350" y="1221050"/>
              <a:ext cx="278150" cy="173375"/>
            </a:xfrm>
            <a:custGeom>
              <a:rect b="b" l="l" r="r" t="t"/>
              <a:pathLst>
                <a:path extrusionOk="0" h="6935" w="11126">
                  <a:moveTo>
                    <a:pt x="5628" y="0"/>
                  </a:moveTo>
                  <a:cubicBezTo>
                    <a:pt x="3223" y="0"/>
                    <a:pt x="796" y="145"/>
                    <a:pt x="608" y="411"/>
                  </a:cubicBezTo>
                  <a:cubicBezTo>
                    <a:pt x="213" y="958"/>
                    <a:pt x="1" y="5882"/>
                    <a:pt x="608" y="6490"/>
                  </a:cubicBezTo>
                  <a:cubicBezTo>
                    <a:pt x="908" y="6790"/>
                    <a:pt x="3156" y="6935"/>
                    <a:pt x="5436" y="6935"/>
                  </a:cubicBezTo>
                  <a:cubicBezTo>
                    <a:pt x="7775" y="6935"/>
                    <a:pt x="10148" y="6783"/>
                    <a:pt x="10487" y="6490"/>
                  </a:cubicBezTo>
                  <a:cubicBezTo>
                    <a:pt x="11125" y="5973"/>
                    <a:pt x="11125" y="1019"/>
                    <a:pt x="10487" y="411"/>
                  </a:cubicBezTo>
                  <a:cubicBezTo>
                    <a:pt x="10162" y="130"/>
                    <a:pt x="7904" y="0"/>
                    <a:pt x="5628"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9"/>
            <p:cNvSpPr/>
            <p:nvPr/>
          </p:nvSpPr>
          <p:spPr>
            <a:xfrm>
              <a:off x="3143950" y="1132525"/>
              <a:ext cx="19025" cy="648200"/>
            </a:xfrm>
            <a:custGeom>
              <a:rect b="b" l="l" r="r" t="t"/>
              <a:pathLst>
                <a:path extrusionOk="0" h="25928" w="761">
                  <a:moveTo>
                    <a:pt x="0" y="1"/>
                  </a:moveTo>
                  <a:lnTo>
                    <a:pt x="0" y="25928"/>
                  </a:lnTo>
                  <a:lnTo>
                    <a:pt x="760" y="25928"/>
                  </a:lnTo>
                  <a:lnTo>
                    <a:pt x="760"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9"/>
            <p:cNvSpPr/>
            <p:nvPr/>
          </p:nvSpPr>
          <p:spPr>
            <a:xfrm>
              <a:off x="3014000" y="1316325"/>
              <a:ext cx="276625" cy="288325"/>
            </a:xfrm>
            <a:custGeom>
              <a:rect b="b" l="l" r="r" t="t"/>
              <a:pathLst>
                <a:path extrusionOk="0" h="11533" w="11065">
                  <a:moveTo>
                    <a:pt x="5534" y="0"/>
                  </a:moveTo>
                  <a:cubicBezTo>
                    <a:pt x="3159" y="0"/>
                    <a:pt x="793" y="137"/>
                    <a:pt x="608" y="399"/>
                  </a:cubicBezTo>
                  <a:cubicBezTo>
                    <a:pt x="213" y="947"/>
                    <a:pt x="1" y="10491"/>
                    <a:pt x="608" y="11099"/>
                  </a:cubicBezTo>
                  <a:cubicBezTo>
                    <a:pt x="904" y="11395"/>
                    <a:pt x="3095" y="11532"/>
                    <a:pt x="5343" y="11532"/>
                  </a:cubicBezTo>
                  <a:cubicBezTo>
                    <a:pt x="7712" y="11532"/>
                    <a:pt x="10144" y="11379"/>
                    <a:pt x="10487" y="11099"/>
                  </a:cubicBezTo>
                  <a:cubicBezTo>
                    <a:pt x="11065" y="10552"/>
                    <a:pt x="11065" y="1007"/>
                    <a:pt x="10487" y="399"/>
                  </a:cubicBezTo>
                  <a:cubicBezTo>
                    <a:pt x="10157" y="130"/>
                    <a:pt x="7842" y="0"/>
                    <a:pt x="5534"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9"/>
            <p:cNvSpPr/>
            <p:nvPr/>
          </p:nvSpPr>
          <p:spPr>
            <a:xfrm>
              <a:off x="3851400" y="656075"/>
              <a:ext cx="19025" cy="809300"/>
            </a:xfrm>
            <a:custGeom>
              <a:rect b="b" l="l" r="r" t="t"/>
              <a:pathLst>
                <a:path extrusionOk="0" h="32372" w="761">
                  <a:moveTo>
                    <a:pt x="1" y="1"/>
                  </a:moveTo>
                  <a:lnTo>
                    <a:pt x="1" y="32372"/>
                  </a:lnTo>
                  <a:lnTo>
                    <a:pt x="760" y="32372"/>
                  </a:lnTo>
                  <a:lnTo>
                    <a:pt x="760"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9"/>
            <p:cNvSpPr/>
            <p:nvPr/>
          </p:nvSpPr>
          <p:spPr>
            <a:xfrm>
              <a:off x="3721450" y="750975"/>
              <a:ext cx="277400" cy="539350"/>
            </a:xfrm>
            <a:custGeom>
              <a:rect b="b" l="l" r="r" t="t"/>
              <a:pathLst>
                <a:path extrusionOk="0" h="21574" w="11096">
                  <a:moveTo>
                    <a:pt x="5546" y="0"/>
                  </a:moveTo>
                  <a:cubicBezTo>
                    <a:pt x="3168" y="0"/>
                    <a:pt x="794" y="137"/>
                    <a:pt x="609" y="399"/>
                  </a:cubicBezTo>
                  <a:cubicBezTo>
                    <a:pt x="214" y="946"/>
                    <a:pt x="1" y="20521"/>
                    <a:pt x="609" y="21129"/>
                  </a:cubicBezTo>
                  <a:cubicBezTo>
                    <a:pt x="909" y="21429"/>
                    <a:pt x="3164" y="21574"/>
                    <a:pt x="5448" y="21574"/>
                  </a:cubicBezTo>
                  <a:cubicBezTo>
                    <a:pt x="7791" y="21574"/>
                    <a:pt x="10164" y="21421"/>
                    <a:pt x="10487" y="21129"/>
                  </a:cubicBezTo>
                  <a:cubicBezTo>
                    <a:pt x="11095" y="20551"/>
                    <a:pt x="11095" y="977"/>
                    <a:pt x="10487" y="399"/>
                  </a:cubicBezTo>
                  <a:cubicBezTo>
                    <a:pt x="10173" y="129"/>
                    <a:pt x="7857" y="0"/>
                    <a:pt x="5546"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9"/>
            <p:cNvSpPr/>
            <p:nvPr/>
          </p:nvSpPr>
          <p:spPr>
            <a:xfrm>
              <a:off x="2790600" y="1328575"/>
              <a:ext cx="19025" cy="859450"/>
            </a:xfrm>
            <a:custGeom>
              <a:rect b="b" l="l" r="r" t="t"/>
              <a:pathLst>
                <a:path extrusionOk="0" h="34378" w="761">
                  <a:moveTo>
                    <a:pt x="0" y="1"/>
                  </a:moveTo>
                  <a:lnTo>
                    <a:pt x="0" y="34378"/>
                  </a:lnTo>
                  <a:lnTo>
                    <a:pt x="760" y="34378"/>
                  </a:lnTo>
                  <a:lnTo>
                    <a:pt x="760"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9"/>
            <p:cNvSpPr/>
            <p:nvPr/>
          </p:nvSpPr>
          <p:spPr>
            <a:xfrm>
              <a:off x="2659125" y="1437900"/>
              <a:ext cx="278900" cy="514300"/>
            </a:xfrm>
            <a:custGeom>
              <a:rect b="b" l="l" r="r" t="t"/>
              <a:pathLst>
                <a:path extrusionOk="0" h="20572" w="11156">
                  <a:moveTo>
                    <a:pt x="5557" y="1"/>
                  </a:moveTo>
                  <a:cubicBezTo>
                    <a:pt x="3183" y="1"/>
                    <a:pt x="809" y="138"/>
                    <a:pt x="609" y="400"/>
                  </a:cubicBezTo>
                  <a:cubicBezTo>
                    <a:pt x="244" y="947"/>
                    <a:pt x="1" y="19519"/>
                    <a:pt x="609" y="20126"/>
                  </a:cubicBezTo>
                  <a:cubicBezTo>
                    <a:pt x="909" y="20427"/>
                    <a:pt x="3164" y="20571"/>
                    <a:pt x="5448" y="20571"/>
                  </a:cubicBezTo>
                  <a:cubicBezTo>
                    <a:pt x="7791" y="20571"/>
                    <a:pt x="10164" y="20419"/>
                    <a:pt x="10487" y="20126"/>
                  </a:cubicBezTo>
                  <a:cubicBezTo>
                    <a:pt x="11156" y="19610"/>
                    <a:pt x="11156" y="1008"/>
                    <a:pt x="10487" y="400"/>
                  </a:cubicBezTo>
                  <a:cubicBezTo>
                    <a:pt x="10173" y="130"/>
                    <a:pt x="7864" y="1"/>
                    <a:pt x="5557"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39"/>
          <p:cNvGrpSpPr/>
          <p:nvPr/>
        </p:nvGrpSpPr>
        <p:grpSpPr>
          <a:xfrm>
            <a:off x="-76194" y="2294177"/>
            <a:ext cx="2630229" cy="2925895"/>
            <a:chOff x="425050" y="1800700"/>
            <a:chExt cx="3073775" cy="3419300"/>
          </a:xfrm>
        </p:grpSpPr>
        <p:sp>
          <p:nvSpPr>
            <p:cNvPr id="952" name="Google Shape;952;p39"/>
            <p:cNvSpPr/>
            <p:nvPr/>
          </p:nvSpPr>
          <p:spPr>
            <a:xfrm>
              <a:off x="2239675" y="2273800"/>
              <a:ext cx="129200" cy="244800"/>
            </a:xfrm>
            <a:custGeom>
              <a:rect b="b" l="l" r="r" t="t"/>
              <a:pathLst>
                <a:path extrusionOk="0" h="9792" w="5168">
                  <a:moveTo>
                    <a:pt x="1125" y="368"/>
                  </a:moveTo>
                  <a:cubicBezTo>
                    <a:pt x="1490" y="368"/>
                    <a:pt x="1946" y="703"/>
                    <a:pt x="2371" y="1372"/>
                  </a:cubicBezTo>
                  <a:cubicBezTo>
                    <a:pt x="2979" y="2162"/>
                    <a:pt x="3526" y="3256"/>
                    <a:pt x="3891" y="4472"/>
                  </a:cubicBezTo>
                  <a:cubicBezTo>
                    <a:pt x="4742" y="7147"/>
                    <a:pt x="4560" y="9214"/>
                    <a:pt x="3861" y="9457"/>
                  </a:cubicBezTo>
                  <a:cubicBezTo>
                    <a:pt x="3816" y="9471"/>
                    <a:pt x="3770" y="9479"/>
                    <a:pt x="3723" y="9479"/>
                  </a:cubicBezTo>
                  <a:cubicBezTo>
                    <a:pt x="3377" y="9479"/>
                    <a:pt x="2943" y="9102"/>
                    <a:pt x="2462" y="8514"/>
                  </a:cubicBezTo>
                  <a:cubicBezTo>
                    <a:pt x="1854" y="7694"/>
                    <a:pt x="1338" y="6600"/>
                    <a:pt x="943" y="5384"/>
                  </a:cubicBezTo>
                  <a:cubicBezTo>
                    <a:pt x="517" y="4138"/>
                    <a:pt x="335" y="2922"/>
                    <a:pt x="365" y="1979"/>
                  </a:cubicBezTo>
                  <a:cubicBezTo>
                    <a:pt x="426" y="1098"/>
                    <a:pt x="639" y="520"/>
                    <a:pt x="973" y="399"/>
                  </a:cubicBezTo>
                  <a:cubicBezTo>
                    <a:pt x="1064" y="368"/>
                    <a:pt x="1095" y="368"/>
                    <a:pt x="1125" y="368"/>
                  </a:cubicBezTo>
                  <a:close/>
                  <a:moveTo>
                    <a:pt x="1150" y="0"/>
                  </a:moveTo>
                  <a:cubicBezTo>
                    <a:pt x="1068" y="0"/>
                    <a:pt x="988" y="12"/>
                    <a:pt x="912" y="34"/>
                  </a:cubicBezTo>
                  <a:cubicBezTo>
                    <a:pt x="365" y="186"/>
                    <a:pt x="61" y="855"/>
                    <a:pt x="31" y="1919"/>
                  </a:cubicBezTo>
                  <a:cubicBezTo>
                    <a:pt x="0" y="2922"/>
                    <a:pt x="183" y="4198"/>
                    <a:pt x="608" y="5475"/>
                  </a:cubicBezTo>
                  <a:cubicBezTo>
                    <a:pt x="1034" y="6752"/>
                    <a:pt x="1550" y="7907"/>
                    <a:pt x="2158" y="8697"/>
                  </a:cubicBezTo>
                  <a:cubicBezTo>
                    <a:pt x="2706" y="9426"/>
                    <a:pt x="3253" y="9791"/>
                    <a:pt x="3709" y="9791"/>
                  </a:cubicBezTo>
                  <a:cubicBezTo>
                    <a:pt x="3800" y="9791"/>
                    <a:pt x="3861" y="9791"/>
                    <a:pt x="3982" y="9761"/>
                  </a:cubicBezTo>
                  <a:cubicBezTo>
                    <a:pt x="5046" y="9457"/>
                    <a:pt x="5168" y="7086"/>
                    <a:pt x="4286" y="4320"/>
                  </a:cubicBezTo>
                  <a:cubicBezTo>
                    <a:pt x="3861" y="3043"/>
                    <a:pt x="3344" y="1888"/>
                    <a:pt x="2736" y="1098"/>
                  </a:cubicBezTo>
                  <a:cubicBezTo>
                    <a:pt x="2192" y="373"/>
                    <a:pt x="1626" y="0"/>
                    <a:pt x="11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9"/>
            <p:cNvSpPr/>
            <p:nvPr/>
          </p:nvSpPr>
          <p:spPr>
            <a:xfrm>
              <a:off x="1515500" y="2071750"/>
              <a:ext cx="845775" cy="1199925"/>
            </a:xfrm>
            <a:custGeom>
              <a:rect b="b" l="l" r="r" t="t"/>
              <a:pathLst>
                <a:path extrusionOk="0" h="47997" w="33831">
                  <a:moveTo>
                    <a:pt x="25168" y="0"/>
                  </a:moveTo>
                  <a:lnTo>
                    <a:pt x="2979" y="26384"/>
                  </a:lnTo>
                  <a:lnTo>
                    <a:pt x="730" y="33071"/>
                  </a:lnTo>
                  <a:lnTo>
                    <a:pt x="0" y="40396"/>
                  </a:lnTo>
                  <a:lnTo>
                    <a:pt x="3253" y="42372"/>
                  </a:lnTo>
                  <a:lnTo>
                    <a:pt x="9362" y="46627"/>
                  </a:lnTo>
                  <a:cubicBezTo>
                    <a:pt x="9362" y="46627"/>
                    <a:pt x="20183" y="47934"/>
                    <a:pt x="20821" y="47995"/>
                  </a:cubicBezTo>
                  <a:cubicBezTo>
                    <a:pt x="20827" y="47996"/>
                    <a:pt x="20833" y="47996"/>
                    <a:pt x="20838" y="47996"/>
                  </a:cubicBezTo>
                  <a:cubicBezTo>
                    <a:pt x="21454" y="47996"/>
                    <a:pt x="19453" y="43010"/>
                    <a:pt x="19453" y="43010"/>
                  </a:cubicBezTo>
                  <a:lnTo>
                    <a:pt x="19727" y="35928"/>
                  </a:lnTo>
                  <a:cubicBezTo>
                    <a:pt x="19727" y="35928"/>
                    <a:pt x="21870" y="36077"/>
                    <a:pt x="24231" y="36077"/>
                  </a:cubicBezTo>
                  <a:cubicBezTo>
                    <a:pt x="26395" y="36077"/>
                    <a:pt x="28741" y="35952"/>
                    <a:pt x="29788" y="35472"/>
                  </a:cubicBezTo>
                  <a:cubicBezTo>
                    <a:pt x="32432" y="34104"/>
                    <a:pt x="33101" y="32493"/>
                    <a:pt x="32128" y="22554"/>
                  </a:cubicBezTo>
                  <a:cubicBezTo>
                    <a:pt x="32037" y="21703"/>
                    <a:pt x="33831" y="21308"/>
                    <a:pt x="33587" y="19849"/>
                  </a:cubicBezTo>
                  <a:cubicBezTo>
                    <a:pt x="33344" y="18390"/>
                    <a:pt x="30517" y="14043"/>
                    <a:pt x="29940" y="11946"/>
                  </a:cubicBezTo>
                  <a:cubicBezTo>
                    <a:pt x="27903" y="4317"/>
                    <a:pt x="25168" y="0"/>
                    <a:pt x="25168"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9"/>
            <p:cNvSpPr/>
            <p:nvPr/>
          </p:nvSpPr>
          <p:spPr>
            <a:xfrm>
              <a:off x="1105150" y="1800700"/>
              <a:ext cx="1168650" cy="1118600"/>
            </a:xfrm>
            <a:custGeom>
              <a:rect b="b" l="l" r="r" t="t"/>
              <a:pathLst>
                <a:path extrusionOk="0" h="44744" w="46746">
                  <a:moveTo>
                    <a:pt x="35587" y="0"/>
                  </a:moveTo>
                  <a:cubicBezTo>
                    <a:pt x="33757" y="0"/>
                    <a:pt x="31942" y="542"/>
                    <a:pt x="30487" y="1663"/>
                  </a:cubicBezTo>
                  <a:cubicBezTo>
                    <a:pt x="29154" y="1517"/>
                    <a:pt x="27860" y="1447"/>
                    <a:pt x="26608" y="1447"/>
                  </a:cubicBezTo>
                  <a:cubicBezTo>
                    <a:pt x="13760" y="1447"/>
                    <a:pt x="5386" y="8846"/>
                    <a:pt x="5441" y="17985"/>
                  </a:cubicBezTo>
                  <a:cubicBezTo>
                    <a:pt x="0" y="25676"/>
                    <a:pt x="6201" y="34156"/>
                    <a:pt x="16870" y="44703"/>
                  </a:cubicBezTo>
                  <a:cubicBezTo>
                    <a:pt x="17558" y="44727"/>
                    <a:pt x="18247" y="44744"/>
                    <a:pt x="18933" y="44744"/>
                  </a:cubicBezTo>
                  <a:cubicBezTo>
                    <a:pt x="24433" y="44744"/>
                    <a:pt x="29808" y="43661"/>
                    <a:pt x="33861" y="36284"/>
                  </a:cubicBezTo>
                  <a:cubicBezTo>
                    <a:pt x="33861" y="36284"/>
                    <a:pt x="30548" y="30995"/>
                    <a:pt x="33983" y="27986"/>
                  </a:cubicBezTo>
                  <a:cubicBezTo>
                    <a:pt x="34768" y="27304"/>
                    <a:pt x="35492" y="27040"/>
                    <a:pt x="36143" y="27040"/>
                  </a:cubicBezTo>
                  <a:cubicBezTo>
                    <a:pt x="38364" y="27040"/>
                    <a:pt x="39728" y="30113"/>
                    <a:pt x="39728" y="30113"/>
                  </a:cubicBezTo>
                  <a:cubicBezTo>
                    <a:pt x="40184" y="30833"/>
                    <a:pt x="40650" y="31269"/>
                    <a:pt x="41139" y="31269"/>
                  </a:cubicBezTo>
                  <a:cubicBezTo>
                    <a:pt x="41496" y="31269"/>
                    <a:pt x="41865" y="31035"/>
                    <a:pt x="42251" y="30508"/>
                  </a:cubicBezTo>
                  <a:cubicBezTo>
                    <a:pt x="37296" y="20235"/>
                    <a:pt x="43071" y="13700"/>
                    <a:pt x="43071" y="13700"/>
                  </a:cubicBezTo>
                  <a:cubicBezTo>
                    <a:pt x="46745" y="4914"/>
                    <a:pt x="41099" y="0"/>
                    <a:pt x="355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9"/>
            <p:cNvSpPr/>
            <p:nvPr/>
          </p:nvSpPr>
          <p:spPr>
            <a:xfrm>
              <a:off x="1947875" y="2704725"/>
              <a:ext cx="108675" cy="49425"/>
            </a:xfrm>
            <a:custGeom>
              <a:rect b="b" l="l" r="r" t="t"/>
              <a:pathLst>
                <a:path extrusionOk="0" h="1977" w="4347">
                  <a:moveTo>
                    <a:pt x="304" y="1"/>
                  </a:moveTo>
                  <a:lnTo>
                    <a:pt x="0" y="183"/>
                  </a:lnTo>
                  <a:cubicBezTo>
                    <a:pt x="31" y="275"/>
                    <a:pt x="1155" y="1977"/>
                    <a:pt x="3769" y="1977"/>
                  </a:cubicBezTo>
                  <a:cubicBezTo>
                    <a:pt x="3952" y="1977"/>
                    <a:pt x="4134" y="1977"/>
                    <a:pt x="4347" y="1946"/>
                  </a:cubicBezTo>
                  <a:lnTo>
                    <a:pt x="4286" y="1551"/>
                  </a:lnTo>
                  <a:cubicBezTo>
                    <a:pt x="4082" y="1571"/>
                    <a:pt x="3886" y="1580"/>
                    <a:pt x="3700" y="1580"/>
                  </a:cubicBezTo>
                  <a:cubicBezTo>
                    <a:pt x="1327" y="1580"/>
                    <a:pt x="332" y="86"/>
                    <a:pt x="30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9"/>
            <p:cNvSpPr/>
            <p:nvPr/>
          </p:nvSpPr>
          <p:spPr>
            <a:xfrm>
              <a:off x="1996500" y="2875700"/>
              <a:ext cx="16750" cy="95025"/>
            </a:xfrm>
            <a:custGeom>
              <a:rect b="b" l="l" r="r" t="t"/>
              <a:pathLst>
                <a:path extrusionOk="0" h="3801" w="670">
                  <a:moveTo>
                    <a:pt x="396" y="1"/>
                  </a:moveTo>
                  <a:lnTo>
                    <a:pt x="1" y="31"/>
                  </a:lnTo>
                  <a:lnTo>
                    <a:pt x="274" y="3800"/>
                  </a:lnTo>
                  <a:lnTo>
                    <a:pt x="669" y="3770"/>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9"/>
            <p:cNvSpPr/>
            <p:nvPr/>
          </p:nvSpPr>
          <p:spPr>
            <a:xfrm>
              <a:off x="1958500" y="2518575"/>
              <a:ext cx="67675" cy="148950"/>
            </a:xfrm>
            <a:custGeom>
              <a:rect b="b" l="l" r="r" t="t"/>
              <a:pathLst>
                <a:path extrusionOk="0" h="5958" w="2707">
                  <a:moveTo>
                    <a:pt x="2311" y="0"/>
                  </a:moveTo>
                  <a:cubicBezTo>
                    <a:pt x="670" y="182"/>
                    <a:pt x="62" y="1398"/>
                    <a:pt x="31" y="2523"/>
                  </a:cubicBezTo>
                  <a:cubicBezTo>
                    <a:pt x="1" y="3982"/>
                    <a:pt x="1034" y="5745"/>
                    <a:pt x="2645" y="5958"/>
                  </a:cubicBezTo>
                  <a:lnTo>
                    <a:pt x="2706" y="5593"/>
                  </a:lnTo>
                  <a:cubicBezTo>
                    <a:pt x="1247" y="5350"/>
                    <a:pt x="366" y="3800"/>
                    <a:pt x="426" y="2523"/>
                  </a:cubicBezTo>
                  <a:cubicBezTo>
                    <a:pt x="457" y="1307"/>
                    <a:pt x="1186" y="486"/>
                    <a:pt x="2341" y="395"/>
                  </a:cubicBezTo>
                  <a:lnTo>
                    <a:pt x="2311"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9"/>
            <p:cNvSpPr/>
            <p:nvPr/>
          </p:nvSpPr>
          <p:spPr>
            <a:xfrm>
              <a:off x="1978275" y="2611600"/>
              <a:ext cx="89675" cy="27800"/>
            </a:xfrm>
            <a:custGeom>
              <a:rect b="b" l="l" r="r" t="t"/>
              <a:pathLst>
                <a:path extrusionOk="0" h="1112" w="3587">
                  <a:moveTo>
                    <a:pt x="1782" y="1"/>
                  </a:moveTo>
                  <a:cubicBezTo>
                    <a:pt x="1695" y="1"/>
                    <a:pt x="1608" y="6"/>
                    <a:pt x="1520" y="18"/>
                  </a:cubicBezTo>
                  <a:cubicBezTo>
                    <a:pt x="578" y="109"/>
                    <a:pt x="31" y="808"/>
                    <a:pt x="0" y="838"/>
                  </a:cubicBezTo>
                  <a:lnTo>
                    <a:pt x="304" y="1082"/>
                  </a:lnTo>
                  <a:cubicBezTo>
                    <a:pt x="304" y="1082"/>
                    <a:pt x="760" y="474"/>
                    <a:pt x="1550" y="382"/>
                  </a:cubicBezTo>
                  <a:cubicBezTo>
                    <a:pt x="1586" y="381"/>
                    <a:pt x="1622" y="380"/>
                    <a:pt x="1658" y="380"/>
                  </a:cubicBezTo>
                  <a:cubicBezTo>
                    <a:pt x="2203" y="380"/>
                    <a:pt x="2773" y="599"/>
                    <a:pt x="3344" y="1112"/>
                  </a:cubicBezTo>
                  <a:lnTo>
                    <a:pt x="3587" y="808"/>
                  </a:lnTo>
                  <a:cubicBezTo>
                    <a:pt x="2976" y="276"/>
                    <a:pt x="2388" y="1"/>
                    <a:pt x="1782"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9"/>
            <p:cNvSpPr/>
            <p:nvPr/>
          </p:nvSpPr>
          <p:spPr>
            <a:xfrm>
              <a:off x="425050" y="3371725"/>
              <a:ext cx="1477250" cy="1411750"/>
            </a:xfrm>
            <a:custGeom>
              <a:rect b="b" l="l" r="r" t="t"/>
              <a:pathLst>
                <a:path extrusionOk="0" h="56470" w="59090">
                  <a:moveTo>
                    <a:pt x="29267" y="1"/>
                  </a:moveTo>
                  <a:cubicBezTo>
                    <a:pt x="24578" y="1"/>
                    <a:pt x="20669" y="495"/>
                    <a:pt x="20669" y="495"/>
                  </a:cubicBezTo>
                  <a:cubicBezTo>
                    <a:pt x="20669" y="495"/>
                    <a:pt x="0" y="42896"/>
                    <a:pt x="9545" y="52623"/>
                  </a:cubicBezTo>
                  <a:cubicBezTo>
                    <a:pt x="12282" y="55412"/>
                    <a:pt x="16286" y="56469"/>
                    <a:pt x="20944" y="56469"/>
                  </a:cubicBezTo>
                  <a:cubicBezTo>
                    <a:pt x="32529" y="56469"/>
                    <a:pt x="48158" y="49931"/>
                    <a:pt x="58390" y="47243"/>
                  </a:cubicBezTo>
                  <a:cubicBezTo>
                    <a:pt x="59090" y="44021"/>
                    <a:pt x="57691" y="36483"/>
                    <a:pt x="56628" y="34143"/>
                  </a:cubicBezTo>
                  <a:cubicBezTo>
                    <a:pt x="54406" y="34093"/>
                    <a:pt x="52120" y="34065"/>
                    <a:pt x="49799" y="34065"/>
                  </a:cubicBezTo>
                  <a:cubicBezTo>
                    <a:pt x="43643" y="34065"/>
                    <a:pt x="37240" y="34256"/>
                    <a:pt x="31126" y="34720"/>
                  </a:cubicBezTo>
                  <a:cubicBezTo>
                    <a:pt x="37296" y="25328"/>
                    <a:pt x="44013" y="13929"/>
                    <a:pt x="45016" y="7577"/>
                  </a:cubicBezTo>
                  <a:cubicBezTo>
                    <a:pt x="46021" y="1231"/>
                    <a:pt x="36671" y="1"/>
                    <a:pt x="29267"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9"/>
            <p:cNvSpPr/>
            <p:nvPr/>
          </p:nvSpPr>
          <p:spPr>
            <a:xfrm>
              <a:off x="3042125" y="2760875"/>
              <a:ext cx="456700" cy="734175"/>
            </a:xfrm>
            <a:custGeom>
              <a:rect b="b" l="l" r="r" t="t"/>
              <a:pathLst>
                <a:path extrusionOk="0" h="29367" w="18268">
                  <a:moveTo>
                    <a:pt x="11557" y="1"/>
                  </a:moveTo>
                  <a:cubicBezTo>
                    <a:pt x="10946" y="1"/>
                    <a:pt x="10297" y="395"/>
                    <a:pt x="9909" y="1342"/>
                  </a:cubicBezTo>
                  <a:lnTo>
                    <a:pt x="4104" y="15780"/>
                  </a:lnTo>
                  <a:lnTo>
                    <a:pt x="3800" y="13378"/>
                  </a:lnTo>
                  <a:cubicBezTo>
                    <a:pt x="3800" y="13378"/>
                    <a:pt x="4377" y="12011"/>
                    <a:pt x="4863" y="10369"/>
                  </a:cubicBezTo>
                  <a:cubicBezTo>
                    <a:pt x="5350" y="8728"/>
                    <a:pt x="3769" y="8029"/>
                    <a:pt x="3769" y="8029"/>
                  </a:cubicBezTo>
                  <a:cubicBezTo>
                    <a:pt x="3769" y="8029"/>
                    <a:pt x="942" y="11615"/>
                    <a:pt x="578" y="12345"/>
                  </a:cubicBezTo>
                  <a:cubicBezTo>
                    <a:pt x="183" y="13074"/>
                    <a:pt x="0" y="17603"/>
                    <a:pt x="183" y="18880"/>
                  </a:cubicBezTo>
                  <a:cubicBezTo>
                    <a:pt x="395" y="20187"/>
                    <a:pt x="3526" y="27330"/>
                    <a:pt x="3526" y="27330"/>
                  </a:cubicBezTo>
                  <a:lnTo>
                    <a:pt x="13465" y="29366"/>
                  </a:lnTo>
                  <a:cubicBezTo>
                    <a:pt x="13465" y="29366"/>
                    <a:pt x="16140" y="24959"/>
                    <a:pt x="17204" y="21646"/>
                  </a:cubicBezTo>
                  <a:cubicBezTo>
                    <a:pt x="18268" y="18394"/>
                    <a:pt x="17964" y="16175"/>
                    <a:pt x="17964" y="16175"/>
                  </a:cubicBezTo>
                  <a:cubicBezTo>
                    <a:pt x="17884" y="14540"/>
                    <a:pt x="17307" y="13827"/>
                    <a:pt x="16276" y="13827"/>
                  </a:cubicBezTo>
                  <a:cubicBezTo>
                    <a:pt x="16137" y="13827"/>
                    <a:pt x="15991" y="13839"/>
                    <a:pt x="15836" y="13865"/>
                  </a:cubicBezTo>
                  <a:cubicBezTo>
                    <a:pt x="16151" y="11463"/>
                    <a:pt x="15497" y="10325"/>
                    <a:pt x="13875" y="10325"/>
                  </a:cubicBezTo>
                  <a:cubicBezTo>
                    <a:pt x="13773" y="10325"/>
                    <a:pt x="13667" y="10330"/>
                    <a:pt x="13557" y="10339"/>
                  </a:cubicBezTo>
                  <a:cubicBezTo>
                    <a:pt x="13683" y="8540"/>
                    <a:pt x="13472" y="7649"/>
                    <a:pt x="12095" y="7649"/>
                  </a:cubicBezTo>
                  <a:cubicBezTo>
                    <a:pt x="11820" y="7649"/>
                    <a:pt x="11499" y="7684"/>
                    <a:pt x="11125" y="7755"/>
                  </a:cubicBezTo>
                  <a:lnTo>
                    <a:pt x="12918" y="2557"/>
                  </a:lnTo>
                  <a:cubicBezTo>
                    <a:pt x="13488" y="1095"/>
                    <a:pt x="12574" y="1"/>
                    <a:pt x="11557"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9"/>
            <p:cNvSpPr/>
            <p:nvPr/>
          </p:nvSpPr>
          <p:spPr>
            <a:xfrm>
              <a:off x="3114300" y="3153075"/>
              <a:ext cx="35750" cy="71450"/>
            </a:xfrm>
            <a:custGeom>
              <a:rect b="b" l="l" r="r" t="t"/>
              <a:pathLst>
                <a:path extrusionOk="0" h="2858" w="1430">
                  <a:moveTo>
                    <a:pt x="1065" y="0"/>
                  </a:moveTo>
                  <a:lnTo>
                    <a:pt x="1" y="2706"/>
                  </a:lnTo>
                  <a:lnTo>
                    <a:pt x="365" y="2858"/>
                  </a:lnTo>
                  <a:lnTo>
                    <a:pt x="1429" y="122"/>
                  </a:lnTo>
                  <a:lnTo>
                    <a:pt x="10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9"/>
            <p:cNvSpPr/>
            <p:nvPr/>
          </p:nvSpPr>
          <p:spPr>
            <a:xfrm>
              <a:off x="3268575" y="2952450"/>
              <a:ext cx="56250" cy="139850"/>
            </a:xfrm>
            <a:custGeom>
              <a:rect b="b" l="l" r="r" t="t"/>
              <a:pathLst>
                <a:path extrusionOk="0" h="5594" w="2250">
                  <a:moveTo>
                    <a:pt x="1885" y="1"/>
                  </a:moveTo>
                  <a:lnTo>
                    <a:pt x="0" y="5472"/>
                  </a:lnTo>
                  <a:lnTo>
                    <a:pt x="365" y="5594"/>
                  </a:lnTo>
                  <a:lnTo>
                    <a:pt x="2249" y="123"/>
                  </a:lnTo>
                  <a:lnTo>
                    <a:pt x="188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9"/>
            <p:cNvSpPr/>
            <p:nvPr/>
          </p:nvSpPr>
          <p:spPr>
            <a:xfrm>
              <a:off x="3352150" y="3017050"/>
              <a:ext cx="33450" cy="98800"/>
            </a:xfrm>
            <a:custGeom>
              <a:rect b="b" l="l" r="r" t="t"/>
              <a:pathLst>
                <a:path extrusionOk="0" h="3952" w="1338">
                  <a:moveTo>
                    <a:pt x="973" y="1"/>
                  </a:moveTo>
                  <a:lnTo>
                    <a:pt x="1" y="3830"/>
                  </a:lnTo>
                  <a:lnTo>
                    <a:pt x="365" y="3952"/>
                  </a:lnTo>
                  <a:lnTo>
                    <a:pt x="1338" y="92"/>
                  </a:lnTo>
                  <a:lnTo>
                    <a:pt x="97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9"/>
            <p:cNvSpPr/>
            <p:nvPr/>
          </p:nvSpPr>
          <p:spPr>
            <a:xfrm>
              <a:off x="3426625" y="3105950"/>
              <a:ext cx="15975" cy="38025"/>
            </a:xfrm>
            <a:custGeom>
              <a:rect b="b" l="l" r="r" t="t"/>
              <a:pathLst>
                <a:path extrusionOk="0" h="1521" w="639">
                  <a:moveTo>
                    <a:pt x="274" y="1"/>
                  </a:moveTo>
                  <a:lnTo>
                    <a:pt x="0" y="1460"/>
                  </a:lnTo>
                  <a:lnTo>
                    <a:pt x="396" y="1521"/>
                  </a:lnTo>
                  <a:lnTo>
                    <a:pt x="639" y="62"/>
                  </a:lnTo>
                  <a:lnTo>
                    <a:pt x="27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9"/>
            <p:cNvSpPr/>
            <p:nvPr/>
          </p:nvSpPr>
          <p:spPr>
            <a:xfrm>
              <a:off x="3061875" y="3374950"/>
              <a:ext cx="352625" cy="174050"/>
            </a:xfrm>
            <a:custGeom>
              <a:rect b="b" l="l" r="r" t="t"/>
              <a:pathLst>
                <a:path extrusionOk="0" h="6962" w="14105">
                  <a:moveTo>
                    <a:pt x="2954" y="1"/>
                  </a:moveTo>
                  <a:cubicBezTo>
                    <a:pt x="2299" y="1"/>
                    <a:pt x="1778" y="58"/>
                    <a:pt x="1459" y="183"/>
                  </a:cubicBezTo>
                  <a:cubicBezTo>
                    <a:pt x="852" y="852"/>
                    <a:pt x="0" y="4165"/>
                    <a:pt x="0" y="4165"/>
                  </a:cubicBezTo>
                  <a:lnTo>
                    <a:pt x="13618" y="6961"/>
                  </a:lnTo>
                  <a:cubicBezTo>
                    <a:pt x="13618" y="6961"/>
                    <a:pt x="14104" y="3284"/>
                    <a:pt x="13800" y="2767"/>
                  </a:cubicBezTo>
                  <a:cubicBezTo>
                    <a:pt x="12365" y="1332"/>
                    <a:pt x="611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9"/>
            <p:cNvSpPr/>
            <p:nvPr/>
          </p:nvSpPr>
          <p:spPr>
            <a:xfrm>
              <a:off x="819425" y="3052875"/>
              <a:ext cx="1815425" cy="2167125"/>
            </a:xfrm>
            <a:custGeom>
              <a:rect b="b" l="l" r="r" t="t"/>
              <a:pathLst>
                <a:path extrusionOk="0" h="86685" w="72617">
                  <a:moveTo>
                    <a:pt x="30163" y="0"/>
                  </a:moveTo>
                  <a:cubicBezTo>
                    <a:pt x="29419" y="0"/>
                    <a:pt x="28665" y="9"/>
                    <a:pt x="27904" y="27"/>
                  </a:cubicBezTo>
                  <a:cubicBezTo>
                    <a:pt x="27904" y="27"/>
                    <a:pt x="9849" y="3796"/>
                    <a:pt x="4894" y="13249"/>
                  </a:cubicBezTo>
                  <a:cubicBezTo>
                    <a:pt x="1" y="22732"/>
                    <a:pt x="11551" y="86684"/>
                    <a:pt x="11551" y="86684"/>
                  </a:cubicBezTo>
                  <a:lnTo>
                    <a:pt x="70184" y="86684"/>
                  </a:lnTo>
                  <a:cubicBezTo>
                    <a:pt x="70184" y="86684"/>
                    <a:pt x="66172" y="60119"/>
                    <a:pt x="66871" y="53492"/>
                  </a:cubicBezTo>
                  <a:cubicBezTo>
                    <a:pt x="68573" y="36896"/>
                    <a:pt x="72616" y="17048"/>
                    <a:pt x="68148" y="12702"/>
                  </a:cubicBezTo>
                  <a:cubicBezTo>
                    <a:pt x="61886" y="6653"/>
                    <a:pt x="47175" y="1303"/>
                    <a:pt x="47175" y="1303"/>
                  </a:cubicBezTo>
                  <a:cubicBezTo>
                    <a:pt x="47175" y="1303"/>
                    <a:pt x="39461" y="0"/>
                    <a:pt x="30163"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9"/>
            <p:cNvSpPr/>
            <p:nvPr/>
          </p:nvSpPr>
          <p:spPr>
            <a:xfrm>
              <a:off x="912900" y="3783775"/>
              <a:ext cx="127675" cy="1000050"/>
            </a:xfrm>
            <a:custGeom>
              <a:rect b="b" l="l" r="r" t="t"/>
              <a:pathLst>
                <a:path extrusionOk="0" h="40002" w="5107">
                  <a:moveTo>
                    <a:pt x="365" y="1"/>
                  </a:moveTo>
                  <a:lnTo>
                    <a:pt x="0" y="31"/>
                  </a:lnTo>
                  <a:cubicBezTo>
                    <a:pt x="669" y="12189"/>
                    <a:pt x="2949" y="28512"/>
                    <a:pt x="4742" y="40001"/>
                  </a:cubicBezTo>
                  <a:lnTo>
                    <a:pt x="5107" y="39940"/>
                  </a:lnTo>
                  <a:cubicBezTo>
                    <a:pt x="3344" y="28421"/>
                    <a:pt x="1064" y="12159"/>
                    <a:pt x="365"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9"/>
            <p:cNvSpPr/>
            <p:nvPr/>
          </p:nvSpPr>
          <p:spPr>
            <a:xfrm>
              <a:off x="2267775" y="3348200"/>
              <a:ext cx="1147475" cy="1454500"/>
            </a:xfrm>
            <a:custGeom>
              <a:rect b="b" l="l" r="r" t="t"/>
              <a:pathLst>
                <a:path extrusionOk="0" h="58180" w="45899">
                  <a:moveTo>
                    <a:pt x="8087" y="1"/>
                  </a:moveTo>
                  <a:cubicBezTo>
                    <a:pt x="1066" y="1"/>
                    <a:pt x="1" y="31102"/>
                    <a:pt x="1" y="31102"/>
                  </a:cubicBezTo>
                  <a:cubicBezTo>
                    <a:pt x="1" y="31102"/>
                    <a:pt x="20411" y="58180"/>
                    <a:pt x="32647" y="58180"/>
                  </a:cubicBezTo>
                  <a:cubicBezTo>
                    <a:pt x="32966" y="58180"/>
                    <a:pt x="33280" y="58161"/>
                    <a:pt x="33588" y="58123"/>
                  </a:cubicBezTo>
                  <a:cubicBezTo>
                    <a:pt x="45716" y="56664"/>
                    <a:pt x="45199" y="22165"/>
                    <a:pt x="45898" y="6755"/>
                  </a:cubicBezTo>
                  <a:cubicBezTo>
                    <a:pt x="42941" y="5089"/>
                    <a:pt x="35453" y="3885"/>
                    <a:pt x="32302" y="3885"/>
                  </a:cubicBezTo>
                  <a:cubicBezTo>
                    <a:pt x="32117" y="3885"/>
                    <a:pt x="31948" y="3889"/>
                    <a:pt x="31795" y="3898"/>
                  </a:cubicBezTo>
                  <a:cubicBezTo>
                    <a:pt x="29728" y="9703"/>
                    <a:pt x="27631" y="16026"/>
                    <a:pt x="25837" y="22378"/>
                  </a:cubicBezTo>
                  <a:cubicBezTo>
                    <a:pt x="20670" y="13442"/>
                    <a:pt x="14834" y="4506"/>
                    <a:pt x="10244" y="889"/>
                  </a:cubicBezTo>
                  <a:cubicBezTo>
                    <a:pt x="9469" y="279"/>
                    <a:pt x="8752" y="1"/>
                    <a:pt x="8087"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9"/>
            <p:cNvSpPr/>
            <p:nvPr/>
          </p:nvSpPr>
          <p:spPr>
            <a:xfrm>
              <a:off x="2306550" y="4171325"/>
              <a:ext cx="188475" cy="221150"/>
            </a:xfrm>
            <a:custGeom>
              <a:rect b="b" l="l" r="r" t="t"/>
              <a:pathLst>
                <a:path extrusionOk="0" h="8846" w="7539">
                  <a:moveTo>
                    <a:pt x="274" y="0"/>
                  </a:moveTo>
                  <a:lnTo>
                    <a:pt x="0" y="244"/>
                  </a:lnTo>
                  <a:lnTo>
                    <a:pt x="7265" y="8846"/>
                  </a:lnTo>
                  <a:lnTo>
                    <a:pt x="7538" y="8602"/>
                  </a:lnTo>
                  <a:lnTo>
                    <a:pt x="27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9"/>
            <p:cNvSpPr/>
            <p:nvPr/>
          </p:nvSpPr>
          <p:spPr>
            <a:xfrm>
              <a:off x="2908375" y="3903850"/>
              <a:ext cx="189250" cy="316900"/>
            </a:xfrm>
            <a:custGeom>
              <a:rect b="b" l="l" r="r" t="t"/>
              <a:pathLst>
                <a:path extrusionOk="0" h="12676" w="7570">
                  <a:moveTo>
                    <a:pt x="335" y="0"/>
                  </a:moveTo>
                  <a:lnTo>
                    <a:pt x="1" y="183"/>
                  </a:lnTo>
                  <a:lnTo>
                    <a:pt x="7235" y="12675"/>
                  </a:lnTo>
                  <a:lnTo>
                    <a:pt x="7569" y="12493"/>
                  </a:lnTo>
                  <a:lnTo>
                    <a:pt x="33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9"/>
            <p:cNvSpPr/>
            <p:nvPr/>
          </p:nvSpPr>
          <p:spPr>
            <a:xfrm>
              <a:off x="1475975" y="2960250"/>
              <a:ext cx="565375" cy="152350"/>
            </a:xfrm>
            <a:custGeom>
              <a:rect b="b" l="l" r="r" t="t"/>
              <a:pathLst>
                <a:path extrusionOk="0" h="6094" w="22615">
                  <a:moveTo>
                    <a:pt x="6265" y="0"/>
                  </a:moveTo>
                  <a:cubicBezTo>
                    <a:pt x="4584" y="0"/>
                    <a:pt x="3151" y="132"/>
                    <a:pt x="2007" y="418"/>
                  </a:cubicBezTo>
                  <a:lnTo>
                    <a:pt x="1" y="4157"/>
                  </a:lnTo>
                  <a:cubicBezTo>
                    <a:pt x="2876" y="5524"/>
                    <a:pt x="7400" y="6094"/>
                    <a:pt x="13072" y="6094"/>
                  </a:cubicBezTo>
                  <a:cubicBezTo>
                    <a:pt x="15975" y="6094"/>
                    <a:pt x="19178" y="5944"/>
                    <a:pt x="22615" y="5677"/>
                  </a:cubicBezTo>
                  <a:lnTo>
                    <a:pt x="21278" y="1817"/>
                  </a:lnTo>
                  <a:cubicBezTo>
                    <a:pt x="15287" y="695"/>
                    <a:pt x="10122" y="0"/>
                    <a:pt x="62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9"/>
            <p:cNvSpPr/>
            <p:nvPr/>
          </p:nvSpPr>
          <p:spPr>
            <a:xfrm>
              <a:off x="2071725" y="2371900"/>
              <a:ext cx="269025" cy="131500"/>
            </a:xfrm>
            <a:custGeom>
              <a:rect b="b" l="l" r="r" t="t"/>
              <a:pathLst>
                <a:path extrusionOk="0" h="5260" w="10761">
                  <a:moveTo>
                    <a:pt x="10609" y="1"/>
                  </a:moveTo>
                  <a:lnTo>
                    <a:pt x="1" y="4925"/>
                  </a:lnTo>
                  <a:lnTo>
                    <a:pt x="153" y="5259"/>
                  </a:lnTo>
                  <a:lnTo>
                    <a:pt x="10761" y="365"/>
                  </a:lnTo>
                  <a:lnTo>
                    <a:pt x="10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9"/>
            <p:cNvSpPr/>
            <p:nvPr/>
          </p:nvSpPr>
          <p:spPr>
            <a:xfrm>
              <a:off x="3369625" y="3454000"/>
              <a:ext cx="26625" cy="26600"/>
            </a:xfrm>
            <a:custGeom>
              <a:rect b="b" l="l" r="r" t="t"/>
              <a:pathLst>
                <a:path extrusionOk="0" h="1064" w="1065">
                  <a:moveTo>
                    <a:pt x="548" y="0"/>
                  </a:moveTo>
                  <a:cubicBezTo>
                    <a:pt x="244" y="0"/>
                    <a:pt x="1" y="243"/>
                    <a:pt x="1" y="547"/>
                  </a:cubicBezTo>
                  <a:cubicBezTo>
                    <a:pt x="1" y="821"/>
                    <a:pt x="244" y="1064"/>
                    <a:pt x="548" y="1064"/>
                  </a:cubicBezTo>
                  <a:cubicBezTo>
                    <a:pt x="821" y="1064"/>
                    <a:pt x="1065" y="821"/>
                    <a:pt x="1065" y="547"/>
                  </a:cubicBezTo>
                  <a:cubicBezTo>
                    <a:pt x="1065" y="243"/>
                    <a:pt x="821" y="0"/>
                    <a:pt x="548"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1" name="Shape 1371"/>
        <p:cNvGrpSpPr/>
        <p:nvPr/>
      </p:nvGrpSpPr>
      <p:grpSpPr>
        <a:xfrm>
          <a:off x="0" y="0"/>
          <a:ext cx="0" cy="0"/>
          <a:chOff x="0" y="0"/>
          <a:chExt cx="0" cy="0"/>
        </a:xfrm>
      </p:grpSpPr>
      <p:sp>
        <p:nvSpPr>
          <p:cNvPr id="1372" name="Google Shape;1372;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Strategy map &amp; balanced scorecard</a:t>
            </a:r>
            <a:endParaRPr/>
          </a:p>
        </p:txBody>
      </p:sp>
      <p:graphicFrame>
        <p:nvGraphicFramePr>
          <p:cNvPr id="1373" name="Google Shape;1373;p48"/>
          <p:cNvGraphicFramePr/>
          <p:nvPr/>
        </p:nvGraphicFramePr>
        <p:xfrm>
          <a:off x="781438" y="1229100"/>
          <a:ext cx="3000000" cy="3000000"/>
        </p:xfrm>
        <a:graphic>
          <a:graphicData uri="http://schemas.openxmlformats.org/drawingml/2006/table">
            <a:tbl>
              <a:tblPr>
                <a:noFill/>
                <a:tableStyleId>{34C08C47-54C0-4DEC-A6DF-C4149ECBD863}</a:tableStyleId>
              </a:tblPr>
              <a:tblGrid>
                <a:gridCol w="1516225"/>
                <a:gridCol w="1516225"/>
                <a:gridCol w="1516225"/>
                <a:gridCol w="1516225"/>
                <a:gridCol w="1516225"/>
              </a:tblGrid>
              <a:tr h="644400">
                <a:tc>
                  <a:txBody>
                    <a:bodyPr/>
                    <a:lstStyle/>
                    <a:p>
                      <a:pPr indent="0" lvl="0" marL="0" rtl="0" algn="ctr">
                        <a:spcBef>
                          <a:spcPts val="0"/>
                        </a:spcBef>
                        <a:spcAft>
                          <a:spcPts val="0"/>
                        </a:spcAft>
                        <a:buClr>
                          <a:schemeClr val="lt1"/>
                        </a:buClr>
                        <a:buSzPts val="1600"/>
                        <a:buFont typeface="Arial"/>
                        <a:buNone/>
                      </a:pPr>
                      <a:r>
                        <a:rPr lang="en" sz="1200">
                          <a:solidFill>
                            <a:schemeClr val="dk1"/>
                          </a:solidFill>
                          <a:latin typeface="Fira Sans Condensed ExtraBold"/>
                          <a:ea typeface="Fira Sans Condensed ExtraBold"/>
                          <a:cs typeface="Fira Sans Condensed ExtraBold"/>
                          <a:sym typeface="Fira Sans Condensed ExtraBold"/>
                        </a:rPr>
                        <a:t>Perspectives</a:t>
                      </a:r>
                      <a:endParaRPr sz="12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gridSpan="4">
                  <a:txBody>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Strategic objectives</a:t>
                      </a:r>
                      <a:endParaRPr sz="12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hMerge="1"/>
                <a:tc hMerge="1"/>
                <a:tc hMerge="1"/>
              </a:tr>
              <a:tr h="644400">
                <a:tc>
                  <a:txBody>
                    <a:bodyPr/>
                    <a:lstStyle/>
                    <a:p>
                      <a:pPr indent="0" lvl="0" marL="0" rtl="0" algn="ctr">
                        <a:spcBef>
                          <a:spcPts val="0"/>
                        </a:spcBef>
                        <a:spcAft>
                          <a:spcPts val="0"/>
                        </a:spcAft>
                        <a:buClr>
                          <a:schemeClr val="lt1"/>
                        </a:buClr>
                        <a:buSzPts val="1600"/>
                        <a:buFont typeface="Arial"/>
                        <a:buNone/>
                      </a:pPr>
                      <a:r>
                        <a:rPr lang="en" sz="1200">
                          <a:solidFill>
                            <a:schemeClr val="accent3"/>
                          </a:solidFill>
                          <a:latin typeface="Fira Sans Condensed ExtraBold"/>
                          <a:ea typeface="Fira Sans Condensed ExtraBold"/>
                          <a:cs typeface="Fira Sans Condensed ExtraBold"/>
                          <a:sym typeface="Fira Sans Condensed ExtraBold"/>
                        </a:rPr>
                        <a:t>Financial</a:t>
                      </a:r>
                      <a:endParaRPr sz="1200">
                        <a:solidFill>
                          <a:schemeClr val="accent3"/>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F1 -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F2 -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F3 -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F4 -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644400">
                <a:tc>
                  <a:txBody>
                    <a:bodyPr/>
                    <a:lstStyle/>
                    <a:p>
                      <a:pPr indent="0" lvl="0" marL="0" rtl="0" algn="ctr">
                        <a:spcBef>
                          <a:spcPts val="0"/>
                        </a:spcBef>
                        <a:spcAft>
                          <a:spcPts val="0"/>
                        </a:spcAft>
                        <a:buClr>
                          <a:schemeClr val="lt1"/>
                        </a:buClr>
                        <a:buSzPts val="1600"/>
                        <a:buFont typeface="Arial"/>
                        <a:buNone/>
                      </a:pPr>
                      <a:r>
                        <a:rPr lang="en" sz="1200">
                          <a:solidFill>
                            <a:schemeClr val="accent3"/>
                          </a:solidFill>
                          <a:latin typeface="Fira Sans Condensed ExtraBold"/>
                          <a:ea typeface="Fira Sans Condensed ExtraBold"/>
                          <a:cs typeface="Fira Sans Condensed ExtraBold"/>
                          <a:sym typeface="Fira Sans Condensed ExtraBold"/>
                        </a:rPr>
                        <a:t>Customer</a:t>
                      </a:r>
                      <a:endParaRPr sz="1200">
                        <a:solidFill>
                          <a:schemeClr val="accent3"/>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C1 -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C2 -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C3 -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C4 -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644400">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Internal process</a:t>
                      </a:r>
                      <a:endParaRPr sz="1200">
                        <a:solidFill>
                          <a:schemeClr val="accent3"/>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I1 -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I2 -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I3 -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I4 -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644400">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Learning &amp; growth</a:t>
                      </a:r>
                      <a:endParaRPr sz="1200">
                        <a:solidFill>
                          <a:schemeClr val="accent3"/>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L1 -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L2 -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L3 -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L4 - Insert your own text</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7" name="Shape 1377"/>
        <p:cNvGrpSpPr/>
        <p:nvPr/>
      </p:nvGrpSpPr>
      <p:grpSpPr>
        <a:xfrm>
          <a:off x="0" y="0"/>
          <a:ext cx="0" cy="0"/>
          <a:chOff x="0" y="0"/>
          <a:chExt cx="0" cy="0"/>
        </a:xfrm>
      </p:grpSpPr>
      <p:pic>
        <p:nvPicPr>
          <p:cNvPr id="1378" name="Google Shape;1378;p49" title="Gráfico">
            <a:hlinkClick r:id="rId3"/>
          </p:cNvPr>
          <p:cNvPicPr preferRelativeResize="0"/>
          <p:nvPr/>
        </p:nvPicPr>
        <p:blipFill>
          <a:blip r:embed="rId4">
            <a:alphaModFix/>
          </a:blip>
          <a:stretch>
            <a:fillRect/>
          </a:stretch>
        </p:blipFill>
        <p:spPr>
          <a:xfrm>
            <a:off x="3134350" y="1175493"/>
            <a:ext cx="2875301" cy="2792508"/>
          </a:xfrm>
          <a:prstGeom prst="rect">
            <a:avLst/>
          </a:prstGeom>
          <a:noFill/>
          <a:ln>
            <a:noFill/>
          </a:ln>
        </p:spPr>
      </p:pic>
      <p:sp>
        <p:nvSpPr>
          <p:cNvPr id="1379" name="Google Shape;1379;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Impact of the risks</a:t>
            </a:r>
            <a:endParaRPr/>
          </a:p>
        </p:txBody>
      </p:sp>
      <p:sp>
        <p:nvSpPr>
          <p:cNvPr id="1380" name="Google Shape;1380;p49"/>
          <p:cNvSpPr txBox="1"/>
          <p:nvPr/>
        </p:nvSpPr>
        <p:spPr>
          <a:xfrm>
            <a:off x="6452700" y="1822900"/>
            <a:ext cx="1971300" cy="431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Venus</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381" name="Google Shape;1381;p49"/>
          <p:cNvSpPr txBox="1"/>
          <p:nvPr/>
        </p:nvSpPr>
        <p:spPr>
          <a:xfrm>
            <a:off x="6452700" y="2260680"/>
            <a:ext cx="1971300" cy="431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Albert Sans"/>
                <a:ea typeface="Albert Sans"/>
                <a:cs typeface="Albert Sans"/>
                <a:sym typeface="Albert Sans"/>
              </a:rPr>
              <a:t>Venus is the second planet from the Sun</a:t>
            </a:r>
            <a:endParaRPr sz="1200">
              <a:solidFill>
                <a:schemeClr val="dk1"/>
              </a:solidFill>
              <a:latin typeface="Albert Sans"/>
              <a:ea typeface="Albert Sans"/>
              <a:cs typeface="Albert Sans"/>
              <a:sym typeface="Albert Sans"/>
            </a:endParaRPr>
          </a:p>
        </p:txBody>
      </p:sp>
      <p:sp>
        <p:nvSpPr>
          <p:cNvPr id="1382" name="Google Shape;1382;p49"/>
          <p:cNvSpPr txBox="1"/>
          <p:nvPr/>
        </p:nvSpPr>
        <p:spPr>
          <a:xfrm>
            <a:off x="6452700" y="3585515"/>
            <a:ext cx="1971300" cy="431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Mars</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383" name="Google Shape;1383;p49"/>
          <p:cNvSpPr txBox="1"/>
          <p:nvPr/>
        </p:nvSpPr>
        <p:spPr>
          <a:xfrm>
            <a:off x="6452700" y="4023288"/>
            <a:ext cx="1971300" cy="431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Albert Sans"/>
                <a:ea typeface="Albert Sans"/>
                <a:cs typeface="Albert Sans"/>
                <a:sym typeface="Albert Sans"/>
              </a:rPr>
              <a:t>Mars i</a:t>
            </a:r>
            <a:r>
              <a:rPr lang="en" sz="1200">
                <a:solidFill>
                  <a:schemeClr val="dk1"/>
                </a:solidFill>
                <a:latin typeface="Albert Sans"/>
                <a:ea typeface="Albert Sans"/>
                <a:cs typeface="Albert Sans"/>
                <a:sym typeface="Albert Sans"/>
              </a:rPr>
              <a:t>s actually a very cold place</a:t>
            </a:r>
            <a:endParaRPr sz="1200">
              <a:solidFill>
                <a:schemeClr val="dk1"/>
              </a:solidFill>
              <a:latin typeface="Albert Sans"/>
              <a:ea typeface="Albert Sans"/>
              <a:cs typeface="Albert Sans"/>
              <a:sym typeface="Albert Sans"/>
            </a:endParaRPr>
          </a:p>
        </p:txBody>
      </p:sp>
      <p:sp>
        <p:nvSpPr>
          <p:cNvPr id="1384" name="Google Shape;1384;p49"/>
          <p:cNvSpPr txBox="1"/>
          <p:nvPr/>
        </p:nvSpPr>
        <p:spPr>
          <a:xfrm>
            <a:off x="720000" y="3572308"/>
            <a:ext cx="1971300" cy="43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J</a:t>
            </a:r>
            <a:r>
              <a:rPr lang="en" sz="1800">
                <a:solidFill>
                  <a:schemeClr val="dk1"/>
                </a:solidFill>
                <a:latin typeface="Fira Sans Condensed ExtraBold"/>
                <a:ea typeface="Fira Sans Condensed ExtraBold"/>
                <a:cs typeface="Fira Sans Condensed ExtraBold"/>
                <a:sym typeface="Fira Sans Condensed ExtraBold"/>
              </a:rPr>
              <a:t>upiter</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385" name="Google Shape;1385;p49"/>
          <p:cNvSpPr txBox="1"/>
          <p:nvPr/>
        </p:nvSpPr>
        <p:spPr>
          <a:xfrm>
            <a:off x="720000" y="4004217"/>
            <a:ext cx="1971300" cy="43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It’</a:t>
            </a:r>
            <a:r>
              <a:rPr lang="en" sz="1200">
                <a:solidFill>
                  <a:schemeClr val="dk1"/>
                </a:solidFill>
                <a:latin typeface="Albert Sans"/>
                <a:ea typeface="Albert Sans"/>
                <a:cs typeface="Albert Sans"/>
                <a:sym typeface="Albert Sans"/>
              </a:rPr>
              <a:t>s the biggest planet in the Solar System</a:t>
            </a:r>
            <a:endParaRPr sz="1200">
              <a:solidFill>
                <a:schemeClr val="dk1"/>
              </a:solidFill>
              <a:latin typeface="Albert Sans"/>
              <a:ea typeface="Albert Sans"/>
              <a:cs typeface="Albert Sans"/>
              <a:sym typeface="Albert Sans"/>
            </a:endParaRPr>
          </a:p>
        </p:txBody>
      </p:sp>
      <p:sp>
        <p:nvSpPr>
          <p:cNvPr id="1386" name="Google Shape;1386;p49"/>
          <p:cNvSpPr txBox="1"/>
          <p:nvPr/>
        </p:nvSpPr>
        <p:spPr>
          <a:xfrm>
            <a:off x="720000" y="1809725"/>
            <a:ext cx="1971300" cy="43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Saturn</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387" name="Google Shape;1387;p49"/>
          <p:cNvSpPr txBox="1"/>
          <p:nvPr/>
        </p:nvSpPr>
        <p:spPr>
          <a:xfrm>
            <a:off x="720000" y="2247508"/>
            <a:ext cx="1971300" cy="43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Saturn is a gas giant and has several rings</a:t>
            </a:r>
            <a:endParaRPr sz="1200">
              <a:solidFill>
                <a:schemeClr val="dk1"/>
              </a:solidFill>
              <a:latin typeface="Albert Sans"/>
              <a:ea typeface="Albert Sans"/>
              <a:cs typeface="Albert Sans"/>
              <a:sym typeface="Albert Sans"/>
            </a:endParaRPr>
          </a:p>
        </p:txBody>
      </p:sp>
      <p:sp>
        <p:nvSpPr>
          <p:cNvPr id="1388" name="Google Shape;1388;p49"/>
          <p:cNvSpPr/>
          <p:nvPr/>
        </p:nvSpPr>
        <p:spPr>
          <a:xfrm>
            <a:off x="7782100" y="1416800"/>
            <a:ext cx="548700" cy="404700"/>
          </a:xfrm>
          <a:prstGeom prst="rect">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600">
                <a:solidFill>
                  <a:schemeClr val="dk1"/>
                </a:solidFill>
                <a:latin typeface="Fira Sans Condensed ExtraBold"/>
                <a:ea typeface="Fira Sans Condensed ExtraBold"/>
                <a:cs typeface="Fira Sans Condensed ExtraBold"/>
                <a:sym typeface="Fira Sans Condensed ExtraBold"/>
              </a:rPr>
              <a:t>45</a:t>
            </a:r>
            <a:r>
              <a:rPr lang="en" sz="1600">
                <a:solidFill>
                  <a:schemeClr val="dk1"/>
                </a:solidFill>
                <a:latin typeface="Fira Sans Condensed ExtraBold"/>
                <a:ea typeface="Fira Sans Condensed ExtraBold"/>
                <a:cs typeface="Fira Sans Condensed ExtraBold"/>
                <a:sym typeface="Fira Sans Condensed ExtraBold"/>
              </a:rPr>
              <a:t>%</a:t>
            </a:r>
            <a:endParaRPr sz="1600">
              <a:solidFill>
                <a:schemeClr val="dk1"/>
              </a:solidFill>
              <a:latin typeface="Fira Sans Condensed ExtraBold"/>
              <a:ea typeface="Fira Sans Condensed ExtraBold"/>
              <a:cs typeface="Fira Sans Condensed ExtraBold"/>
              <a:sym typeface="Fira Sans Condensed ExtraBold"/>
            </a:endParaRPr>
          </a:p>
        </p:txBody>
      </p:sp>
      <p:sp>
        <p:nvSpPr>
          <p:cNvPr id="1389" name="Google Shape;1389;p49"/>
          <p:cNvSpPr/>
          <p:nvPr/>
        </p:nvSpPr>
        <p:spPr>
          <a:xfrm>
            <a:off x="7782100" y="3179401"/>
            <a:ext cx="548700" cy="404700"/>
          </a:xfrm>
          <a:prstGeom prst="rect">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600">
                <a:solidFill>
                  <a:schemeClr val="dk1"/>
                </a:solidFill>
                <a:latin typeface="Fira Sans Condensed ExtraBold"/>
                <a:ea typeface="Fira Sans Condensed ExtraBold"/>
                <a:cs typeface="Fira Sans Condensed ExtraBold"/>
                <a:sym typeface="Fira Sans Condensed ExtraBold"/>
              </a:rPr>
              <a:t>30%</a:t>
            </a:r>
            <a:endParaRPr sz="1600">
              <a:solidFill>
                <a:schemeClr val="dk1"/>
              </a:solidFill>
              <a:latin typeface="Fira Sans Condensed ExtraBold"/>
              <a:ea typeface="Fira Sans Condensed ExtraBold"/>
              <a:cs typeface="Fira Sans Condensed ExtraBold"/>
              <a:sym typeface="Fira Sans Condensed ExtraBold"/>
            </a:endParaRPr>
          </a:p>
        </p:txBody>
      </p:sp>
      <p:sp>
        <p:nvSpPr>
          <p:cNvPr id="1390" name="Google Shape;1390;p49"/>
          <p:cNvSpPr/>
          <p:nvPr/>
        </p:nvSpPr>
        <p:spPr>
          <a:xfrm>
            <a:off x="813200" y="3166224"/>
            <a:ext cx="548700" cy="404700"/>
          </a:xfrm>
          <a:prstGeom prst="rect">
            <a:avLst/>
          </a:prstGeom>
          <a:solidFill>
            <a:schemeClr val="accent3"/>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600">
                <a:solidFill>
                  <a:schemeClr val="dk1"/>
                </a:solidFill>
                <a:latin typeface="Fira Sans Condensed ExtraBold"/>
                <a:ea typeface="Fira Sans Condensed ExtraBold"/>
                <a:cs typeface="Fira Sans Condensed ExtraBold"/>
                <a:sym typeface="Fira Sans Condensed ExtraBold"/>
              </a:rPr>
              <a:t>20</a:t>
            </a:r>
            <a:r>
              <a:rPr lang="en" sz="1600">
                <a:solidFill>
                  <a:schemeClr val="dk1"/>
                </a:solidFill>
                <a:latin typeface="Fira Sans Condensed ExtraBold"/>
                <a:ea typeface="Fira Sans Condensed ExtraBold"/>
                <a:cs typeface="Fira Sans Condensed ExtraBold"/>
                <a:sym typeface="Fira Sans Condensed ExtraBold"/>
              </a:rPr>
              <a:t>%</a:t>
            </a:r>
            <a:endParaRPr sz="1600">
              <a:solidFill>
                <a:schemeClr val="dk1"/>
              </a:solidFill>
              <a:latin typeface="Fira Sans Condensed ExtraBold"/>
              <a:ea typeface="Fira Sans Condensed ExtraBold"/>
              <a:cs typeface="Fira Sans Condensed ExtraBold"/>
              <a:sym typeface="Fira Sans Condensed ExtraBold"/>
            </a:endParaRPr>
          </a:p>
        </p:txBody>
      </p:sp>
      <p:sp>
        <p:nvSpPr>
          <p:cNvPr id="1391" name="Google Shape;1391;p49"/>
          <p:cNvSpPr/>
          <p:nvPr/>
        </p:nvSpPr>
        <p:spPr>
          <a:xfrm>
            <a:off x="813200" y="1405025"/>
            <a:ext cx="548700" cy="4047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600">
                <a:solidFill>
                  <a:schemeClr val="accent6"/>
                </a:solidFill>
                <a:latin typeface="Fira Sans Condensed ExtraBold"/>
                <a:ea typeface="Fira Sans Condensed ExtraBold"/>
                <a:cs typeface="Fira Sans Condensed ExtraBold"/>
                <a:sym typeface="Fira Sans Condensed ExtraBold"/>
              </a:rPr>
              <a:t>5%</a:t>
            </a:r>
            <a:endParaRPr sz="1600">
              <a:solidFill>
                <a:schemeClr val="accent6"/>
              </a:solidFill>
              <a:latin typeface="Fira Sans Condensed ExtraBold"/>
              <a:ea typeface="Fira Sans Condensed ExtraBold"/>
              <a:cs typeface="Fira Sans Condensed ExtraBold"/>
              <a:sym typeface="Fira Sans Condensed ExtraBold"/>
            </a:endParaRPr>
          </a:p>
        </p:txBody>
      </p:sp>
      <p:sp>
        <p:nvSpPr>
          <p:cNvPr id="1392" name="Google Shape;1392;p49"/>
          <p:cNvSpPr txBox="1"/>
          <p:nvPr/>
        </p:nvSpPr>
        <p:spPr>
          <a:xfrm>
            <a:off x="2580000" y="3921975"/>
            <a:ext cx="39840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200">
                <a:solidFill>
                  <a:schemeClr val="dk1"/>
                </a:solidFill>
                <a:latin typeface="Albert Sans"/>
                <a:ea typeface="Albert Sans"/>
                <a:cs typeface="Albert Sans"/>
                <a:sym typeface="Albert Sans"/>
              </a:rPr>
              <a:t> Follow the link in the graph to modify its data and then paste the new one here. </a:t>
            </a:r>
            <a:r>
              <a:rPr lang="en" sz="1200">
                <a:solidFill>
                  <a:schemeClr val="dk1"/>
                </a:solidFill>
                <a:uFill>
                  <a:noFill/>
                </a:uFill>
                <a:latin typeface="Albert Sans"/>
                <a:ea typeface="Albert Sans"/>
                <a:cs typeface="Albert Sans"/>
                <a:sym typeface="Albert Sans"/>
                <a:hlinkClick r:id="rId5">
                  <a:extLst>
                    <a:ext uri="{A12FA001-AC4F-418D-AE19-62706E023703}">
                      <ahyp:hlinkClr val="tx"/>
                    </a:ext>
                  </a:extLst>
                </a:hlinkClick>
              </a:rPr>
              <a:t>For more info, click here</a:t>
            </a:r>
            <a:endParaRPr sz="1200">
              <a:solidFill>
                <a:schemeClr val="dk1"/>
              </a:solidFill>
              <a:latin typeface="Albert Sans"/>
              <a:ea typeface="Albert Sans"/>
              <a:cs typeface="Albert Sans"/>
              <a:sym typeface="Albert Sans"/>
            </a:endParaRPr>
          </a:p>
        </p:txBody>
      </p:sp>
      <p:cxnSp>
        <p:nvCxnSpPr>
          <p:cNvPr id="1393" name="Google Shape;1393;p49"/>
          <p:cNvCxnSpPr>
            <a:stCxn id="1388" idx="1"/>
          </p:cNvCxnSpPr>
          <p:nvPr/>
        </p:nvCxnSpPr>
        <p:spPr>
          <a:xfrm flipH="1">
            <a:off x="5047900" y="1619150"/>
            <a:ext cx="2734200" cy="636300"/>
          </a:xfrm>
          <a:prstGeom prst="bentConnector3">
            <a:avLst>
              <a:gd fmla="val 59835" name="adj1"/>
            </a:avLst>
          </a:prstGeom>
          <a:noFill/>
          <a:ln cap="flat" cmpd="sng" w="19050">
            <a:solidFill>
              <a:schemeClr val="dk1"/>
            </a:solidFill>
            <a:prstDash val="dash"/>
            <a:round/>
            <a:headEnd len="med" w="med" type="none"/>
            <a:tailEnd len="med" w="med" type="oval"/>
          </a:ln>
        </p:spPr>
      </p:cxnSp>
      <p:cxnSp>
        <p:nvCxnSpPr>
          <p:cNvPr id="1394" name="Google Shape;1394;p49"/>
          <p:cNvCxnSpPr>
            <a:stCxn id="1389" idx="1"/>
          </p:cNvCxnSpPr>
          <p:nvPr/>
        </p:nvCxnSpPr>
        <p:spPr>
          <a:xfrm rot="10800000">
            <a:off x="4145200" y="3070951"/>
            <a:ext cx="3636900" cy="310800"/>
          </a:xfrm>
          <a:prstGeom prst="bentConnector3">
            <a:avLst>
              <a:gd fmla="val 50000" name="adj1"/>
            </a:avLst>
          </a:prstGeom>
          <a:noFill/>
          <a:ln cap="flat" cmpd="sng" w="19050">
            <a:solidFill>
              <a:schemeClr val="dk1"/>
            </a:solidFill>
            <a:prstDash val="dash"/>
            <a:round/>
            <a:headEnd len="med" w="med" type="none"/>
            <a:tailEnd len="med" w="med" type="oval"/>
          </a:ln>
        </p:spPr>
      </p:cxnSp>
      <p:cxnSp>
        <p:nvCxnSpPr>
          <p:cNvPr id="1395" name="Google Shape;1395;p49"/>
          <p:cNvCxnSpPr>
            <a:stCxn id="1391" idx="3"/>
          </p:cNvCxnSpPr>
          <p:nvPr/>
        </p:nvCxnSpPr>
        <p:spPr>
          <a:xfrm>
            <a:off x="1361900" y="1607375"/>
            <a:ext cx="3098100" cy="187500"/>
          </a:xfrm>
          <a:prstGeom prst="bentConnector3">
            <a:avLst>
              <a:gd fmla="val 64569" name="adj1"/>
            </a:avLst>
          </a:prstGeom>
          <a:noFill/>
          <a:ln cap="flat" cmpd="sng" w="19050">
            <a:solidFill>
              <a:schemeClr val="dk1"/>
            </a:solidFill>
            <a:prstDash val="dash"/>
            <a:round/>
            <a:headEnd len="med" w="med" type="none"/>
            <a:tailEnd len="med" w="med" type="oval"/>
          </a:ln>
        </p:spPr>
      </p:cxnSp>
      <p:cxnSp>
        <p:nvCxnSpPr>
          <p:cNvPr id="1396" name="Google Shape;1396;p49"/>
          <p:cNvCxnSpPr>
            <a:stCxn id="1390" idx="3"/>
          </p:cNvCxnSpPr>
          <p:nvPr/>
        </p:nvCxnSpPr>
        <p:spPr>
          <a:xfrm flipH="1" rot="10800000">
            <a:off x="1361900" y="2200974"/>
            <a:ext cx="2642100" cy="1167600"/>
          </a:xfrm>
          <a:prstGeom prst="bentConnector3">
            <a:avLst>
              <a:gd fmla="val 67893" name="adj1"/>
            </a:avLst>
          </a:prstGeom>
          <a:noFill/>
          <a:ln cap="flat" cmpd="sng" w="19050">
            <a:solidFill>
              <a:schemeClr val="dk1"/>
            </a:solidFill>
            <a:prstDash val="dash"/>
            <a:round/>
            <a:headEnd len="med" w="med" type="none"/>
            <a:tailEnd len="med" w="med" type="oval"/>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0" name="Shape 1400"/>
        <p:cNvGrpSpPr/>
        <p:nvPr/>
      </p:nvGrpSpPr>
      <p:grpSpPr>
        <a:xfrm>
          <a:off x="0" y="0"/>
          <a:ext cx="0" cy="0"/>
          <a:chOff x="0" y="0"/>
          <a:chExt cx="0" cy="0"/>
        </a:xfrm>
      </p:grpSpPr>
      <p:sp>
        <p:nvSpPr>
          <p:cNvPr id="1401" name="Google Shape;1401;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Strong business plan</a:t>
            </a:r>
            <a:endParaRPr sz="2500"/>
          </a:p>
        </p:txBody>
      </p:sp>
      <p:sp>
        <p:nvSpPr>
          <p:cNvPr id="1402" name="Google Shape;1402;p50"/>
          <p:cNvSpPr/>
          <p:nvPr/>
        </p:nvSpPr>
        <p:spPr>
          <a:xfrm>
            <a:off x="3085539" y="1314920"/>
            <a:ext cx="2972700" cy="29727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2060"/>
              </a:buClr>
              <a:buSzPts val="4000"/>
              <a:buFont typeface="Arial"/>
              <a:buNone/>
            </a:pPr>
            <a:r>
              <a:rPr i="0" lang="en" sz="2500" u="none" cap="none" strike="noStrike">
                <a:solidFill>
                  <a:schemeClr val="accent3"/>
                </a:solidFill>
                <a:latin typeface="Fira Sans Condensed ExtraBold"/>
                <a:ea typeface="Fira Sans Condensed ExtraBold"/>
                <a:cs typeface="Fira Sans Condensed ExtraBold"/>
                <a:sym typeface="Fira Sans Condensed ExtraBold"/>
              </a:rPr>
              <a:t>P</a:t>
            </a:r>
            <a:r>
              <a:rPr lang="en" sz="2500">
                <a:solidFill>
                  <a:schemeClr val="accent3"/>
                </a:solidFill>
                <a:latin typeface="Fira Sans Condensed ExtraBold"/>
                <a:ea typeface="Fira Sans Condensed ExtraBold"/>
                <a:cs typeface="Fira Sans Condensed ExtraBold"/>
                <a:sym typeface="Fira Sans Condensed ExtraBold"/>
              </a:rPr>
              <a:t>ESTLE</a:t>
            </a:r>
            <a:endParaRPr sz="2500">
              <a:solidFill>
                <a:schemeClr val="accent3"/>
              </a:solidFill>
              <a:latin typeface="Fira Sans Condensed ExtraBold"/>
              <a:ea typeface="Fira Sans Condensed ExtraBold"/>
              <a:cs typeface="Fira Sans Condensed ExtraBold"/>
              <a:sym typeface="Fira Sans Condensed ExtraBold"/>
            </a:endParaRPr>
          </a:p>
        </p:txBody>
      </p:sp>
      <p:sp>
        <p:nvSpPr>
          <p:cNvPr id="1403" name="Google Shape;1403;p50"/>
          <p:cNvSpPr/>
          <p:nvPr/>
        </p:nvSpPr>
        <p:spPr>
          <a:xfrm>
            <a:off x="3391152" y="3765402"/>
            <a:ext cx="587400" cy="587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i="0" lang="en" sz="2500" u="none" cap="none" strike="noStrike">
                <a:solidFill>
                  <a:schemeClr val="dk1"/>
                </a:solidFill>
                <a:latin typeface="Fira Sans Condensed ExtraBold"/>
                <a:ea typeface="Fira Sans Condensed ExtraBold"/>
                <a:cs typeface="Fira Sans Condensed ExtraBold"/>
                <a:sym typeface="Fira Sans Condensed ExtraBold"/>
              </a:rPr>
              <a:t>S</a:t>
            </a:r>
            <a:endParaRPr sz="2500">
              <a:solidFill>
                <a:schemeClr val="dk1"/>
              </a:solidFill>
              <a:latin typeface="Fira Sans Condensed ExtraBold"/>
              <a:ea typeface="Fira Sans Condensed ExtraBold"/>
              <a:cs typeface="Fira Sans Condensed ExtraBold"/>
              <a:sym typeface="Fira Sans Condensed ExtraBold"/>
            </a:endParaRPr>
          </a:p>
        </p:txBody>
      </p:sp>
      <p:sp>
        <p:nvSpPr>
          <p:cNvPr id="1404" name="Google Shape;1404;p50"/>
          <p:cNvSpPr/>
          <p:nvPr/>
        </p:nvSpPr>
        <p:spPr>
          <a:xfrm>
            <a:off x="2803760" y="2507681"/>
            <a:ext cx="587400" cy="587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i="0" lang="en" sz="2500" u="none" cap="none" strike="noStrike">
                <a:solidFill>
                  <a:schemeClr val="dk1"/>
                </a:solidFill>
                <a:latin typeface="Fira Sans Condensed ExtraBold"/>
                <a:ea typeface="Fira Sans Condensed ExtraBold"/>
                <a:cs typeface="Fira Sans Condensed ExtraBold"/>
                <a:sym typeface="Fira Sans Condensed ExtraBold"/>
              </a:rPr>
              <a:t>E</a:t>
            </a:r>
            <a:endParaRPr sz="2500">
              <a:solidFill>
                <a:schemeClr val="dk1"/>
              </a:solidFill>
              <a:latin typeface="Fira Sans Condensed ExtraBold"/>
              <a:ea typeface="Fira Sans Condensed ExtraBold"/>
              <a:cs typeface="Fira Sans Condensed ExtraBold"/>
              <a:sym typeface="Fira Sans Condensed ExtraBold"/>
            </a:endParaRPr>
          </a:p>
        </p:txBody>
      </p:sp>
      <p:sp>
        <p:nvSpPr>
          <p:cNvPr id="1405" name="Google Shape;1405;p50"/>
          <p:cNvSpPr/>
          <p:nvPr/>
        </p:nvSpPr>
        <p:spPr>
          <a:xfrm>
            <a:off x="5752842" y="2507681"/>
            <a:ext cx="587400" cy="587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i="0" lang="en" sz="2500" u="none" cap="none" strike="noStrike">
                <a:solidFill>
                  <a:schemeClr val="dk1"/>
                </a:solidFill>
                <a:latin typeface="Fira Sans Condensed ExtraBold"/>
                <a:ea typeface="Fira Sans Condensed ExtraBold"/>
                <a:cs typeface="Fira Sans Condensed ExtraBold"/>
                <a:sym typeface="Fira Sans Condensed ExtraBold"/>
              </a:rPr>
              <a:t>L</a:t>
            </a:r>
            <a:endParaRPr sz="2500">
              <a:solidFill>
                <a:schemeClr val="dk1"/>
              </a:solidFill>
              <a:latin typeface="Fira Sans Condensed ExtraBold"/>
              <a:ea typeface="Fira Sans Condensed ExtraBold"/>
              <a:cs typeface="Fira Sans Condensed ExtraBold"/>
              <a:sym typeface="Fira Sans Condensed ExtraBold"/>
            </a:endParaRPr>
          </a:p>
        </p:txBody>
      </p:sp>
      <p:sp>
        <p:nvSpPr>
          <p:cNvPr id="1406" name="Google Shape;1406;p50"/>
          <p:cNvSpPr/>
          <p:nvPr/>
        </p:nvSpPr>
        <p:spPr>
          <a:xfrm>
            <a:off x="3391152" y="1344632"/>
            <a:ext cx="587400" cy="587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i="0" lang="en" sz="2500" u="none" cap="none" strike="noStrike">
                <a:solidFill>
                  <a:schemeClr val="dk1"/>
                </a:solidFill>
                <a:latin typeface="Fira Sans Condensed ExtraBold"/>
                <a:ea typeface="Fira Sans Condensed ExtraBold"/>
                <a:cs typeface="Fira Sans Condensed ExtraBold"/>
                <a:sym typeface="Fira Sans Condensed ExtraBold"/>
              </a:rPr>
              <a:t>P</a:t>
            </a:r>
            <a:endParaRPr sz="2500">
              <a:solidFill>
                <a:schemeClr val="dk1"/>
              </a:solidFill>
              <a:latin typeface="Fira Sans Condensed ExtraBold"/>
              <a:ea typeface="Fira Sans Condensed ExtraBold"/>
              <a:cs typeface="Fira Sans Condensed ExtraBold"/>
              <a:sym typeface="Fira Sans Condensed ExtraBold"/>
            </a:endParaRPr>
          </a:p>
        </p:txBody>
      </p:sp>
      <p:sp>
        <p:nvSpPr>
          <p:cNvPr id="1407" name="Google Shape;1407;p50"/>
          <p:cNvSpPr/>
          <p:nvPr/>
        </p:nvSpPr>
        <p:spPr>
          <a:xfrm>
            <a:off x="5165450" y="3765402"/>
            <a:ext cx="587400" cy="587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i="0" lang="en" sz="2500" u="none" cap="none" strike="noStrike">
                <a:solidFill>
                  <a:schemeClr val="dk1"/>
                </a:solidFill>
                <a:latin typeface="Fira Sans Condensed ExtraBold"/>
                <a:ea typeface="Fira Sans Condensed ExtraBold"/>
                <a:cs typeface="Fira Sans Condensed ExtraBold"/>
                <a:sym typeface="Fira Sans Condensed ExtraBold"/>
              </a:rPr>
              <a:t>E</a:t>
            </a:r>
            <a:endParaRPr sz="2500">
              <a:solidFill>
                <a:schemeClr val="dk1"/>
              </a:solidFill>
              <a:latin typeface="Fira Sans Condensed ExtraBold"/>
              <a:ea typeface="Fira Sans Condensed ExtraBold"/>
              <a:cs typeface="Fira Sans Condensed ExtraBold"/>
              <a:sym typeface="Fira Sans Condensed ExtraBold"/>
            </a:endParaRPr>
          </a:p>
        </p:txBody>
      </p:sp>
      <p:sp>
        <p:nvSpPr>
          <p:cNvPr id="1408" name="Google Shape;1408;p50"/>
          <p:cNvSpPr/>
          <p:nvPr/>
        </p:nvSpPr>
        <p:spPr>
          <a:xfrm>
            <a:off x="5165450" y="1344632"/>
            <a:ext cx="587400" cy="587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i="0" lang="en" sz="2500" u="none" cap="none" strike="noStrike">
                <a:solidFill>
                  <a:schemeClr val="dk1"/>
                </a:solidFill>
                <a:latin typeface="Fira Sans Condensed ExtraBold"/>
                <a:ea typeface="Fira Sans Condensed ExtraBold"/>
                <a:cs typeface="Fira Sans Condensed ExtraBold"/>
                <a:sym typeface="Fira Sans Condensed ExtraBold"/>
              </a:rPr>
              <a:t>T</a:t>
            </a:r>
            <a:endParaRPr sz="2500">
              <a:solidFill>
                <a:schemeClr val="dk1"/>
              </a:solidFill>
              <a:latin typeface="Fira Sans Condensed ExtraBold"/>
              <a:ea typeface="Fira Sans Condensed ExtraBold"/>
              <a:cs typeface="Fira Sans Condensed ExtraBold"/>
              <a:sym typeface="Fira Sans Condensed ExtraBold"/>
            </a:endParaRPr>
          </a:p>
        </p:txBody>
      </p:sp>
      <p:sp>
        <p:nvSpPr>
          <p:cNvPr id="1409" name="Google Shape;1409;p50"/>
          <p:cNvSpPr/>
          <p:nvPr/>
        </p:nvSpPr>
        <p:spPr>
          <a:xfrm>
            <a:off x="719800" y="1344650"/>
            <a:ext cx="1732800" cy="300000"/>
          </a:xfrm>
          <a:prstGeom prst="rect">
            <a:avLst/>
          </a:prstGeom>
          <a:noFill/>
          <a:ln>
            <a:noFill/>
          </a:ln>
        </p:spPr>
        <p:txBody>
          <a:bodyPr anchorCtr="0" anchor="ctr"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800">
                <a:solidFill>
                  <a:schemeClr val="dk1"/>
                </a:solidFill>
                <a:latin typeface="Fira Sans Condensed ExtraBold"/>
                <a:ea typeface="Fira Sans Condensed ExtraBold"/>
                <a:cs typeface="Fira Sans Condensed ExtraBold"/>
                <a:sym typeface="Fira Sans Condensed ExtraBold"/>
              </a:rPr>
              <a:t>Political</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410" name="Google Shape;1410;p50"/>
          <p:cNvSpPr/>
          <p:nvPr/>
        </p:nvSpPr>
        <p:spPr>
          <a:xfrm>
            <a:off x="719800" y="2507675"/>
            <a:ext cx="1732800" cy="300000"/>
          </a:xfrm>
          <a:prstGeom prst="rect">
            <a:avLst/>
          </a:prstGeom>
          <a:noFill/>
          <a:ln>
            <a:noFill/>
          </a:ln>
        </p:spPr>
        <p:txBody>
          <a:bodyPr anchorCtr="0" anchor="ctr"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800">
                <a:solidFill>
                  <a:schemeClr val="dk1"/>
                </a:solidFill>
                <a:latin typeface="Fira Sans Condensed ExtraBold"/>
                <a:ea typeface="Fira Sans Condensed ExtraBold"/>
                <a:cs typeface="Fira Sans Condensed ExtraBold"/>
                <a:sym typeface="Fira Sans Condensed ExtraBold"/>
              </a:rPr>
              <a:t>Economical</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411" name="Google Shape;1411;p50"/>
          <p:cNvSpPr/>
          <p:nvPr/>
        </p:nvSpPr>
        <p:spPr>
          <a:xfrm>
            <a:off x="719802" y="3765400"/>
            <a:ext cx="1732800" cy="317700"/>
          </a:xfrm>
          <a:prstGeom prst="rect">
            <a:avLst/>
          </a:prstGeom>
          <a:noFill/>
          <a:ln>
            <a:noFill/>
          </a:ln>
        </p:spPr>
        <p:txBody>
          <a:bodyPr anchorCtr="0" anchor="ctr"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800">
                <a:solidFill>
                  <a:schemeClr val="dk1"/>
                </a:solidFill>
                <a:latin typeface="Fira Sans Condensed ExtraBold"/>
                <a:ea typeface="Fira Sans Condensed ExtraBold"/>
                <a:cs typeface="Fira Sans Condensed ExtraBold"/>
                <a:sym typeface="Fira Sans Condensed ExtraBold"/>
              </a:rPr>
              <a:t>Social</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412" name="Google Shape;1412;p50"/>
          <p:cNvSpPr/>
          <p:nvPr/>
        </p:nvSpPr>
        <p:spPr>
          <a:xfrm>
            <a:off x="6691200" y="1344650"/>
            <a:ext cx="1732800" cy="300000"/>
          </a:xfrm>
          <a:prstGeom prst="rect">
            <a:avLst/>
          </a:prstGeom>
          <a:noFill/>
          <a:ln>
            <a:noFill/>
          </a:ln>
        </p:spPr>
        <p:txBody>
          <a:bodyPr anchorCtr="0" anchor="ctr" bIns="90000" lIns="91425" spcFirstLastPara="1" rIns="91425" wrap="square" tIns="90000">
            <a:noAutofit/>
          </a:bodyPr>
          <a:lstStyle/>
          <a:p>
            <a:pPr indent="0" lvl="0" marL="0" marR="0" rtl="0" algn="r">
              <a:lnSpc>
                <a:spcPct val="100000"/>
              </a:lnSpc>
              <a:spcBef>
                <a:spcPts val="0"/>
              </a:spcBef>
              <a:spcAft>
                <a:spcPts val="0"/>
              </a:spcAft>
              <a:buClr>
                <a:srgbClr val="FFFFFF"/>
              </a:buClr>
              <a:buSzPts val="1600"/>
              <a:buFont typeface="Arial"/>
              <a:buNone/>
            </a:pPr>
            <a:r>
              <a:rPr lang="en" sz="1800">
                <a:solidFill>
                  <a:schemeClr val="dk1"/>
                </a:solidFill>
                <a:latin typeface="Fira Sans Condensed ExtraBold"/>
                <a:ea typeface="Fira Sans Condensed ExtraBold"/>
                <a:cs typeface="Fira Sans Condensed ExtraBold"/>
                <a:sym typeface="Fira Sans Condensed ExtraBold"/>
              </a:rPr>
              <a:t>Technological</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413" name="Google Shape;1413;p50"/>
          <p:cNvSpPr/>
          <p:nvPr/>
        </p:nvSpPr>
        <p:spPr>
          <a:xfrm>
            <a:off x="6691200" y="2507675"/>
            <a:ext cx="1732800" cy="300000"/>
          </a:xfrm>
          <a:prstGeom prst="rect">
            <a:avLst/>
          </a:prstGeom>
          <a:noFill/>
          <a:ln>
            <a:noFill/>
          </a:ln>
        </p:spPr>
        <p:txBody>
          <a:bodyPr anchorCtr="0" anchor="ctr" bIns="90000" lIns="91425" spcFirstLastPara="1" rIns="91425" wrap="square" tIns="90000">
            <a:noAutofit/>
          </a:bodyPr>
          <a:lstStyle/>
          <a:p>
            <a:pPr indent="0" lvl="0" marL="0" marR="0" rtl="0" algn="r">
              <a:lnSpc>
                <a:spcPct val="100000"/>
              </a:lnSpc>
              <a:spcBef>
                <a:spcPts val="0"/>
              </a:spcBef>
              <a:spcAft>
                <a:spcPts val="0"/>
              </a:spcAft>
              <a:buClr>
                <a:srgbClr val="FFFFFF"/>
              </a:buClr>
              <a:buSzPts val="1600"/>
              <a:buFont typeface="Arial"/>
              <a:buNone/>
            </a:pPr>
            <a:r>
              <a:rPr lang="en" sz="1800">
                <a:solidFill>
                  <a:schemeClr val="dk1"/>
                </a:solidFill>
                <a:latin typeface="Fira Sans Condensed ExtraBold"/>
                <a:ea typeface="Fira Sans Condensed ExtraBold"/>
                <a:cs typeface="Fira Sans Condensed ExtraBold"/>
                <a:sym typeface="Fira Sans Condensed ExtraBold"/>
              </a:rPr>
              <a:t>Legal</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414" name="Google Shape;1414;p50"/>
          <p:cNvSpPr/>
          <p:nvPr/>
        </p:nvSpPr>
        <p:spPr>
          <a:xfrm>
            <a:off x="6691200" y="3774250"/>
            <a:ext cx="1732800" cy="300000"/>
          </a:xfrm>
          <a:prstGeom prst="rect">
            <a:avLst/>
          </a:prstGeom>
          <a:noFill/>
          <a:ln>
            <a:noFill/>
          </a:ln>
        </p:spPr>
        <p:txBody>
          <a:bodyPr anchorCtr="0" anchor="ctr" bIns="90000" lIns="91425" spcFirstLastPara="1" rIns="91425" wrap="square" tIns="90000">
            <a:noAutofit/>
          </a:bodyPr>
          <a:lstStyle/>
          <a:p>
            <a:pPr indent="0" lvl="0" marL="0" marR="0" rtl="0" algn="r">
              <a:lnSpc>
                <a:spcPct val="100000"/>
              </a:lnSpc>
              <a:spcBef>
                <a:spcPts val="0"/>
              </a:spcBef>
              <a:spcAft>
                <a:spcPts val="0"/>
              </a:spcAft>
              <a:buClr>
                <a:srgbClr val="FFFFFF"/>
              </a:buClr>
              <a:buSzPts val="1600"/>
              <a:buFont typeface="Arial"/>
              <a:buNone/>
            </a:pPr>
            <a:r>
              <a:rPr lang="en" sz="1800">
                <a:solidFill>
                  <a:schemeClr val="dk1"/>
                </a:solidFill>
                <a:latin typeface="Fira Sans Condensed ExtraBold"/>
                <a:ea typeface="Fira Sans Condensed ExtraBold"/>
                <a:cs typeface="Fira Sans Condensed ExtraBold"/>
                <a:sym typeface="Fira Sans Condensed ExtraBold"/>
              </a:rPr>
              <a:t>Environmental</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415" name="Google Shape;1415;p50"/>
          <p:cNvSpPr txBox="1"/>
          <p:nvPr/>
        </p:nvSpPr>
        <p:spPr>
          <a:xfrm>
            <a:off x="726674" y="1644645"/>
            <a:ext cx="17328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Replace the text with your own text</a:t>
            </a:r>
            <a:endParaRPr sz="1200">
              <a:solidFill>
                <a:schemeClr val="dk1"/>
              </a:solidFill>
              <a:latin typeface="Albert Sans"/>
              <a:ea typeface="Albert Sans"/>
              <a:cs typeface="Albert Sans"/>
              <a:sym typeface="Albert Sans"/>
            </a:endParaRPr>
          </a:p>
        </p:txBody>
      </p:sp>
      <p:sp>
        <p:nvSpPr>
          <p:cNvPr id="1416" name="Google Shape;1416;p50"/>
          <p:cNvSpPr txBox="1"/>
          <p:nvPr/>
        </p:nvSpPr>
        <p:spPr>
          <a:xfrm>
            <a:off x="726674" y="2807670"/>
            <a:ext cx="17328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Replace the text with your own text</a:t>
            </a:r>
            <a:endParaRPr sz="1200">
              <a:solidFill>
                <a:schemeClr val="dk1"/>
              </a:solidFill>
              <a:latin typeface="Albert Sans"/>
              <a:ea typeface="Albert Sans"/>
              <a:cs typeface="Albert Sans"/>
              <a:sym typeface="Albert Sans"/>
            </a:endParaRPr>
          </a:p>
        </p:txBody>
      </p:sp>
      <p:sp>
        <p:nvSpPr>
          <p:cNvPr id="1417" name="Google Shape;1417;p50"/>
          <p:cNvSpPr txBox="1"/>
          <p:nvPr/>
        </p:nvSpPr>
        <p:spPr>
          <a:xfrm>
            <a:off x="726675" y="4083243"/>
            <a:ext cx="17328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Replace the text with your own text</a:t>
            </a:r>
            <a:endParaRPr sz="1200">
              <a:solidFill>
                <a:schemeClr val="dk1"/>
              </a:solidFill>
              <a:latin typeface="Albert Sans"/>
              <a:ea typeface="Albert Sans"/>
              <a:cs typeface="Albert Sans"/>
              <a:sym typeface="Albert Sans"/>
            </a:endParaRPr>
          </a:p>
        </p:txBody>
      </p:sp>
      <p:sp>
        <p:nvSpPr>
          <p:cNvPr id="1418" name="Google Shape;1418;p50"/>
          <p:cNvSpPr txBox="1"/>
          <p:nvPr/>
        </p:nvSpPr>
        <p:spPr>
          <a:xfrm>
            <a:off x="6691199" y="1644645"/>
            <a:ext cx="1732800" cy="523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lang="en" sz="1200">
                <a:solidFill>
                  <a:schemeClr val="dk1"/>
                </a:solidFill>
                <a:latin typeface="Albert Sans"/>
                <a:ea typeface="Albert Sans"/>
                <a:cs typeface="Albert Sans"/>
                <a:sym typeface="Albert Sans"/>
              </a:rPr>
              <a:t>Replace the text with your own text</a:t>
            </a:r>
            <a:endParaRPr sz="1200">
              <a:solidFill>
                <a:schemeClr val="dk1"/>
              </a:solidFill>
              <a:latin typeface="Albert Sans"/>
              <a:ea typeface="Albert Sans"/>
              <a:cs typeface="Albert Sans"/>
              <a:sym typeface="Albert Sans"/>
            </a:endParaRPr>
          </a:p>
        </p:txBody>
      </p:sp>
      <p:sp>
        <p:nvSpPr>
          <p:cNvPr id="1419" name="Google Shape;1419;p50"/>
          <p:cNvSpPr txBox="1"/>
          <p:nvPr/>
        </p:nvSpPr>
        <p:spPr>
          <a:xfrm>
            <a:off x="6698074" y="2807670"/>
            <a:ext cx="1732800" cy="523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lang="en" sz="1200">
                <a:solidFill>
                  <a:schemeClr val="dk1"/>
                </a:solidFill>
                <a:latin typeface="Albert Sans"/>
                <a:ea typeface="Albert Sans"/>
                <a:cs typeface="Albert Sans"/>
                <a:sym typeface="Albert Sans"/>
              </a:rPr>
              <a:t>Replace the text with your own text</a:t>
            </a:r>
            <a:endParaRPr sz="1200">
              <a:solidFill>
                <a:schemeClr val="dk1"/>
              </a:solidFill>
              <a:latin typeface="Albert Sans"/>
              <a:ea typeface="Albert Sans"/>
              <a:cs typeface="Albert Sans"/>
              <a:sym typeface="Albert Sans"/>
            </a:endParaRPr>
          </a:p>
        </p:txBody>
      </p:sp>
      <p:sp>
        <p:nvSpPr>
          <p:cNvPr id="1420" name="Google Shape;1420;p50"/>
          <p:cNvSpPr txBox="1"/>
          <p:nvPr/>
        </p:nvSpPr>
        <p:spPr>
          <a:xfrm>
            <a:off x="6698075" y="4083243"/>
            <a:ext cx="1732800" cy="523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lang="en" sz="1200">
                <a:solidFill>
                  <a:schemeClr val="dk1"/>
                </a:solidFill>
                <a:latin typeface="Albert Sans"/>
                <a:ea typeface="Albert Sans"/>
                <a:cs typeface="Albert Sans"/>
                <a:sym typeface="Albert Sans"/>
              </a:rPr>
              <a:t>Replace the text with your own text</a:t>
            </a:r>
            <a:endParaRPr sz="1200">
              <a:solidFill>
                <a:schemeClr val="dk1"/>
              </a:solidFill>
              <a:latin typeface="Albert Sans"/>
              <a:ea typeface="Albert Sans"/>
              <a:cs typeface="Albert Sans"/>
              <a:sym typeface="Albert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4" name="Shape 1424"/>
        <p:cNvGrpSpPr/>
        <p:nvPr/>
      </p:nvGrpSpPr>
      <p:grpSpPr>
        <a:xfrm>
          <a:off x="0" y="0"/>
          <a:ext cx="0" cy="0"/>
          <a:chOff x="0" y="0"/>
          <a:chExt cx="0" cy="0"/>
        </a:xfrm>
      </p:grpSpPr>
      <p:sp>
        <p:nvSpPr>
          <p:cNvPr id="1425" name="Google Shape;1425;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drivers of the profit</a:t>
            </a:r>
            <a:endParaRPr/>
          </a:p>
        </p:txBody>
      </p:sp>
      <p:graphicFrame>
        <p:nvGraphicFramePr>
          <p:cNvPr id="1426" name="Google Shape;1426;p51"/>
          <p:cNvGraphicFramePr/>
          <p:nvPr/>
        </p:nvGraphicFramePr>
        <p:xfrm>
          <a:off x="720013" y="1280150"/>
          <a:ext cx="3000000" cy="3000000"/>
        </p:xfrm>
        <a:graphic>
          <a:graphicData uri="http://schemas.openxmlformats.org/drawingml/2006/table">
            <a:tbl>
              <a:tblPr>
                <a:noFill/>
                <a:tableStyleId>{34C08C47-54C0-4DEC-A6DF-C4149ECBD863}</a:tableStyleId>
              </a:tblPr>
              <a:tblGrid>
                <a:gridCol w="1006275"/>
                <a:gridCol w="3254600"/>
                <a:gridCol w="3443100"/>
              </a:tblGrid>
              <a:tr h="524675">
                <a:tc>
                  <a:txBody>
                    <a:bodyPr/>
                    <a:lstStyle/>
                    <a:p>
                      <a:pPr indent="0" lvl="0" marL="0" rtl="0" algn="l">
                        <a:spcBef>
                          <a:spcPts val="0"/>
                        </a:spcBef>
                        <a:spcAft>
                          <a:spcPts val="0"/>
                        </a:spcAft>
                        <a:buNone/>
                      </a:pPr>
                      <a:r>
                        <a:t/>
                      </a:r>
                      <a:endParaRPr sz="1600">
                        <a:solidFill>
                          <a:schemeClr val="lt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Description</a:t>
                      </a:r>
                      <a:endParaRPr sz="1200">
                        <a:solidFill>
                          <a:schemeClr val="accent3"/>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Example</a:t>
                      </a:r>
                      <a:endParaRPr sz="1200">
                        <a:solidFill>
                          <a:schemeClr val="accent3"/>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889550">
                <a:tc>
                  <a:txBody>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The situation</a:t>
                      </a:r>
                      <a:endParaRPr sz="12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You need to provide a neutral description with facts that you know your audience will agree on</a:t>
                      </a:r>
                      <a:endParaRPr sz="1200">
                        <a:solidFill>
                          <a:schemeClr val="dk1"/>
                        </a:solidFill>
                        <a:latin typeface="Albert Sans"/>
                        <a:ea typeface="Albert Sans"/>
                        <a:cs typeface="Albert Sans"/>
                        <a:sym typeface="Albert Sans"/>
                      </a:endParaRPr>
                    </a:p>
                  </a:txBody>
                  <a:tcPr marT="91425" marB="91425" marR="126000" marL="12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l">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Our company has been selling its products in the US for 10 years, with an annual profit growth above 10%</a:t>
                      </a:r>
                      <a:endParaRPr sz="1200">
                        <a:solidFill>
                          <a:schemeClr val="dk1"/>
                        </a:solidFill>
                        <a:latin typeface="Albert Sans"/>
                        <a:ea typeface="Albert Sans"/>
                        <a:cs typeface="Albert Sans"/>
                        <a:sym typeface="Albert Sans"/>
                      </a:endParaRPr>
                    </a:p>
                  </a:txBody>
                  <a:tcPr marT="91425" marB="91425" marR="126000" marL="12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880350">
                <a:tc>
                  <a:txBody>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The complication</a:t>
                      </a:r>
                      <a:endParaRPr sz="12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The complication is a desired change of the current situation</a:t>
                      </a:r>
                      <a:endParaRPr sz="1200">
                        <a:solidFill>
                          <a:schemeClr val="dk1"/>
                        </a:solidFill>
                        <a:latin typeface="Albert Sans"/>
                        <a:ea typeface="Albert Sans"/>
                        <a:cs typeface="Albert Sans"/>
                        <a:sym typeface="Albert Sans"/>
                      </a:endParaRPr>
                    </a:p>
                  </a:txBody>
                  <a:tcPr marT="91425" marB="91425" marR="126000" marL="12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l">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With a market share already above 40%, profit growth will be limited in the US</a:t>
                      </a:r>
                      <a:endParaRPr sz="1200">
                        <a:solidFill>
                          <a:schemeClr val="dk1"/>
                        </a:solidFill>
                        <a:latin typeface="Albert Sans"/>
                        <a:ea typeface="Albert Sans"/>
                        <a:cs typeface="Albert Sans"/>
                        <a:sym typeface="Albert Sans"/>
                      </a:endParaRPr>
                    </a:p>
                  </a:txBody>
                  <a:tcPr marT="91425" marB="91425" marR="126000" marL="12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880350">
                <a:tc>
                  <a:txBody>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The question</a:t>
                      </a:r>
                      <a:endParaRPr sz="12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The question that implicitly results from the complication</a:t>
                      </a:r>
                      <a:endParaRPr sz="1200">
                        <a:solidFill>
                          <a:schemeClr val="dk1"/>
                        </a:solidFill>
                        <a:latin typeface="Albert Sans"/>
                        <a:ea typeface="Albert Sans"/>
                        <a:cs typeface="Albert Sans"/>
                        <a:sym typeface="Albert Sans"/>
                      </a:endParaRPr>
                    </a:p>
                  </a:txBody>
                  <a:tcPr marT="91425" marB="91425" marR="126000" marL="12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l">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Should we enter the European market now?</a:t>
                      </a:r>
                      <a:endParaRPr sz="1200">
                        <a:solidFill>
                          <a:schemeClr val="dk1"/>
                        </a:solidFill>
                        <a:latin typeface="Albert Sans"/>
                        <a:ea typeface="Albert Sans"/>
                        <a:cs typeface="Albert Sans"/>
                        <a:sym typeface="Albert Sans"/>
                      </a:endParaRPr>
                    </a:p>
                  </a:txBody>
                  <a:tcPr marT="91425" marB="91425" marR="126000" marL="1260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0" name="Shape 1430"/>
        <p:cNvGrpSpPr/>
        <p:nvPr/>
      </p:nvGrpSpPr>
      <p:grpSpPr>
        <a:xfrm>
          <a:off x="0" y="0"/>
          <a:ext cx="0" cy="0"/>
          <a:chOff x="0" y="0"/>
          <a:chExt cx="0" cy="0"/>
        </a:xfrm>
      </p:grpSpPr>
      <p:sp>
        <p:nvSpPr>
          <p:cNvPr id="1431" name="Google Shape;1431;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
            </a:r>
            <a:r>
              <a:rPr lang="en"/>
              <a:t>ew market, new product, new company</a:t>
            </a:r>
            <a:endParaRPr/>
          </a:p>
        </p:txBody>
      </p:sp>
      <p:sp>
        <p:nvSpPr>
          <p:cNvPr id="1432" name="Google Shape;1432;p52"/>
          <p:cNvSpPr txBox="1"/>
          <p:nvPr/>
        </p:nvSpPr>
        <p:spPr>
          <a:xfrm>
            <a:off x="720000" y="2681550"/>
            <a:ext cx="1662600" cy="9543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lang="en" sz="1200">
                <a:solidFill>
                  <a:schemeClr val="dk1"/>
                </a:solidFill>
                <a:latin typeface="Albert Sans"/>
                <a:ea typeface="Albert Sans"/>
                <a:cs typeface="Albert Sans"/>
                <a:sym typeface="Albert Sans"/>
              </a:rPr>
              <a:t>What will be the profitability of this strategic initiative?</a:t>
            </a:r>
            <a:endParaRPr sz="1200">
              <a:solidFill>
                <a:schemeClr val="dk1"/>
              </a:solidFill>
              <a:latin typeface="Albert Sans"/>
              <a:ea typeface="Albert Sans"/>
              <a:cs typeface="Albert Sans"/>
              <a:sym typeface="Albert Sans"/>
            </a:endParaRPr>
          </a:p>
        </p:txBody>
      </p:sp>
      <p:sp>
        <p:nvSpPr>
          <p:cNvPr id="1433" name="Google Shape;1433;p52"/>
          <p:cNvSpPr txBox="1"/>
          <p:nvPr/>
        </p:nvSpPr>
        <p:spPr>
          <a:xfrm>
            <a:off x="6596400" y="2789250"/>
            <a:ext cx="1662600" cy="738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What is the feasibility to enter this new market?</a:t>
            </a:r>
            <a:endParaRPr sz="1200">
              <a:solidFill>
                <a:schemeClr val="dk1"/>
              </a:solidFill>
              <a:latin typeface="Albert Sans"/>
              <a:ea typeface="Albert Sans"/>
              <a:cs typeface="Albert Sans"/>
              <a:sym typeface="Albert Sans"/>
            </a:endParaRPr>
          </a:p>
        </p:txBody>
      </p:sp>
      <p:sp>
        <p:nvSpPr>
          <p:cNvPr id="1434" name="Google Shape;1434;p52"/>
          <p:cNvSpPr txBox="1"/>
          <p:nvPr/>
        </p:nvSpPr>
        <p:spPr>
          <a:xfrm>
            <a:off x="5939450" y="1527900"/>
            <a:ext cx="1662600" cy="9543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What is the potential product demand in this new market?</a:t>
            </a:r>
            <a:endParaRPr sz="1200">
              <a:solidFill>
                <a:schemeClr val="dk1"/>
              </a:solidFill>
              <a:latin typeface="Albert Sans"/>
              <a:ea typeface="Albert Sans"/>
              <a:cs typeface="Albert Sans"/>
              <a:sym typeface="Albert Sans"/>
            </a:endParaRPr>
          </a:p>
        </p:txBody>
      </p:sp>
      <p:sp>
        <p:nvSpPr>
          <p:cNvPr id="1435" name="Google Shape;1435;p52"/>
          <p:cNvSpPr/>
          <p:nvPr/>
        </p:nvSpPr>
        <p:spPr>
          <a:xfrm>
            <a:off x="3670538" y="1179300"/>
            <a:ext cx="1662600" cy="1662600"/>
          </a:xfrm>
          <a:prstGeom prst="ellipse">
            <a:avLst/>
          </a:prstGeom>
          <a:solidFill>
            <a:srgbClr val="D9EBFF">
              <a:alpha val="487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3"/>
                </a:solidFill>
                <a:latin typeface="Fira Sans Condensed ExtraBold"/>
                <a:ea typeface="Fira Sans Condensed ExtraBold"/>
                <a:cs typeface="Fira Sans Condensed ExtraBold"/>
                <a:sym typeface="Fira Sans Condensed ExtraBold"/>
              </a:rPr>
              <a:t>Desirability</a:t>
            </a:r>
            <a:endParaRPr>
              <a:solidFill>
                <a:schemeClr val="accent3"/>
              </a:solidFill>
              <a:latin typeface="Fira Sans Condensed ExtraBold"/>
              <a:ea typeface="Fira Sans Condensed ExtraBold"/>
              <a:cs typeface="Fira Sans Condensed ExtraBold"/>
              <a:sym typeface="Fira Sans Condensed ExtraBold"/>
            </a:endParaRPr>
          </a:p>
        </p:txBody>
      </p:sp>
      <p:sp>
        <p:nvSpPr>
          <p:cNvPr id="1436" name="Google Shape;1436;p52"/>
          <p:cNvSpPr/>
          <p:nvPr/>
        </p:nvSpPr>
        <p:spPr>
          <a:xfrm>
            <a:off x="4345613" y="2327400"/>
            <a:ext cx="1662600" cy="1662600"/>
          </a:xfrm>
          <a:prstGeom prst="ellipse">
            <a:avLst/>
          </a:prstGeom>
          <a:solidFill>
            <a:srgbClr val="D9EBFF">
              <a:alpha val="487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3"/>
                </a:solidFill>
                <a:latin typeface="Fira Sans Condensed ExtraBold"/>
                <a:ea typeface="Fira Sans Condensed ExtraBold"/>
                <a:cs typeface="Fira Sans Condensed ExtraBold"/>
                <a:sym typeface="Fira Sans Condensed ExtraBold"/>
              </a:rPr>
              <a:t>Feasibility</a:t>
            </a:r>
            <a:endParaRPr>
              <a:solidFill>
                <a:schemeClr val="accent3"/>
              </a:solidFill>
              <a:latin typeface="Fira Sans Condensed ExtraBold"/>
              <a:ea typeface="Fira Sans Condensed ExtraBold"/>
              <a:cs typeface="Fira Sans Condensed ExtraBold"/>
              <a:sym typeface="Fira Sans Condensed ExtraBold"/>
            </a:endParaRPr>
          </a:p>
        </p:txBody>
      </p:sp>
      <p:sp>
        <p:nvSpPr>
          <p:cNvPr id="1437" name="Google Shape;1437;p52"/>
          <p:cNvSpPr/>
          <p:nvPr/>
        </p:nvSpPr>
        <p:spPr>
          <a:xfrm>
            <a:off x="2995488" y="2327400"/>
            <a:ext cx="1662600" cy="1662600"/>
          </a:xfrm>
          <a:prstGeom prst="ellipse">
            <a:avLst/>
          </a:prstGeom>
          <a:solidFill>
            <a:srgbClr val="D9EBFF">
              <a:alpha val="487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3"/>
                </a:solidFill>
                <a:latin typeface="Fira Sans Condensed ExtraBold"/>
                <a:ea typeface="Fira Sans Condensed ExtraBold"/>
                <a:cs typeface="Fira Sans Condensed ExtraBold"/>
                <a:sym typeface="Fira Sans Condensed ExtraBold"/>
              </a:rPr>
              <a:t>Profitability</a:t>
            </a:r>
            <a:endParaRPr>
              <a:solidFill>
                <a:schemeClr val="accent3"/>
              </a:solidFill>
              <a:latin typeface="Fira Sans Condensed ExtraBold"/>
              <a:ea typeface="Fira Sans Condensed ExtraBold"/>
              <a:cs typeface="Fira Sans Condensed ExtraBold"/>
              <a:sym typeface="Fira Sans Condensed ExtraBold"/>
            </a:endParaRPr>
          </a:p>
        </p:txBody>
      </p:sp>
      <p:cxnSp>
        <p:nvCxnSpPr>
          <p:cNvPr id="1438" name="Google Shape;1438;p52"/>
          <p:cNvCxnSpPr>
            <a:stCxn id="1435" idx="6"/>
            <a:endCxn id="1434" idx="1"/>
          </p:cNvCxnSpPr>
          <p:nvPr/>
        </p:nvCxnSpPr>
        <p:spPr>
          <a:xfrm flipH="1" rot="10800000">
            <a:off x="5333138" y="2005200"/>
            <a:ext cx="606300" cy="5400"/>
          </a:xfrm>
          <a:prstGeom prst="straightConnector1">
            <a:avLst/>
          </a:prstGeom>
          <a:noFill/>
          <a:ln cap="flat" cmpd="sng" w="19050">
            <a:solidFill>
              <a:schemeClr val="dk1"/>
            </a:solidFill>
            <a:prstDash val="dash"/>
            <a:round/>
            <a:headEnd len="med" w="med" type="oval"/>
            <a:tailEnd len="med" w="med" type="none"/>
          </a:ln>
        </p:spPr>
      </p:cxnSp>
      <p:cxnSp>
        <p:nvCxnSpPr>
          <p:cNvPr id="1439" name="Google Shape;1439;p52"/>
          <p:cNvCxnSpPr>
            <a:stCxn id="1437" idx="2"/>
            <a:endCxn id="1432" idx="3"/>
          </p:cNvCxnSpPr>
          <p:nvPr/>
        </p:nvCxnSpPr>
        <p:spPr>
          <a:xfrm rot="10800000">
            <a:off x="2382588" y="3158700"/>
            <a:ext cx="612900" cy="0"/>
          </a:xfrm>
          <a:prstGeom prst="straightConnector1">
            <a:avLst/>
          </a:prstGeom>
          <a:noFill/>
          <a:ln cap="flat" cmpd="sng" w="19050">
            <a:solidFill>
              <a:schemeClr val="dk1"/>
            </a:solidFill>
            <a:prstDash val="dash"/>
            <a:round/>
            <a:headEnd len="med" w="med" type="oval"/>
            <a:tailEnd len="med" w="med" type="none"/>
          </a:ln>
        </p:spPr>
      </p:cxnSp>
      <p:cxnSp>
        <p:nvCxnSpPr>
          <p:cNvPr id="1440" name="Google Shape;1440;p52"/>
          <p:cNvCxnSpPr>
            <a:stCxn id="1436" idx="6"/>
            <a:endCxn id="1433" idx="1"/>
          </p:cNvCxnSpPr>
          <p:nvPr/>
        </p:nvCxnSpPr>
        <p:spPr>
          <a:xfrm>
            <a:off x="6008213" y="3158700"/>
            <a:ext cx="588300" cy="0"/>
          </a:xfrm>
          <a:prstGeom prst="straightConnector1">
            <a:avLst/>
          </a:prstGeom>
          <a:noFill/>
          <a:ln cap="flat" cmpd="sng" w="19050">
            <a:solidFill>
              <a:schemeClr val="dk1"/>
            </a:solidFill>
            <a:prstDash val="dash"/>
            <a:round/>
            <a:headEnd len="med" w="med" type="oval"/>
            <a:tailEnd len="med" w="med" type="none"/>
          </a:ln>
        </p:spPr>
      </p:cxnSp>
      <p:sp>
        <p:nvSpPr>
          <p:cNvPr id="1441" name="Google Shape;1441;p52"/>
          <p:cNvSpPr/>
          <p:nvPr/>
        </p:nvSpPr>
        <p:spPr>
          <a:xfrm>
            <a:off x="4345507" y="2611975"/>
            <a:ext cx="312600" cy="3126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2" name="Google Shape;1442;p52"/>
          <p:cNvCxnSpPr>
            <a:stCxn id="1441" idx="2"/>
            <a:endCxn id="1443" idx="0"/>
          </p:cNvCxnSpPr>
          <p:nvPr/>
        </p:nvCxnSpPr>
        <p:spPr>
          <a:xfrm>
            <a:off x="4501807" y="2924575"/>
            <a:ext cx="0" cy="1227000"/>
          </a:xfrm>
          <a:prstGeom prst="straightConnector1">
            <a:avLst/>
          </a:prstGeom>
          <a:noFill/>
          <a:ln cap="flat" cmpd="sng" w="19050">
            <a:solidFill>
              <a:schemeClr val="dk1"/>
            </a:solidFill>
            <a:prstDash val="dash"/>
            <a:round/>
            <a:headEnd len="med" w="med" type="none"/>
            <a:tailEnd len="med" w="med" type="none"/>
          </a:ln>
        </p:spPr>
      </p:cxnSp>
      <p:sp>
        <p:nvSpPr>
          <p:cNvPr id="1443" name="Google Shape;1443;p52"/>
          <p:cNvSpPr txBox="1"/>
          <p:nvPr/>
        </p:nvSpPr>
        <p:spPr>
          <a:xfrm>
            <a:off x="3588050" y="4151575"/>
            <a:ext cx="1827600" cy="299400"/>
          </a:xfrm>
          <a:prstGeom prst="rect">
            <a:avLst/>
          </a:prstGeom>
          <a:noFill/>
          <a:ln cap="flat" cmpd="sng" w="190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a:solidFill>
                  <a:schemeClr val="dk1"/>
                </a:solidFill>
                <a:latin typeface="Fira Sans Condensed ExtraBold"/>
                <a:ea typeface="Fira Sans Condensed ExtraBold"/>
                <a:cs typeface="Fira Sans Condensed ExtraBold"/>
                <a:sym typeface="Fira Sans Condensed ExtraBold"/>
              </a:rPr>
              <a:t>Sweet spot</a:t>
            </a:r>
            <a:endParaRPr>
              <a:solidFill>
                <a:schemeClr val="dk1"/>
              </a:solidFill>
              <a:latin typeface="Fira Sans Condensed ExtraBold"/>
              <a:ea typeface="Fira Sans Condensed ExtraBold"/>
              <a:cs typeface="Fira Sans Condensed ExtraBold"/>
              <a:sym typeface="Fira Sans Condensed ExtraBo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47" name="Shape 1447"/>
        <p:cNvGrpSpPr/>
        <p:nvPr/>
      </p:nvGrpSpPr>
      <p:grpSpPr>
        <a:xfrm>
          <a:off x="0" y="0"/>
          <a:ext cx="0" cy="0"/>
          <a:chOff x="0" y="0"/>
          <a:chExt cx="0" cy="0"/>
        </a:xfrm>
      </p:grpSpPr>
      <p:sp>
        <p:nvSpPr>
          <p:cNvPr id="1448" name="Google Shape;1448;p53"/>
          <p:cNvSpPr txBox="1"/>
          <p:nvPr>
            <p:ph idx="1" type="body"/>
          </p:nvPr>
        </p:nvSpPr>
        <p:spPr>
          <a:xfrm>
            <a:off x="720000" y="3498225"/>
            <a:ext cx="7704000" cy="75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1449" name="Google Shape;1449;p53"/>
          <p:cNvGrpSpPr/>
          <p:nvPr/>
        </p:nvGrpSpPr>
        <p:grpSpPr>
          <a:xfrm flipH="1" rot="10800000">
            <a:off x="6666375" y="0"/>
            <a:ext cx="2477625" cy="3573800"/>
            <a:chOff x="3924650" y="1876400"/>
            <a:chExt cx="2477625" cy="3573800"/>
          </a:xfrm>
        </p:grpSpPr>
        <p:sp>
          <p:nvSpPr>
            <p:cNvPr id="1450" name="Google Shape;1450;p53"/>
            <p:cNvSpPr/>
            <p:nvPr/>
          </p:nvSpPr>
          <p:spPr>
            <a:xfrm>
              <a:off x="5496625" y="3541525"/>
              <a:ext cx="497850" cy="465100"/>
            </a:xfrm>
            <a:custGeom>
              <a:rect b="b" l="l" r="r" t="t"/>
              <a:pathLst>
                <a:path extrusionOk="0" h="18604" w="19914">
                  <a:moveTo>
                    <a:pt x="19419" y="1"/>
                  </a:moveTo>
                  <a:cubicBezTo>
                    <a:pt x="17328" y="1"/>
                    <a:pt x="0" y="15847"/>
                    <a:pt x="1000" y="18072"/>
                  </a:cubicBezTo>
                  <a:cubicBezTo>
                    <a:pt x="1219" y="18370"/>
                    <a:pt x="2039" y="18604"/>
                    <a:pt x="3224" y="18604"/>
                  </a:cubicBezTo>
                  <a:cubicBezTo>
                    <a:pt x="6007" y="18604"/>
                    <a:pt x="10800" y="17317"/>
                    <a:pt x="14543" y="12568"/>
                  </a:cubicBezTo>
                  <a:cubicBezTo>
                    <a:pt x="19747" y="5896"/>
                    <a:pt x="19914" y="159"/>
                    <a:pt x="19580" y="59"/>
                  </a:cubicBezTo>
                  <a:cubicBezTo>
                    <a:pt x="19546" y="20"/>
                    <a:pt x="19492" y="1"/>
                    <a:pt x="19419" y="1"/>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3"/>
            <p:cNvSpPr/>
            <p:nvPr/>
          </p:nvSpPr>
          <p:spPr>
            <a:xfrm>
              <a:off x="4785250" y="2718225"/>
              <a:ext cx="778075" cy="675450"/>
            </a:xfrm>
            <a:custGeom>
              <a:rect b="b" l="l" r="r" t="t"/>
              <a:pathLst>
                <a:path extrusionOk="0" h="27018" w="31123">
                  <a:moveTo>
                    <a:pt x="18747" y="0"/>
                  </a:moveTo>
                  <a:lnTo>
                    <a:pt x="14644" y="367"/>
                  </a:lnTo>
                  <a:lnTo>
                    <a:pt x="7973" y="7873"/>
                  </a:lnTo>
                  <a:cubicBezTo>
                    <a:pt x="7940" y="7873"/>
                    <a:pt x="6272" y="9140"/>
                    <a:pt x="5004" y="10074"/>
                  </a:cubicBezTo>
                  <a:cubicBezTo>
                    <a:pt x="3770" y="11042"/>
                    <a:pt x="1" y="17646"/>
                    <a:pt x="1" y="17646"/>
                  </a:cubicBezTo>
                  <a:cubicBezTo>
                    <a:pt x="1" y="17646"/>
                    <a:pt x="352" y="19592"/>
                    <a:pt x="2732" y="19592"/>
                  </a:cubicBezTo>
                  <a:cubicBezTo>
                    <a:pt x="2997" y="19592"/>
                    <a:pt x="3286" y="19568"/>
                    <a:pt x="3603" y="19514"/>
                  </a:cubicBezTo>
                  <a:cubicBezTo>
                    <a:pt x="6005" y="19014"/>
                    <a:pt x="7106" y="17313"/>
                    <a:pt x="7106" y="17313"/>
                  </a:cubicBezTo>
                  <a:lnTo>
                    <a:pt x="7106" y="17313"/>
                  </a:lnTo>
                  <a:cubicBezTo>
                    <a:pt x="7106" y="17313"/>
                    <a:pt x="5071" y="25352"/>
                    <a:pt x="5271" y="26052"/>
                  </a:cubicBezTo>
                  <a:cubicBezTo>
                    <a:pt x="5443" y="26616"/>
                    <a:pt x="6240" y="27017"/>
                    <a:pt x="7236" y="27017"/>
                  </a:cubicBezTo>
                  <a:cubicBezTo>
                    <a:pt x="8951" y="27017"/>
                    <a:pt x="11258" y="25825"/>
                    <a:pt x="11976" y="22216"/>
                  </a:cubicBezTo>
                  <a:cubicBezTo>
                    <a:pt x="12076" y="23150"/>
                    <a:pt x="12176" y="24184"/>
                    <a:pt x="12643" y="25018"/>
                  </a:cubicBezTo>
                  <a:cubicBezTo>
                    <a:pt x="12943" y="25552"/>
                    <a:pt x="13344" y="25919"/>
                    <a:pt x="13977" y="25986"/>
                  </a:cubicBezTo>
                  <a:cubicBezTo>
                    <a:pt x="14009" y="25987"/>
                    <a:pt x="14040" y="25987"/>
                    <a:pt x="14071" y="25987"/>
                  </a:cubicBezTo>
                  <a:cubicBezTo>
                    <a:pt x="14911" y="25987"/>
                    <a:pt x="15797" y="25560"/>
                    <a:pt x="16279" y="24885"/>
                  </a:cubicBezTo>
                  <a:cubicBezTo>
                    <a:pt x="16813" y="24151"/>
                    <a:pt x="16946" y="23150"/>
                    <a:pt x="17013" y="22250"/>
                  </a:cubicBezTo>
                  <a:cubicBezTo>
                    <a:pt x="17080" y="21683"/>
                    <a:pt x="17080" y="21049"/>
                    <a:pt x="17013" y="20482"/>
                  </a:cubicBezTo>
                  <a:cubicBezTo>
                    <a:pt x="17013" y="20081"/>
                    <a:pt x="16979" y="19748"/>
                    <a:pt x="16946" y="19381"/>
                  </a:cubicBezTo>
                  <a:cubicBezTo>
                    <a:pt x="16946" y="19247"/>
                    <a:pt x="16746" y="18213"/>
                    <a:pt x="16813" y="18180"/>
                  </a:cubicBezTo>
                  <a:cubicBezTo>
                    <a:pt x="17580" y="17746"/>
                    <a:pt x="17913" y="17179"/>
                    <a:pt x="17913" y="17179"/>
                  </a:cubicBezTo>
                  <a:lnTo>
                    <a:pt x="18514" y="11876"/>
                  </a:lnTo>
                  <a:lnTo>
                    <a:pt x="31123" y="8206"/>
                  </a:lnTo>
                  <a:lnTo>
                    <a:pt x="28955" y="834"/>
                  </a:lnTo>
                  <a:lnTo>
                    <a:pt x="24185" y="134"/>
                  </a:lnTo>
                  <a:lnTo>
                    <a:pt x="18747" y="0"/>
                  </a:lnTo>
                  <a:close/>
                </a:path>
              </a:pathLst>
            </a:custGeom>
            <a:solidFill>
              <a:srgbClr val="DD8B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3"/>
            <p:cNvSpPr/>
            <p:nvPr/>
          </p:nvSpPr>
          <p:spPr>
            <a:xfrm>
              <a:off x="3924650" y="1876400"/>
              <a:ext cx="1400175" cy="1140875"/>
            </a:xfrm>
            <a:custGeom>
              <a:rect b="b" l="l" r="r" t="t"/>
              <a:pathLst>
                <a:path extrusionOk="0" h="45635" w="56007">
                  <a:moveTo>
                    <a:pt x="13012" y="0"/>
                  </a:moveTo>
                  <a:cubicBezTo>
                    <a:pt x="11594" y="0"/>
                    <a:pt x="10254" y="878"/>
                    <a:pt x="9707" y="2284"/>
                  </a:cubicBezTo>
                  <a:lnTo>
                    <a:pt x="667" y="26035"/>
                  </a:lnTo>
                  <a:cubicBezTo>
                    <a:pt x="0" y="27836"/>
                    <a:pt x="901" y="29837"/>
                    <a:pt x="2702" y="30538"/>
                  </a:cubicBezTo>
                  <a:lnTo>
                    <a:pt x="41763" y="45415"/>
                  </a:lnTo>
                  <a:cubicBezTo>
                    <a:pt x="42166" y="45564"/>
                    <a:pt x="42580" y="45635"/>
                    <a:pt x="42988" y="45635"/>
                  </a:cubicBezTo>
                  <a:cubicBezTo>
                    <a:pt x="44405" y="45635"/>
                    <a:pt x="45748" y="44779"/>
                    <a:pt x="46266" y="43380"/>
                  </a:cubicBezTo>
                  <a:lnTo>
                    <a:pt x="55340" y="19630"/>
                  </a:lnTo>
                  <a:cubicBezTo>
                    <a:pt x="56007" y="17829"/>
                    <a:pt x="55073" y="15827"/>
                    <a:pt x="53271" y="15127"/>
                  </a:cubicBezTo>
                  <a:lnTo>
                    <a:pt x="14210" y="216"/>
                  </a:lnTo>
                  <a:cubicBezTo>
                    <a:pt x="13815" y="70"/>
                    <a:pt x="13410" y="0"/>
                    <a:pt x="13012"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3"/>
            <p:cNvSpPr/>
            <p:nvPr/>
          </p:nvSpPr>
          <p:spPr>
            <a:xfrm>
              <a:off x="4905350" y="2811625"/>
              <a:ext cx="45875" cy="83425"/>
            </a:xfrm>
            <a:custGeom>
              <a:rect b="b" l="l" r="r" t="t"/>
              <a:pathLst>
                <a:path extrusionOk="0" h="3337" w="1835">
                  <a:moveTo>
                    <a:pt x="1535" y="0"/>
                  </a:moveTo>
                  <a:cubicBezTo>
                    <a:pt x="967" y="301"/>
                    <a:pt x="500" y="801"/>
                    <a:pt x="267" y="1435"/>
                  </a:cubicBezTo>
                  <a:cubicBezTo>
                    <a:pt x="0" y="2102"/>
                    <a:pt x="33" y="2769"/>
                    <a:pt x="267" y="3336"/>
                  </a:cubicBezTo>
                  <a:cubicBezTo>
                    <a:pt x="834" y="3069"/>
                    <a:pt x="1301" y="2569"/>
                    <a:pt x="1535" y="1935"/>
                  </a:cubicBezTo>
                  <a:cubicBezTo>
                    <a:pt x="1835" y="1301"/>
                    <a:pt x="1801" y="634"/>
                    <a:pt x="1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3"/>
            <p:cNvSpPr/>
            <p:nvPr/>
          </p:nvSpPr>
          <p:spPr>
            <a:xfrm>
              <a:off x="4801925" y="2765575"/>
              <a:ext cx="149300" cy="143650"/>
            </a:xfrm>
            <a:custGeom>
              <a:rect b="b" l="l" r="r" t="t"/>
              <a:pathLst>
                <a:path extrusionOk="0" h="5746" w="5972">
                  <a:moveTo>
                    <a:pt x="3236" y="408"/>
                  </a:moveTo>
                  <a:cubicBezTo>
                    <a:pt x="3503" y="408"/>
                    <a:pt x="3804" y="441"/>
                    <a:pt x="4070" y="508"/>
                  </a:cubicBezTo>
                  <a:cubicBezTo>
                    <a:pt x="4637" y="742"/>
                    <a:pt x="5104" y="1175"/>
                    <a:pt x="5405" y="1742"/>
                  </a:cubicBezTo>
                  <a:cubicBezTo>
                    <a:pt x="4838" y="2076"/>
                    <a:pt x="4437" y="2576"/>
                    <a:pt x="4170" y="3177"/>
                  </a:cubicBezTo>
                  <a:cubicBezTo>
                    <a:pt x="3970" y="3810"/>
                    <a:pt x="3937" y="4478"/>
                    <a:pt x="4137" y="5111"/>
                  </a:cubicBezTo>
                  <a:cubicBezTo>
                    <a:pt x="3825" y="5233"/>
                    <a:pt x="3514" y="5291"/>
                    <a:pt x="3202" y="5291"/>
                  </a:cubicBezTo>
                  <a:cubicBezTo>
                    <a:pt x="2913" y="5291"/>
                    <a:pt x="2624" y="5241"/>
                    <a:pt x="2336" y="5145"/>
                  </a:cubicBezTo>
                  <a:cubicBezTo>
                    <a:pt x="1102" y="4644"/>
                    <a:pt x="434" y="3243"/>
                    <a:pt x="935" y="1976"/>
                  </a:cubicBezTo>
                  <a:cubicBezTo>
                    <a:pt x="1302" y="975"/>
                    <a:pt x="2236" y="408"/>
                    <a:pt x="3236" y="408"/>
                  </a:cubicBezTo>
                  <a:close/>
                  <a:moveTo>
                    <a:pt x="3270" y="1"/>
                  </a:moveTo>
                  <a:cubicBezTo>
                    <a:pt x="2100" y="1"/>
                    <a:pt x="1010" y="699"/>
                    <a:pt x="568" y="1842"/>
                  </a:cubicBezTo>
                  <a:cubicBezTo>
                    <a:pt x="1" y="3343"/>
                    <a:pt x="768" y="4978"/>
                    <a:pt x="2236" y="5578"/>
                  </a:cubicBezTo>
                  <a:cubicBezTo>
                    <a:pt x="2503" y="5678"/>
                    <a:pt x="2903" y="5745"/>
                    <a:pt x="3236" y="5745"/>
                  </a:cubicBezTo>
                  <a:cubicBezTo>
                    <a:pt x="3670" y="5745"/>
                    <a:pt x="4104" y="5612"/>
                    <a:pt x="4504" y="5445"/>
                  </a:cubicBezTo>
                  <a:lnTo>
                    <a:pt x="4671" y="5345"/>
                  </a:lnTo>
                  <a:lnTo>
                    <a:pt x="4604" y="5178"/>
                  </a:lnTo>
                  <a:cubicBezTo>
                    <a:pt x="4404" y="4611"/>
                    <a:pt x="4404" y="3977"/>
                    <a:pt x="4604" y="3377"/>
                  </a:cubicBezTo>
                  <a:cubicBezTo>
                    <a:pt x="4804" y="2810"/>
                    <a:pt x="5271" y="2343"/>
                    <a:pt x="5805" y="2043"/>
                  </a:cubicBezTo>
                  <a:lnTo>
                    <a:pt x="5972" y="1976"/>
                  </a:lnTo>
                  <a:lnTo>
                    <a:pt x="5905" y="1809"/>
                  </a:lnTo>
                  <a:cubicBezTo>
                    <a:pt x="5605" y="1042"/>
                    <a:pt x="5004" y="475"/>
                    <a:pt x="4271" y="174"/>
                  </a:cubicBezTo>
                  <a:cubicBezTo>
                    <a:pt x="3939" y="57"/>
                    <a:pt x="3601" y="1"/>
                    <a:pt x="3270"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3"/>
            <p:cNvSpPr/>
            <p:nvPr/>
          </p:nvSpPr>
          <p:spPr>
            <a:xfrm>
              <a:off x="4153975" y="2104025"/>
              <a:ext cx="172650" cy="165050"/>
            </a:xfrm>
            <a:custGeom>
              <a:rect b="b" l="l" r="r" t="t"/>
              <a:pathLst>
                <a:path extrusionOk="0" h="6602" w="6906">
                  <a:moveTo>
                    <a:pt x="2496" y="1"/>
                  </a:moveTo>
                  <a:cubicBezTo>
                    <a:pt x="2037" y="1"/>
                    <a:pt x="1604" y="270"/>
                    <a:pt x="1401" y="751"/>
                  </a:cubicBezTo>
                  <a:lnTo>
                    <a:pt x="234" y="3787"/>
                  </a:lnTo>
                  <a:cubicBezTo>
                    <a:pt x="0" y="4421"/>
                    <a:pt x="301" y="5088"/>
                    <a:pt x="901" y="5355"/>
                  </a:cubicBezTo>
                  <a:lnTo>
                    <a:pt x="3970" y="6522"/>
                  </a:lnTo>
                  <a:cubicBezTo>
                    <a:pt x="4100" y="6576"/>
                    <a:pt x="4238" y="6601"/>
                    <a:pt x="4376" y="6601"/>
                  </a:cubicBezTo>
                  <a:cubicBezTo>
                    <a:pt x="4837" y="6601"/>
                    <a:pt x="5299" y="6317"/>
                    <a:pt x="5504" y="5855"/>
                  </a:cubicBezTo>
                  <a:lnTo>
                    <a:pt x="6672" y="2786"/>
                  </a:lnTo>
                  <a:cubicBezTo>
                    <a:pt x="6905" y="2186"/>
                    <a:pt x="6638" y="1519"/>
                    <a:pt x="6005" y="1252"/>
                  </a:cubicBezTo>
                  <a:lnTo>
                    <a:pt x="2936" y="84"/>
                  </a:lnTo>
                  <a:cubicBezTo>
                    <a:pt x="2791" y="28"/>
                    <a:pt x="2642" y="1"/>
                    <a:pt x="2496"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3"/>
            <p:cNvSpPr/>
            <p:nvPr/>
          </p:nvSpPr>
          <p:spPr>
            <a:xfrm>
              <a:off x="4225700" y="2110275"/>
              <a:ext cx="20850" cy="31725"/>
            </a:xfrm>
            <a:custGeom>
              <a:rect b="b" l="l" r="r" t="t"/>
              <a:pathLst>
                <a:path extrusionOk="0" h="1269" w="834">
                  <a:moveTo>
                    <a:pt x="434" y="1"/>
                  </a:moveTo>
                  <a:lnTo>
                    <a:pt x="0" y="1135"/>
                  </a:lnTo>
                  <a:lnTo>
                    <a:pt x="400" y="1269"/>
                  </a:lnTo>
                  <a:lnTo>
                    <a:pt x="834" y="134"/>
                  </a:lnTo>
                  <a:lnTo>
                    <a:pt x="4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3"/>
            <p:cNvSpPr/>
            <p:nvPr/>
          </p:nvSpPr>
          <p:spPr>
            <a:xfrm>
              <a:off x="4271550" y="2126975"/>
              <a:ext cx="20875" cy="32550"/>
            </a:xfrm>
            <a:custGeom>
              <a:rect b="b" l="l" r="r" t="t"/>
              <a:pathLst>
                <a:path extrusionOk="0" h="1302" w="835">
                  <a:moveTo>
                    <a:pt x="434" y="0"/>
                  </a:moveTo>
                  <a:lnTo>
                    <a:pt x="1" y="1134"/>
                  </a:lnTo>
                  <a:lnTo>
                    <a:pt x="401" y="1301"/>
                  </a:lnTo>
                  <a:lnTo>
                    <a:pt x="835" y="167"/>
                  </a:lnTo>
                  <a:lnTo>
                    <a:pt x="43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3"/>
            <p:cNvSpPr/>
            <p:nvPr/>
          </p:nvSpPr>
          <p:spPr>
            <a:xfrm>
              <a:off x="4186500" y="2213700"/>
              <a:ext cx="20875" cy="32550"/>
            </a:xfrm>
            <a:custGeom>
              <a:rect b="b" l="l" r="r" t="t"/>
              <a:pathLst>
                <a:path extrusionOk="0" h="1302" w="835">
                  <a:moveTo>
                    <a:pt x="434" y="0"/>
                  </a:moveTo>
                  <a:lnTo>
                    <a:pt x="0" y="1134"/>
                  </a:lnTo>
                  <a:lnTo>
                    <a:pt x="401" y="1301"/>
                  </a:lnTo>
                  <a:lnTo>
                    <a:pt x="834" y="167"/>
                  </a:lnTo>
                  <a:lnTo>
                    <a:pt x="43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3"/>
            <p:cNvSpPr/>
            <p:nvPr/>
          </p:nvSpPr>
          <p:spPr>
            <a:xfrm>
              <a:off x="4231525" y="2231200"/>
              <a:ext cx="20875" cy="31725"/>
            </a:xfrm>
            <a:custGeom>
              <a:rect b="b" l="l" r="r" t="t"/>
              <a:pathLst>
                <a:path extrusionOk="0" h="1269" w="835">
                  <a:moveTo>
                    <a:pt x="434" y="1"/>
                  </a:moveTo>
                  <a:lnTo>
                    <a:pt x="1" y="1135"/>
                  </a:lnTo>
                  <a:lnTo>
                    <a:pt x="401" y="1268"/>
                  </a:lnTo>
                  <a:lnTo>
                    <a:pt x="834" y="134"/>
                  </a:lnTo>
                  <a:lnTo>
                    <a:pt x="4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3"/>
            <p:cNvSpPr/>
            <p:nvPr/>
          </p:nvSpPr>
          <p:spPr>
            <a:xfrm>
              <a:off x="4284075" y="2172000"/>
              <a:ext cx="32525" cy="20875"/>
            </a:xfrm>
            <a:custGeom>
              <a:rect b="b" l="l" r="r" t="t"/>
              <a:pathLst>
                <a:path extrusionOk="0" h="835" w="1301">
                  <a:moveTo>
                    <a:pt x="167" y="0"/>
                  </a:moveTo>
                  <a:lnTo>
                    <a:pt x="0" y="401"/>
                  </a:lnTo>
                  <a:lnTo>
                    <a:pt x="1134" y="834"/>
                  </a:lnTo>
                  <a:lnTo>
                    <a:pt x="1301" y="434"/>
                  </a:lnTo>
                  <a:lnTo>
                    <a:pt x="167"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3"/>
            <p:cNvSpPr/>
            <p:nvPr/>
          </p:nvSpPr>
          <p:spPr>
            <a:xfrm>
              <a:off x="4266550" y="2220375"/>
              <a:ext cx="31725" cy="20875"/>
            </a:xfrm>
            <a:custGeom>
              <a:rect b="b" l="l" r="r" t="t"/>
              <a:pathLst>
                <a:path extrusionOk="0" h="835" w="1269">
                  <a:moveTo>
                    <a:pt x="167" y="0"/>
                  </a:moveTo>
                  <a:lnTo>
                    <a:pt x="1" y="400"/>
                  </a:lnTo>
                  <a:lnTo>
                    <a:pt x="1135" y="834"/>
                  </a:lnTo>
                  <a:lnTo>
                    <a:pt x="1268" y="434"/>
                  </a:lnTo>
                  <a:lnTo>
                    <a:pt x="167"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3"/>
            <p:cNvSpPr/>
            <p:nvPr/>
          </p:nvSpPr>
          <p:spPr>
            <a:xfrm>
              <a:off x="4180650" y="2133625"/>
              <a:ext cx="31725" cy="20050"/>
            </a:xfrm>
            <a:custGeom>
              <a:rect b="b" l="l" r="r" t="t"/>
              <a:pathLst>
                <a:path extrusionOk="0" h="802" w="1269">
                  <a:moveTo>
                    <a:pt x="134" y="1"/>
                  </a:moveTo>
                  <a:lnTo>
                    <a:pt x="1" y="368"/>
                  </a:lnTo>
                  <a:lnTo>
                    <a:pt x="1135" y="802"/>
                  </a:lnTo>
                  <a:lnTo>
                    <a:pt x="1268" y="401"/>
                  </a:lnTo>
                  <a:lnTo>
                    <a:pt x="1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3"/>
            <p:cNvSpPr/>
            <p:nvPr/>
          </p:nvSpPr>
          <p:spPr>
            <a:xfrm>
              <a:off x="4163150" y="2181175"/>
              <a:ext cx="31700" cy="20025"/>
            </a:xfrm>
            <a:custGeom>
              <a:rect b="b" l="l" r="r" t="t"/>
              <a:pathLst>
                <a:path extrusionOk="0" h="801" w="1268">
                  <a:moveTo>
                    <a:pt x="134" y="0"/>
                  </a:moveTo>
                  <a:lnTo>
                    <a:pt x="0" y="367"/>
                  </a:lnTo>
                  <a:lnTo>
                    <a:pt x="1134" y="801"/>
                  </a:lnTo>
                  <a:lnTo>
                    <a:pt x="1268" y="401"/>
                  </a:lnTo>
                  <a:lnTo>
                    <a:pt x="13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3"/>
            <p:cNvSpPr/>
            <p:nvPr/>
          </p:nvSpPr>
          <p:spPr>
            <a:xfrm>
              <a:off x="4224025" y="1978275"/>
              <a:ext cx="336100" cy="178725"/>
            </a:xfrm>
            <a:custGeom>
              <a:rect b="b" l="l" r="r" t="t"/>
              <a:pathLst>
                <a:path extrusionOk="0" h="7149" w="13444">
                  <a:moveTo>
                    <a:pt x="1668" y="478"/>
                  </a:moveTo>
                  <a:cubicBezTo>
                    <a:pt x="1802" y="478"/>
                    <a:pt x="1935" y="478"/>
                    <a:pt x="2068" y="578"/>
                  </a:cubicBezTo>
                  <a:lnTo>
                    <a:pt x="12109" y="4414"/>
                  </a:lnTo>
                  <a:cubicBezTo>
                    <a:pt x="12409" y="4480"/>
                    <a:pt x="12676" y="4747"/>
                    <a:pt x="12776" y="5047"/>
                  </a:cubicBezTo>
                  <a:cubicBezTo>
                    <a:pt x="12943" y="5314"/>
                    <a:pt x="12943" y="5648"/>
                    <a:pt x="12843" y="5948"/>
                  </a:cubicBezTo>
                  <a:cubicBezTo>
                    <a:pt x="12743" y="6248"/>
                    <a:pt x="12509" y="6482"/>
                    <a:pt x="12209" y="6615"/>
                  </a:cubicBezTo>
                  <a:cubicBezTo>
                    <a:pt x="12051" y="6703"/>
                    <a:pt x="11883" y="6745"/>
                    <a:pt x="11716" y="6745"/>
                  </a:cubicBezTo>
                  <a:cubicBezTo>
                    <a:pt x="11566" y="6745"/>
                    <a:pt x="11417" y="6712"/>
                    <a:pt x="11275" y="6649"/>
                  </a:cubicBezTo>
                  <a:lnTo>
                    <a:pt x="1235" y="2813"/>
                  </a:lnTo>
                  <a:cubicBezTo>
                    <a:pt x="934" y="2746"/>
                    <a:pt x="701" y="2479"/>
                    <a:pt x="567" y="2212"/>
                  </a:cubicBezTo>
                  <a:cubicBezTo>
                    <a:pt x="401" y="1912"/>
                    <a:pt x="401" y="1578"/>
                    <a:pt x="534" y="1278"/>
                  </a:cubicBezTo>
                  <a:cubicBezTo>
                    <a:pt x="601" y="978"/>
                    <a:pt x="868" y="744"/>
                    <a:pt x="1168" y="611"/>
                  </a:cubicBezTo>
                  <a:cubicBezTo>
                    <a:pt x="1335" y="544"/>
                    <a:pt x="1501" y="478"/>
                    <a:pt x="1668" y="478"/>
                  </a:cubicBezTo>
                  <a:close/>
                  <a:moveTo>
                    <a:pt x="1713" y="1"/>
                  </a:moveTo>
                  <a:cubicBezTo>
                    <a:pt x="1484" y="1"/>
                    <a:pt x="1254" y="52"/>
                    <a:pt x="1034" y="144"/>
                  </a:cubicBezTo>
                  <a:cubicBezTo>
                    <a:pt x="601" y="311"/>
                    <a:pt x="301" y="644"/>
                    <a:pt x="134" y="1078"/>
                  </a:cubicBezTo>
                  <a:cubicBezTo>
                    <a:pt x="0" y="1478"/>
                    <a:pt x="34" y="1912"/>
                    <a:pt x="200" y="2312"/>
                  </a:cubicBezTo>
                  <a:cubicBezTo>
                    <a:pt x="367" y="2746"/>
                    <a:pt x="701" y="3046"/>
                    <a:pt x="1101" y="3213"/>
                  </a:cubicBezTo>
                  <a:lnTo>
                    <a:pt x="11175" y="7049"/>
                  </a:lnTo>
                  <a:cubicBezTo>
                    <a:pt x="11375" y="7116"/>
                    <a:pt x="11542" y="7149"/>
                    <a:pt x="11742" y="7149"/>
                  </a:cubicBezTo>
                  <a:cubicBezTo>
                    <a:pt x="11942" y="7149"/>
                    <a:pt x="12209" y="7116"/>
                    <a:pt x="12409" y="6982"/>
                  </a:cubicBezTo>
                  <a:cubicBezTo>
                    <a:pt x="12843" y="6815"/>
                    <a:pt x="13110" y="6482"/>
                    <a:pt x="13276" y="6082"/>
                  </a:cubicBezTo>
                  <a:cubicBezTo>
                    <a:pt x="13443" y="5648"/>
                    <a:pt x="13410" y="5248"/>
                    <a:pt x="13243" y="4814"/>
                  </a:cubicBezTo>
                  <a:cubicBezTo>
                    <a:pt x="13076" y="4414"/>
                    <a:pt x="12743" y="4113"/>
                    <a:pt x="12342" y="3947"/>
                  </a:cubicBezTo>
                  <a:lnTo>
                    <a:pt x="2269" y="111"/>
                  </a:lnTo>
                  <a:cubicBezTo>
                    <a:pt x="2088" y="35"/>
                    <a:pt x="1901" y="1"/>
                    <a:pt x="171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3"/>
            <p:cNvSpPr/>
            <p:nvPr/>
          </p:nvSpPr>
          <p:spPr>
            <a:xfrm>
              <a:off x="4063900" y="2296725"/>
              <a:ext cx="60900" cy="80500"/>
            </a:xfrm>
            <a:custGeom>
              <a:rect b="b" l="l" r="r" t="t"/>
              <a:pathLst>
                <a:path extrusionOk="0" h="3220" w="2436">
                  <a:moveTo>
                    <a:pt x="1197" y="1"/>
                  </a:moveTo>
                  <a:cubicBezTo>
                    <a:pt x="1169" y="1"/>
                    <a:pt x="1148" y="5"/>
                    <a:pt x="1135" y="15"/>
                  </a:cubicBezTo>
                  <a:cubicBezTo>
                    <a:pt x="1001" y="82"/>
                    <a:pt x="1" y="2650"/>
                    <a:pt x="101" y="2750"/>
                  </a:cubicBezTo>
                  <a:cubicBezTo>
                    <a:pt x="165" y="2878"/>
                    <a:pt x="1084" y="3219"/>
                    <a:pt x="1309" y="3219"/>
                  </a:cubicBezTo>
                  <a:cubicBezTo>
                    <a:pt x="1319" y="3219"/>
                    <a:pt x="1328" y="3219"/>
                    <a:pt x="1335" y="3217"/>
                  </a:cubicBezTo>
                  <a:cubicBezTo>
                    <a:pt x="1502" y="3151"/>
                    <a:pt x="2436" y="582"/>
                    <a:pt x="2369" y="482"/>
                  </a:cubicBezTo>
                  <a:cubicBezTo>
                    <a:pt x="2339" y="391"/>
                    <a:pt x="1463" y="1"/>
                    <a:pt x="1197"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3"/>
            <p:cNvSpPr/>
            <p:nvPr/>
          </p:nvSpPr>
          <p:spPr>
            <a:xfrm>
              <a:off x="4113100" y="2314425"/>
              <a:ext cx="60900" cy="80450"/>
            </a:xfrm>
            <a:custGeom>
              <a:rect b="b" l="l" r="r" t="t"/>
              <a:pathLst>
                <a:path extrusionOk="0" h="3218" w="2436">
                  <a:moveTo>
                    <a:pt x="1177" y="1"/>
                  </a:moveTo>
                  <a:cubicBezTo>
                    <a:pt x="1159" y="1"/>
                    <a:pt x="1144" y="3"/>
                    <a:pt x="1135" y="7"/>
                  </a:cubicBezTo>
                  <a:cubicBezTo>
                    <a:pt x="1002" y="108"/>
                    <a:pt x="1" y="2643"/>
                    <a:pt x="101" y="2776"/>
                  </a:cubicBezTo>
                  <a:cubicBezTo>
                    <a:pt x="163" y="2869"/>
                    <a:pt x="1021" y="3217"/>
                    <a:pt x="1283" y="3217"/>
                  </a:cubicBezTo>
                  <a:cubicBezTo>
                    <a:pt x="1305" y="3217"/>
                    <a:pt x="1322" y="3215"/>
                    <a:pt x="1335" y="3210"/>
                  </a:cubicBezTo>
                  <a:cubicBezTo>
                    <a:pt x="1502" y="3176"/>
                    <a:pt x="2436" y="608"/>
                    <a:pt x="2369" y="474"/>
                  </a:cubicBezTo>
                  <a:cubicBezTo>
                    <a:pt x="2338" y="381"/>
                    <a:pt x="1414" y="1"/>
                    <a:pt x="1177"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3"/>
            <p:cNvSpPr/>
            <p:nvPr/>
          </p:nvSpPr>
          <p:spPr>
            <a:xfrm>
              <a:off x="4162300" y="2333425"/>
              <a:ext cx="60075" cy="80500"/>
            </a:xfrm>
            <a:custGeom>
              <a:rect b="b" l="l" r="r" t="t"/>
              <a:pathLst>
                <a:path extrusionOk="0" h="3220" w="2403">
                  <a:moveTo>
                    <a:pt x="1190" y="1"/>
                  </a:moveTo>
                  <a:cubicBezTo>
                    <a:pt x="1164" y="1"/>
                    <a:pt x="1145" y="5"/>
                    <a:pt x="1135" y="15"/>
                  </a:cubicBezTo>
                  <a:cubicBezTo>
                    <a:pt x="1002" y="81"/>
                    <a:pt x="1" y="2617"/>
                    <a:pt x="68" y="2750"/>
                  </a:cubicBezTo>
                  <a:cubicBezTo>
                    <a:pt x="163" y="2878"/>
                    <a:pt x="1084" y="3219"/>
                    <a:pt x="1309" y="3219"/>
                  </a:cubicBezTo>
                  <a:cubicBezTo>
                    <a:pt x="1319" y="3219"/>
                    <a:pt x="1328" y="3218"/>
                    <a:pt x="1335" y="3217"/>
                  </a:cubicBezTo>
                  <a:cubicBezTo>
                    <a:pt x="1502" y="3184"/>
                    <a:pt x="2403" y="582"/>
                    <a:pt x="2369" y="448"/>
                  </a:cubicBezTo>
                  <a:cubicBezTo>
                    <a:pt x="2339" y="388"/>
                    <a:pt x="1437" y="1"/>
                    <a:pt x="1190"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3"/>
            <p:cNvSpPr/>
            <p:nvPr/>
          </p:nvSpPr>
          <p:spPr>
            <a:xfrm>
              <a:off x="4211500" y="2351950"/>
              <a:ext cx="60075" cy="80450"/>
            </a:xfrm>
            <a:custGeom>
              <a:rect b="b" l="l" r="r" t="t"/>
              <a:pathLst>
                <a:path extrusionOk="0" h="3218" w="2403">
                  <a:moveTo>
                    <a:pt x="1144" y="1"/>
                  </a:moveTo>
                  <a:cubicBezTo>
                    <a:pt x="1125" y="1"/>
                    <a:pt x="1111" y="3"/>
                    <a:pt x="1102" y="8"/>
                  </a:cubicBezTo>
                  <a:cubicBezTo>
                    <a:pt x="1002" y="108"/>
                    <a:pt x="1" y="2643"/>
                    <a:pt x="68" y="2776"/>
                  </a:cubicBezTo>
                  <a:cubicBezTo>
                    <a:pt x="160" y="2869"/>
                    <a:pt x="1021" y="3217"/>
                    <a:pt x="1283" y="3217"/>
                  </a:cubicBezTo>
                  <a:cubicBezTo>
                    <a:pt x="1305" y="3217"/>
                    <a:pt x="1323" y="3215"/>
                    <a:pt x="1335" y="3210"/>
                  </a:cubicBezTo>
                  <a:cubicBezTo>
                    <a:pt x="1469" y="3176"/>
                    <a:pt x="2403" y="608"/>
                    <a:pt x="2369" y="475"/>
                  </a:cubicBezTo>
                  <a:cubicBezTo>
                    <a:pt x="2307" y="382"/>
                    <a:pt x="1381" y="1"/>
                    <a:pt x="114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3"/>
            <p:cNvSpPr/>
            <p:nvPr/>
          </p:nvSpPr>
          <p:spPr>
            <a:xfrm>
              <a:off x="4345775" y="2402825"/>
              <a:ext cx="59225" cy="81150"/>
            </a:xfrm>
            <a:custGeom>
              <a:rect b="b" l="l" r="r" t="t"/>
              <a:pathLst>
                <a:path extrusionOk="0" h="3246" w="2369">
                  <a:moveTo>
                    <a:pt x="1140" y="1"/>
                  </a:moveTo>
                  <a:cubicBezTo>
                    <a:pt x="1123" y="1"/>
                    <a:pt x="1110" y="3"/>
                    <a:pt x="1101" y="7"/>
                  </a:cubicBezTo>
                  <a:cubicBezTo>
                    <a:pt x="1001" y="107"/>
                    <a:pt x="0" y="2643"/>
                    <a:pt x="67" y="2776"/>
                  </a:cubicBezTo>
                  <a:cubicBezTo>
                    <a:pt x="163" y="2904"/>
                    <a:pt x="1083" y="3245"/>
                    <a:pt x="1309" y="3245"/>
                  </a:cubicBezTo>
                  <a:cubicBezTo>
                    <a:pt x="1319" y="3245"/>
                    <a:pt x="1328" y="3244"/>
                    <a:pt x="1335" y="3243"/>
                  </a:cubicBezTo>
                  <a:cubicBezTo>
                    <a:pt x="1502" y="3176"/>
                    <a:pt x="2369" y="608"/>
                    <a:pt x="2369" y="474"/>
                  </a:cubicBezTo>
                  <a:cubicBezTo>
                    <a:pt x="2338" y="412"/>
                    <a:pt x="1376" y="1"/>
                    <a:pt x="1140"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3"/>
            <p:cNvSpPr/>
            <p:nvPr/>
          </p:nvSpPr>
          <p:spPr>
            <a:xfrm>
              <a:off x="4394975" y="2421825"/>
              <a:ext cx="59225" cy="80475"/>
            </a:xfrm>
            <a:custGeom>
              <a:rect b="b" l="l" r="r" t="t"/>
              <a:pathLst>
                <a:path extrusionOk="0" h="3219" w="2369">
                  <a:moveTo>
                    <a:pt x="1165" y="1"/>
                  </a:moveTo>
                  <a:cubicBezTo>
                    <a:pt x="1136" y="1"/>
                    <a:pt x="1114" y="5"/>
                    <a:pt x="1101" y="15"/>
                  </a:cubicBezTo>
                  <a:cubicBezTo>
                    <a:pt x="1001" y="81"/>
                    <a:pt x="1" y="2650"/>
                    <a:pt x="67" y="2750"/>
                  </a:cubicBezTo>
                  <a:cubicBezTo>
                    <a:pt x="163" y="2878"/>
                    <a:pt x="1083" y="3219"/>
                    <a:pt x="1309" y="3219"/>
                  </a:cubicBezTo>
                  <a:cubicBezTo>
                    <a:pt x="1319" y="3219"/>
                    <a:pt x="1328" y="3218"/>
                    <a:pt x="1335" y="3217"/>
                  </a:cubicBezTo>
                  <a:cubicBezTo>
                    <a:pt x="1502" y="3183"/>
                    <a:pt x="2369" y="582"/>
                    <a:pt x="2369" y="482"/>
                  </a:cubicBezTo>
                  <a:cubicBezTo>
                    <a:pt x="2339" y="391"/>
                    <a:pt x="1436" y="1"/>
                    <a:pt x="1165"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3"/>
            <p:cNvSpPr/>
            <p:nvPr/>
          </p:nvSpPr>
          <p:spPr>
            <a:xfrm>
              <a:off x="4443350" y="2440350"/>
              <a:ext cx="60050" cy="81150"/>
            </a:xfrm>
            <a:custGeom>
              <a:rect b="b" l="l" r="r" t="t"/>
              <a:pathLst>
                <a:path extrusionOk="0" h="3246" w="2402">
                  <a:moveTo>
                    <a:pt x="1173" y="1"/>
                  </a:moveTo>
                  <a:cubicBezTo>
                    <a:pt x="1156" y="1"/>
                    <a:pt x="1143" y="3"/>
                    <a:pt x="1134" y="7"/>
                  </a:cubicBezTo>
                  <a:cubicBezTo>
                    <a:pt x="1001" y="107"/>
                    <a:pt x="0" y="2643"/>
                    <a:pt x="100" y="2776"/>
                  </a:cubicBezTo>
                  <a:cubicBezTo>
                    <a:pt x="164" y="2904"/>
                    <a:pt x="1083" y="3245"/>
                    <a:pt x="1308" y="3245"/>
                  </a:cubicBezTo>
                  <a:cubicBezTo>
                    <a:pt x="1319" y="3245"/>
                    <a:pt x="1327" y="3244"/>
                    <a:pt x="1335" y="3243"/>
                  </a:cubicBezTo>
                  <a:cubicBezTo>
                    <a:pt x="1501" y="3176"/>
                    <a:pt x="2402" y="608"/>
                    <a:pt x="2402" y="474"/>
                  </a:cubicBezTo>
                  <a:cubicBezTo>
                    <a:pt x="2340" y="412"/>
                    <a:pt x="1405" y="1"/>
                    <a:pt x="117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3"/>
            <p:cNvSpPr/>
            <p:nvPr/>
          </p:nvSpPr>
          <p:spPr>
            <a:xfrm>
              <a:off x="4492550" y="2459350"/>
              <a:ext cx="59225" cy="80500"/>
            </a:xfrm>
            <a:custGeom>
              <a:rect b="b" l="l" r="r" t="t"/>
              <a:pathLst>
                <a:path extrusionOk="0" h="3220" w="2369">
                  <a:moveTo>
                    <a:pt x="1197" y="1"/>
                  </a:moveTo>
                  <a:cubicBezTo>
                    <a:pt x="1169" y="1"/>
                    <a:pt x="1147" y="5"/>
                    <a:pt x="1134" y="15"/>
                  </a:cubicBezTo>
                  <a:cubicBezTo>
                    <a:pt x="1001" y="81"/>
                    <a:pt x="0" y="2650"/>
                    <a:pt x="100" y="2750"/>
                  </a:cubicBezTo>
                  <a:cubicBezTo>
                    <a:pt x="164" y="2878"/>
                    <a:pt x="1083" y="3219"/>
                    <a:pt x="1309" y="3219"/>
                  </a:cubicBezTo>
                  <a:cubicBezTo>
                    <a:pt x="1319" y="3219"/>
                    <a:pt x="1327" y="3218"/>
                    <a:pt x="1335" y="3217"/>
                  </a:cubicBezTo>
                  <a:cubicBezTo>
                    <a:pt x="1501" y="3184"/>
                    <a:pt x="2369" y="582"/>
                    <a:pt x="2369" y="482"/>
                  </a:cubicBezTo>
                  <a:cubicBezTo>
                    <a:pt x="2339" y="391"/>
                    <a:pt x="1463" y="1"/>
                    <a:pt x="1197"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3"/>
            <p:cNvSpPr/>
            <p:nvPr/>
          </p:nvSpPr>
          <p:spPr>
            <a:xfrm>
              <a:off x="4625975" y="2510400"/>
              <a:ext cx="60900" cy="80450"/>
            </a:xfrm>
            <a:custGeom>
              <a:rect b="b" l="l" r="r" t="t"/>
              <a:pathLst>
                <a:path extrusionOk="0" h="3218" w="2436">
                  <a:moveTo>
                    <a:pt x="1176" y="0"/>
                  </a:moveTo>
                  <a:cubicBezTo>
                    <a:pt x="1158" y="0"/>
                    <a:pt x="1144" y="3"/>
                    <a:pt x="1135" y="7"/>
                  </a:cubicBezTo>
                  <a:cubicBezTo>
                    <a:pt x="1001" y="107"/>
                    <a:pt x="0" y="2643"/>
                    <a:pt x="101" y="2776"/>
                  </a:cubicBezTo>
                  <a:cubicBezTo>
                    <a:pt x="162" y="2868"/>
                    <a:pt x="1021" y="3217"/>
                    <a:pt x="1283" y="3217"/>
                  </a:cubicBezTo>
                  <a:cubicBezTo>
                    <a:pt x="1305" y="3217"/>
                    <a:pt x="1322" y="3215"/>
                    <a:pt x="1335" y="3210"/>
                  </a:cubicBezTo>
                  <a:cubicBezTo>
                    <a:pt x="1502" y="3176"/>
                    <a:pt x="2436" y="608"/>
                    <a:pt x="2369" y="474"/>
                  </a:cubicBezTo>
                  <a:cubicBezTo>
                    <a:pt x="2338" y="381"/>
                    <a:pt x="1414" y="0"/>
                    <a:pt x="117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3"/>
            <p:cNvSpPr/>
            <p:nvPr/>
          </p:nvSpPr>
          <p:spPr>
            <a:xfrm>
              <a:off x="4675175" y="2529400"/>
              <a:ext cx="60075" cy="80500"/>
            </a:xfrm>
            <a:custGeom>
              <a:rect b="b" l="l" r="r" t="t"/>
              <a:pathLst>
                <a:path extrusionOk="0" h="3220" w="2403">
                  <a:moveTo>
                    <a:pt x="1189" y="1"/>
                  </a:moveTo>
                  <a:cubicBezTo>
                    <a:pt x="1163" y="1"/>
                    <a:pt x="1144" y="5"/>
                    <a:pt x="1135" y="15"/>
                  </a:cubicBezTo>
                  <a:cubicBezTo>
                    <a:pt x="1001" y="81"/>
                    <a:pt x="1" y="2616"/>
                    <a:pt x="67" y="2750"/>
                  </a:cubicBezTo>
                  <a:cubicBezTo>
                    <a:pt x="163" y="2878"/>
                    <a:pt x="1083" y="3219"/>
                    <a:pt x="1309" y="3219"/>
                  </a:cubicBezTo>
                  <a:cubicBezTo>
                    <a:pt x="1319" y="3219"/>
                    <a:pt x="1328" y="3218"/>
                    <a:pt x="1335" y="3217"/>
                  </a:cubicBezTo>
                  <a:cubicBezTo>
                    <a:pt x="1502" y="3184"/>
                    <a:pt x="2402" y="582"/>
                    <a:pt x="2369" y="448"/>
                  </a:cubicBezTo>
                  <a:cubicBezTo>
                    <a:pt x="2339" y="388"/>
                    <a:pt x="1437" y="1"/>
                    <a:pt x="1189"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3"/>
            <p:cNvSpPr/>
            <p:nvPr/>
          </p:nvSpPr>
          <p:spPr>
            <a:xfrm>
              <a:off x="4724375" y="2547925"/>
              <a:ext cx="60075" cy="80450"/>
            </a:xfrm>
            <a:custGeom>
              <a:rect b="b" l="l" r="r" t="t"/>
              <a:pathLst>
                <a:path extrusionOk="0" h="3218" w="2403">
                  <a:moveTo>
                    <a:pt x="1144" y="1"/>
                  </a:moveTo>
                  <a:cubicBezTo>
                    <a:pt x="1125" y="1"/>
                    <a:pt x="1111" y="3"/>
                    <a:pt x="1101" y="7"/>
                  </a:cubicBezTo>
                  <a:cubicBezTo>
                    <a:pt x="1001" y="108"/>
                    <a:pt x="1" y="2643"/>
                    <a:pt x="67" y="2776"/>
                  </a:cubicBezTo>
                  <a:cubicBezTo>
                    <a:pt x="160" y="2869"/>
                    <a:pt x="1021" y="3217"/>
                    <a:pt x="1283" y="3217"/>
                  </a:cubicBezTo>
                  <a:cubicBezTo>
                    <a:pt x="1305" y="3217"/>
                    <a:pt x="1322" y="3215"/>
                    <a:pt x="1335" y="3210"/>
                  </a:cubicBezTo>
                  <a:cubicBezTo>
                    <a:pt x="1502" y="3176"/>
                    <a:pt x="2402" y="608"/>
                    <a:pt x="2369" y="474"/>
                  </a:cubicBezTo>
                  <a:cubicBezTo>
                    <a:pt x="2338" y="381"/>
                    <a:pt x="1385" y="1"/>
                    <a:pt x="114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3"/>
            <p:cNvSpPr/>
            <p:nvPr/>
          </p:nvSpPr>
          <p:spPr>
            <a:xfrm>
              <a:off x="4772750" y="2566925"/>
              <a:ext cx="60900" cy="80500"/>
            </a:xfrm>
            <a:custGeom>
              <a:rect b="b" l="l" r="r" t="t"/>
              <a:pathLst>
                <a:path extrusionOk="0" h="3220" w="2436">
                  <a:moveTo>
                    <a:pt x="1197" y="1"/>
                  </a:moveTo>
                  <a:cubicBezTo>
                    <a:pt x="1169" y="1"/>
                    <a:pt x="1147" y="5"/>
                    <a:pt x="1134" y="15"/>
                  </a:cubicBezTo>
                  <a:cubicBezTo>
                    <a:pt x="1001" y="81"/>
                    <a:pt x="0" y="2617"/>
                    <a:pt x="100" y="2750"/>
                  </a:cubicBezTo>
                  <a:cubicBezTo>
                    <a:pt x="164" y="2878"/>
                    <a:pt x="1083" y="3219"/>
                    <a:pt x="1309" y="3219"/>
                  </a:cubicBezTo>
                  <a:cubicBezTo>
                    <a:pt x="1319" y="3219"/>
                    <a:pt x="1327" y="3218"/>
                    <a:pt x="1335" y="3217"/>
                  </a:cubicBezTo>
                  <a:cubicBezTo>
                    <a:pt x="1501" y="3184"/>
                    <a:pt x="2435" y="582"/>
                    <a:pt x="2402" y="448"/>
                  </a:cubicBezTo>
                  <a:cubicBezTo>
                    <a:pt x="2342" y="388"/>
                    <a:pt x="1464" y="1"/>
                    <a:pt x="1197"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3"/>
            <p:cNvSpPr/>
            <p:nvPr/>
          </p:nvSpPr>
          <p:spPr>
            <a:xfrm>
              <a:off x="4907850" y="2617800"/>
              <a:ext cx="59225" cy="80475"/>
            </a:xfrm>
            <a:custGeom>
              <a:rect b="b" l="l" r="r" t="t"/>
              <a:pathLst>
                <a:path extrusionOk="0" h="3219" w="2369">
                  <a:moveTo>
                    <a:pt x="1164" y="1"/>
                  </a:moveTo>
                  <a:cubicBezTo>
                    <a:pt x="1135" y="1"/>
                    <a:pt x="1114" y="5"/>
                    <a:pt x="1101" y="14"/>
                  </a:cubicBezTo>
                  <a:cubicBezTo>
                    <a:pt x="1001" y="81"/>
                    <a:pt x="0" y="2650"/>
                    <a:pt x="67" y="2750"/>
                  </a:cubicBezTo>
                  <a:cubicBezTo>
                    <a:pt x="163" y="2877"/>
                    <a:pt x="1083" y="3219"/>
                    <a:pt x="1308" y="3219"/>
                  </a:cubicBezTo>
                  <a:cubicBezTo>
                    <a:pt x="1319" y="3219"/>
                    <a:pt x="1327" y="3218"/>
                    <a:pt x="1334" y="3217"/>
                  </a:cubicBezTo>
                  <a:cubicBezTo>
                    <a:pt x="1501" y="3183"/>
                    <a:pt x="2369" y="582"/>
                    <a:pt x="2369" y="481"/>
                  </a:cubicBezTo>
                  <a:cubicBezTo>
                    <a:pt x="2338" y="391"/>
                    <a:pt x="1436" y="1"/>
                    <a:pt x="116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3"/>
            <p:cNvSpPr/>
            <p:nvPr/>
          </p:nvSpPr>
          <p:spPr>
            <a:xfrm>
              <a:off x="4956200" y="2636325"/>
              <a:ext cx="60900" cy="81150"/>
            </a:xfrm>
            <a:custGeom>
              <a:rect b="b" l="l" r="r" t="t"/>
              <a:pathLst>
                <a:path extrusionOk="0" h="3246" w="2436">
                  <a:moveTo>
                    <a:pt x="1173" y="1"/>
                  </a:moveTo>
                  <a:cubicBezTo>
                    <a:pt x="1157" y="1"/>
                    <a:pt x="1144" y="3"/>
                    <a:pt x="1135" y="7"/>
                  </a:cubicBezTo>
                  <a:cubicBezTo>
                    <a:pt x="1002" y="107"/>
                    <a:pt x="1" y="2643"/>
                    <a:pt x="101" y="2776"/>
                  </a:cubicBezTo>
                  <a:cubicBezTo>
                    <a:pt x="165" y="2904"/>
                    <a:pt x="1084" y="3245"/>
                    <a:pt x="1309" y="3245"/>
                  </a:cubicBezTo>
                  <a:cubicBezTo>
                    <a:pt x="1319" y="3245"/>
                    <a:pt x="1328" y="3244"/>
                    <a:pt x="1335" y="3243"/>
                  </a:cubicBezTo>
                  <a:cubicBezTo>
                    <a:pt x="1502" y="3143"/>
                    <a:pt x="2436" y="608"/>
                    <a:pt x="2403" y="474"/>
                  </a:cubicBezTo>
                  <a:cubicBezTo>
                    <a:pt x="2340" y="412"/>
                    <a:pt x="1406" y="1"/>
                    <a:pt x="117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3"/>
            <p:cNvSpPr/>
            <p:nvPr/>
          </p:nvSpPr>
          <p:spPr>
            <a:xfrm>
              <a:off x="5005400" y="2655325"/>
              <a:ext cx="60925" cy="80475"/>
            </a:xfrm>
            <a:custGeom>
              <a:rect b="b" l="l" r="r" t="t"/>
              <a:pathLst>
                <a:path extrusionOk="0" h="3219" w="2437">
                  <a:moveTo>
                    <a:pt x="1197" y="1"/>
                  </a:moveTo>
                  <a:cubicBezTo>
                    <a:pt x="1169" y="1"/>
                    <a:pt x="1148" y="5"/>
                    <a:pt x="1135" y="15"/>
                  </a:cubicBezTo>
                  <a:cubicBezTo>
                    <a:pt x="1002" y="81"/>
                    <a:pt x="1" y="2650"/>
                    <a:pt x="101" y="2750"/>
                  </a:cubicBezTo>
                  <a:cubicBezTo>
                    <a:pt x="165" y="2878"/>
                    <a:pt x="1084" y="3219"/>
                    <a:pt x="1309" y="3219"/>
                  </a:cubicBezTo>
                  <a:cubicBezTo>
                    <a:pt x="1319" y="3219"/>
                    <a:pt x="1328" y="3218"/>
                    <a:pt x="1335" y="3217"/>
                  </a:cubicBezTo>
                  <a:cubicBezTo>
                    <a:pt x="1502" y="3150"/>
                    <a:pt x="2436" y="582"/>
                    <a:pt x="2369" y="482"/>
                  </a:cubicBezTo>
                  <a:cubicBezTo>
                    <a:pt x="2339" y="391"/>
                    <a:pt x="1464" y="1"/>
                    <a:pt x="1197"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3"/>
            <p:cNvSpPr/>
            <p:nvPr/>
          </p:nvSpPr>
          <p:spPr>
            <a:xfrm>
              <a:off x="4013875" y="2572275"/>
              <a:ext cx="146800" cy="64250"/>
            </a:xfrm>
            <a:custGeom>
              <a:rect b="b" l="l" r="r" t="t"/>
              <a:pathLst>
                <a:path extrusionOk="0" h="2570" w="5872">
                  <a:moveTo>
                    <a:pt x="134" y="1"/>
                  </a:moveTo>
                  <a:lnTo>
                    <a:pt x="0" y="401"/>
                  </a:lnTo>
                  <a:lnTo>
                    <a:pt x="5704" y="2569"/>
                  </a:lnTo>
                  <a:lnTo>
                    <a:pt x="5871" y="2202"/>
                  </a:lnTo>
                  <a:lnTo>
                    <a:pt x="1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3"/>
            <p:cNvSpPr/>
            <p:nvPr/>
          </p:nvSpPr>
          <p:spPr>
            <a:xfrm>
              <a:off x="4992375" y="2467100"/>
              <a:ext cx="1323175" cy="1758050"/>
            </a:xfrm>
            <a:custGeom>
              <a:rect b="b" l="l" r="r" t="t"/>
              <a:pathLst>
                <a:path extrusionOk="0" h="70322" w="52927">
                  <a:moveTo>
                    <a:pt x="13465" y="8211"/>
                  </a:moveTo>
                  <a:cubicBezTo>
                    <a:pt x="13865" y="8511"/>
                    <a:pt x="14365" y="8711"/>
                    <a:pt x="14966" y="8844"/>
                  </a:cubicBezTo>
                  <a:cubicBezTo>
                    <a:pt x="15966" y="10679"/>
                    <a:pt x="17401" y="11880"/>
                    <a:pt x="19702" y="13047"/>
                  </a:cubicBezTo>
                  <a:cubicBezTo>
                    <a:pt x="18401" y="15216"/>
                    <a:pt x="17401" y="17451"/>
                    <a:pt x="16300" y="19119"/>
                  </a:cubicBezTo>
                  <a:cubicBezTo>
                    <a:pt x="14365" y="15916"/>
                    <a:pt x="12897" y="12514"/>
                    <a:pt x="11163" y="9445"/>
                  </a:cubicBezTo>
                  <a:cubicBezTo>
                    <a:pt x="11963" y="9078"/>
                    <a:pt x="12731" y="8678"/>
                    <a:pt x="13465" y="8211"/>
                  </a:cubicBezTo>
                  <a:close/>
                  <a:moveTo>
                    <a:pt x="15006" y="0"/>
                  </a:moveTo>
                  <a:cubicBezTo>
                    <a:pt x="13668" y="0"/>
                    <a:pt x="11997" y="638"/>
                    <a:pt x="10629" y="1306"/>
                  </a:cubicBezTo>
                  <a:lnTo>
                    <a:pt x="8728" y="6243"/>
                  </a:lnTo>
                  <a:lnTo>
                    <a:pt x="7360" y="5008"/>
                  </a:lnTo>
                  <a:cubicBezTo>
                    <a:pt x="6097" y="3979"/>
                    <a:pt x="4872" y="3544"/>
                    <a:pt x="3809" y="3544"/>
                  </a:cubicBezTo>
                  <a:cubicBezTo>
                    <a:pt x="1531" y="3544"/>
                    <a:pt x="0" y="5543"/>
                    <a:pt x="455" y="7977"/>
                  </a:cubicBezTo>
                  <a:cubicBezTo>
                    <a:pt x="1122" y="11580"/>
                    <a:pt x="3024" y="15583"/>
                    <a:pt x="4291" y="17317"/>
                  </a:cubicBezTo>
                  <a:cubicBezTo>
                    <a:pt x="5492" y="19085"/>
                    <a:pt x="7694" y="22688"/>
                    <a:pt x="8628" y="24689"/>
                  </a:cubicBezTo>
                  <a:cubicBezTo>
                    <a:pt x="9528" y="26691"/>
                    <a:pt x="11063" y="32295"/>
                    <a:pt x="11063" y="32295"/>
                  </a:cubicBezTo>
                  <a:cubicBezTo>
                    <a:pt x="11430" y="37365"/>
                    <a:pt x="13064" y="43202"/>
                    <a:pt x="16400" y="49273"/>
                  </a:cubicBezTo>
                  <a:cubicBezTo>
                    <a:pt x="21137" y="59481"/>
                    <a:pt x="32545" y="70322"/>
                    <a:pt x="32545" y="70322"/>
                  </a:cubicBezTo>
                  <a:lnTo>
                    <a:pt x="52926" y="61082"/>
                  </a:lnTo>
                  <a:cubicBezTo>
                    <a:pt x="52893" y="60982"/>
                    <a:pt x="40217" y="50074"/>
                    <a:pt x="39150" y="46872"/>
                  </a:cubicBezTo>
                  <a:cubicBezTo>
                    <a:pt x="37815" y="43936"/>
                    <a:pt x="36581" y="40067"/>
                    <a:pt x="36414" y="36431"/>
                  </a:cubicBezTo>
                  <a:cubicBezTo>
                    <a:pt x="36214" y="32762"/>
                    <a:pt x="36014" y="14916"/>
                    <a:pt x="34880" y="12681"/>
                  </a:cubicBezTo>
                  <a:cubicBezTo>
                    <a:pt x="33746" y="10412"/>
                    <a:pt x="18568" y="105"/>
                    <a:pt x="15199" y="5"/>
                  </a:cubicBezTo>
                  <a:cubicBezTo>
                    <a:pt x="15136" y="2"/>
                    <a:pt x="15071" y="0"/>
                    <a:pt x="15006"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3"/>
            <p:cNvSpPr/>
            <p:nvPr/>
          </p:nvSpPr>
          <p:spPr>
            <a:xfrm>
              <a:off x="5472400" y="2935875"/>
              <a:ext cx="220200" cy="125950"/>
            </a:xfrm>
            <a:custGeom>
              <a:rect b="b" l="l" r="r" t="t"/>
              <a:pathLst>
                <a:path extrusionOk="0" h="5038" w="8808">
                  <a:moveTo>
                    <a:pt x="8674" y="1"/>
                  </a:moveTo>
                  <a:cubicBezTo>
                    <a:pt x="3904" y="1702"/>
                    <a:pt x="34" y="4671"/>
                    <a:pt x="1" y="4704"/>
                  </a:cubicBezTo>
                  <a:lnTo>
                    <a:pt x="268" y="5038"/>
                  </a:lnTo>
                  <a:cubicBezTo>
                    <a:pt x="301" y="5004"/>
                    <a:pt x="4104" y="2102"/>
                    <a:pt x="8807" y="368"/>
                  </a:cubicBezTo>
                  <a:lnTo>
                    <a:pt x="8674"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3"/>
            <p:cNvSpPr/>
            <p:nvPr/>
          </p:nvSpPr>
          <p:spPr>
            <a:xfrm>
              <a:off x="5395700" y="2941725"/>
              <a:ext cx="156800" cy="185975"/>
            </a:xfrm>
            <a:custGeom>
              <a:rect b="b" l="l" r="r" t="t"/>
              <a:pathLst>
                <a:path extrusionOk="0" h="7439" w="6272">
                  <a:moveTo>
                    <a:pt x="367" y="0"/>
                  </a:moveTo>
                  <a:lnTo>
                    <a:pt x="0" y="234"/>
                  </a:lnTo>
                  <a:cubicBezTo>
                    <a:pt x="100" y="467"/>
                    <a:pt x="3236" y="6305"/>
                    <a:pt x="6104" y="7439"/>
                  </a:cubicBezTo>
                  <a:lnTo>
                    <a:pt x="6271" y="7038"/>
                  </a:lnTo>
                  <a:cubicBezTo>
                    <a:pt x="3536" y="5938"/>
                    <a:pt x="400" y="67"/>
                    <a:pt x="367"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3"/>
            <p:cNvSpPr/>
            <p:nvPr/>
          </p:nvSpPr>
          <p:spPr>
            <a:xfrm>
              <a:off x="5484925" y="2779925"/>
              <a:ext cx="88425" cy="20875"/>
            </a:xfrm>
            <a:custGeom>
              <a:rect b="b" l="l" r="r" t="t"/>
              <a:pathLst>
                <a:path extrusionOk="0" h="835" w="3537">
                  <a:moveTo>
                    <a:pt x="3436" y="1"/>
                  </a:moveTo>
                  <a:cubicBezTo>
                    <a:pt x="2329" y="339"/>
                    <a:pt x="1412" y="412"/>
                    <a:pt x="822" y="412"/>
                  </a:cubicBezTo>
                  <a:cubicBezTo>
                    <a:pt x="362" y="412"/>
                    <a:pt x="100" y="368"/>
                    <a:pt x="100" y="368"/>
                  </a:cubicBezTo>
                  <a:lnTo>
                    <a:pt x="0" y="768"/>
                  </a:lnTo>
                  <a:cubicBezTo>
                    <a:pt x="0" y="768"/>
                    <a:pt x="301" y="835"/>
                    <a:pt x="801" y="835"/>
                  </a:cubicBezTo>
                  <a:cubicBezTo>
                    <a:pt x="1435" y="835"/>
                    <a:pt x="2335" y="735"/>
                    <a:pt x="3536" y="401"/>
                  </a:cubicBezTo>
                  <a:lnTo>
                    <a:pt x="3436"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3"/>
            <p:cNvSpPr/>
            <p:nvPr/>
          </p:nvSpPr>
          <p:spPr>
            <a:xfrm>
              <a:off x="5325650" y="2618975"/>
              <a:ext cx="29200" cy="57575"/>
            </a:xfrm>
            <a:custGeom>
              <a:rect b="b" l="l" r="r" t="t"/>
              <a:pathLst>
                <a:path extrusionOk="0" h="2303" w="1168">
                  <a:moveTo>
                    <a:pt x="1001" y="1"/>
                  </a:moveTo>
                  <a:lnTo>
                    <a:pt x="567" y="34"/>
                  </a:lnTo>
                  <a:cubicBezTo>
                    <a:pt x="734" y="1268"/>
                    <a:pt x="33" y="1969"/>
                    <a:pt x="0" y="2002"/>
                  </a:cubicBezTo>
                  <a:lnTo>
                    <a:pt x="300" y="2302"/>
                  </a:lnTo>
                  <a:cubicBezTo>
                    <a:pt x="300" y="2269"/>
                    <a:pt x="1168" y="1368"/>
                    <a:pt x="1001"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3"/>
            <p:cNvSpPr/>
            <p:nvPr/>
          </p:nvSpPr>
          <p:spPr>
            <a:xfrm>
              <a:off x="5364000" y="2659850"/>
              <a:ext cx="34225" cy="33375"/>
            </a:xfrm>
            <a:custGeom>
              <a:rect b="b" l="l" r="r" t="t"/>
              <a:pathLst>
                <a:path extrusionOk="0" h="1335" w="1369">
                  <a:moveTo>
                    <a:pt x="1001" y="0"/>
                  </a:moveTo>
                  <a:cubicBezTo>
                    <a:pt x="701" y="634"/>
                    <a:pt x="1" y="968"/>
                    <a:pt x="1" y="968"/>
                  </a:cubicBezTo>
                  <a:lnTo>
                    <a:pt x="167" y="1335"/>
                  </a:lnTo>
                  <a:cubicBezTo>
                    <a:pt x="201" y="1301"/>
                    <a:pt x="1035" y="901"/>
                    <a:pt x="1368" y="167"/>
                  </a:cubicBezTo>
                  <a:lnTo>
                    <a:pt x="1001"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3"/>
            <p:cNvSpPr/>
            <p:nvPr/>
          </p:nvSpPr>
          <p:spPr>
            <a:xfrm>
              <a:off x="5206400" y="2619825"/>
              <a:ext cx="69225" cy="86750"/>
            </a:xfrm>
            <a:custGeom>
              <a:rect b="b" l="l" r="r" t="t"/>
              <a:pathLst>
                <a:path extrusionOk="0" h="3470" w="2769">
                  <a:moveTo>
                    <a:pt x="334" y="0"/>
                  </a:moveTo>
                  <a:lnTo>
                    <a:pt x="0" y="267"/>
                  </a:lnTo>
                  <a:cubicBezTo>
                    <a:pt x="67" y="267"/>
                    <a:pt x="1468" y="2102"/>
                    <a:pt x="2435" y="3469"/>
                  </a:cubicBezTo>
                  <a:lnTo>
                    <a:pt x="2769" y="3269"/>
                  </a:lnTo>
                  <a:cubicBezTo>
                    <a:pt x="1801" y="1902"/>
                    <a:pt x="334" y="0"/>
                    <a:pt x="334"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3"/>
            <p:cNvSpPr/>
            <p:nvPr/>
          </p:nvSpPr>
          <p:spPr>
            <a:xfrm>
              <a:off x="4958700" y="2969225"/>
              <a:ext cx="191850" cy="186000"/>
            </a:xfrm>
            <a:custGeom>
              <a:rect b="b" l="l" r="r" t="t"/>
              <a:pathLst>
                <a:path extrusionOk="0" h="7440" w="7674">
                  <a:moveTo>
                    <a:pt x="7373" y="1"/>
                  </a:moveTo>
                  <a:cubicBezTo>
                    <a:pt x="6305" y="1168"/>
                    <a:pt x="4738" y="2169"/>
                    <a:pt x="2703" y="3036"/>
                  </a:cubicBezTo>
                  <a:lnTo>
                    <a:pt x="2636" y="3070"/>
                  </a:lnTo>
                  <a:lnTo>
                    <a:pt x="2569" y="3170"/>
                  </a:lnTo>
                  <a:cubicBezTo>
                    <a:pt x="1836" y="4638"/>
                    <a:pt x="1002" y="5938"/>
                    <a:pt x="1" y="7173"/>
                  </a:cubicBezTo>
                  <a:lnTo>
                    <a:pt x="335" y="7440"/>
                  </a:lnTo>
                  <a:cubicBezTo>
                    <a:pt x="1335" y="6139"/>
                    <a:pt x="2169" y="4838"/>
                    <a:pt x="2903" y="3403"/>
                  </a:cubicBezTo>
                  <a:cubicBezTo>
                    <a:pt x="5005" y="2536"/>
                    <a:pt x="6539" y="1502"/>
                    <a:pt x="7673" y="301"/>
                  </a:cubicBezTo>
                  <a:lnTo>
                    <a:pt x="7373" y="1"/>
                  </a:lnTo>
                  <a:close/>
                </a:path>
              </a:pathLst>
            </a:custGeom>
            <a:solidFill>
              <a:srgbClr val="CC6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3"/>
            <p:cNvSpPr/>
            <p:nvPr/>
          </p:nvSpPr>
          <p:spPr>
            <a:xfrm>
              <a:off x="5079625" y="3058475"/>
              <a:ext cx="121775" cy="216825"/>
            </a:xfrm>
            <a:custGeom>
              <a:rect b="b" l="l" r="r" t="t"/>
              <a:pathLst>
                <a:path extrusionOk="0" h="8673" w="4871">
                  <a:moveTo>
                    <a:pt x="4504" y="0"/>
                  </a:moveTo>
                  <a:cubicBezTo>
                    <a:pt x="3870" y="1434"/>
                    <a:pt x="2803" y="3069"/>
                    <a:pt x="1135" y="5137"/>
                  </a:cubicBezTo>
                  <a:lnTo>
                    <a:pt x="1" y="8573"/>
                  </a:lnTo>
                  <a:lnTo>
                    <a:pt x="401" y="8673"/>
                  </a:lnTo>
                  <a:lnTo>
                    <a:pt x="1468" y="5337"/>
                  </a:lnTo>
                  <a:cubicBezTo>
                    <a:pt x="3170" y="3269"/>
                    <a:pt x="4237" y="1635"/>
                    <a:pt x="4871" y="167"/>
                  </a:cubicBezTo>
                  <a:lnTo>
                    <a:pt x="4504" y="0"/>
                  </a:lnTo>
                  <a:close/>
                </a:path>
              </a:pathLst>
            </a:custGeom>
            <a:solidFill>
              <a:srgbClr val="CC6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3"/>
            <p:cNvSpPr/>
            <p:nvPr/>
          </p:nvSpPr>
          <p:spPr>
            <a:xfrm>
              <a:off x="4801100" y="3060125"/>
              <a:ext cx="69250" cy="88425"/>
            </a:xfrm>
            <a:custGeom>
              <a:rect b="b" l="l" r="r" t="t"/>
              <a:pathLst>
                <a:path extrusionOk="0" h="3537" w="2770">
                  <a:moveTo>
                    <a:pt x="2135" y="1"/>
                  </a:moveTo>
                  <a:lnTo>
                    <a:pt x="1969" y="368"/>
                  </a:lnTo>
                  <a:cubicBezTo>
                    <a:pt x="2035" y="401"/>
                    <a:pt x="2102" y="501"/>
                    <a:pt x="2135" y="568"/>
                  </a:cubicBezTo>
                  <a:cubicBezTo>
                    <a:pt x="2269" y="1068"/>
                    <a:pt x="1602" y="2169"/>
                    <a:pt x="1101" y="2803"/>
                  </a:cubicBezTo>
                  <a:lnTo>
                    <a:pt x="0" y="3170"/>
                  </a:lnTo>
                  <a:lnTo>
                    <a:pt x="134" y="3537"/>
                  </a:lnTo>
                  <a:lnTo>
                    <a:pt x="1335" y="3070"/>
                  </a:lnTo>
                  <a:lnTo>
                    <a:pt x="1368" y="3036"/>
                  </a:lnTo>
                  <a:cubicBezTo>
                    <a:pt x="1535" y="2870"/>
                    <a:pt x="2769" y="1335"/>
                    <a:pt x="2536" y="468"/>
                  </a:cubicBezTo>
                  <a:cubicBezTo>
                    <a:pt x="2502" y="234"/>
                    <a:pt x="2335" y="68"/>
                    <a:pt x="2135" y="1"/>
                  </a:cubicBezTo>
                  <a:close/>
                </a:path>
              </a:pathLst>
            </a:custGeom>
            <a:solidFill>
              <a:srgbClr val="CC6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3"/>
            <p:cNvSpPr/>
            <p:nvPr/>
          </p:nvSpPr>
          <p:spPr>
            <a:xfrm>
              <a:off x="4926200" y="3232750"/>
              <a:ext cx="61725" cy="115125"/>
            </a:xfrm>
            <a:custGeom>
              <a:rect b="b" l="l" r="r" t="t"/>
              <a:pathLst>
                <a:path extrusionOk="0" h="4605" w="2469">
                  <a:moveTo>
                    <a:pt x="967" y="1"/>
                  </a:moveTo>
                  <a:lnTo>
                    <a:pt x="967" y="434"/>
                  </a:lnTo>
                  <a:cubicBezTo>
                    <a:pt x="1134" y="434"/>
                    <a:pt x="1301" y="501"/>
                    <a:pt x="1401" y="635"/>
                  </a:cubicBezTo>
                  <a:cubicBezTo>
                    <a:pt x="1868" y="1168"/>
                    <a:pt x="1868" y="2603"/>
                    <a:pt x="1835" y="3270"/>
                  </a:cubicBezTo>
                  <a:cubicBezTo>
                    <a:pt x="1101" y="3470"/>
                    <a:pt x="467" y="3904"/>
                    <a:pt x="0" y="4270"/>
                  </a:cubicBezTo>
                  <a:lnTo>
                    <a:pt x="267" y="4604"/>
                  </a:lnTo>
                  <a:cubicBezTo>
                    <a:pt x="701" y="4204"/>
                    <a:pt x="1334" y="3803"/>
                    <a:pt x="2068" y="3637"/>
                  </a:cubicBezTo>
                  <a:lnTo>
                    <a:pt x="2202" y="3603"/>
                  </a:lnTo>
                  <a:lnTo>
                    <a:pt x="2202" y="3470"/>
                  </a:lnTo>
                  <a:cubicBezTo>
                    <a:pt x="2202" y="3336"/>
                    <a:pt x="2468" y="1235"/>
                    <a:pt x="1701" y="401"/>
                  </a:cubicBezTo>
                  <a:cubicBezTo>
                    <a:pt x="1534" y="134"/>
                    <a:pt x="1234" y="1"/>
                    <a:pt x="967" y="1"/>
                  </a:cubicBezTo>
                  <a:close/>
                </a:path>
              </a:pathLst>
            </a:custGeom>
            <a:solidFill>
              <a:srgbClr val="CC6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3"/>
            <p:cNvSpPr/>
            <p:nvPr/>
          </p:nvSpPr>
          <p:spPr>
            <a:xfrm>
              <a:off x="5103825" y="3235525"/>
              <a:ext cx="62550" cy="108175"/>
            </a:xfrm>
            <a:custGeom>
              <a:rect b="b" l="l" r="r" t="t"/>
              <a:pathLst>
                <a:path extrusionOk="0" h="4327" w="2502">
                  <a:moveTo>
                    <a:pt x="394" y="1"/>
                  </a:moveTo>
                  <a:cubicBezTo>
                    <a:pt x="289" y="1"/>
                    <a:pt x="180" y="8"/>
                    <a:pt x="67" y="23"/>
                  </a:cubicBezTo>
                  <a:lnTo>
                    <a:pt x="100" y="457"/>
                  </a:lnTo>
                  <a:cubicBezTo>
                    <a:pt x="205" y="439"/>
                    <a:pt x="306" y="430"/>
                    <a:pt x="403" y="430"/>
                  </a:cubicBezTo>
                  <a:cubicBezTo>
                    <a:pt x="1201" y="430"/>
                    <a:pt x="1734" y="1042"/>
                    <a:pt x="2002" y="2291"/>
                  </a:cubicBezTo>
                  <a:cubicBezTo>
                    <a:pt x="1068" y="2825"/>
                    <a:pt x="434" y="3426"/>
                    <a:pt x="0" y="4093"/>
                  </a:cubicBezTo>
                  <a:lnTo>
                    <a:pt x="334" y="4326"/>
                  </a:lnTo>
                  <a:cubicBezTo>
                    <a:pt x="734" y="3659"/>
                    <a:pt x="1401" y="3059"/>
                    <a:pt x="2368" y="2558"/>
                  </a:cubicBezTo>
                  <a:lnTo>
                    <a:pt x="2502" y="2492"/>
                  </a:lnTo>
                  <a:lnTo>
                    <a:pt x="2435" y="2358"/>
                  </a:lnTo>
                  <a:cubicBezTo>
                    <a:pt x="2131" y="778"/>
                    <a:pt x="1468" y="1"/>
                    <a:pt x="394" y="1"/>
                  </a:cubicBezTo>
                  <a:close/>
                </a:path>
              </a:pathLst>
            </a:custGeom>
            <a:solidFill>
              <a:srgbClr val="CC6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3"/>
            <p:cNvSpPr/>
            <p:nvPr/>
          </p:nvSpPr>
          <p:spPr>
            <a:xfrm>
              <a:off x="5008750" y="2573950"/>
              <a:ext cx="191825" cy="169325"/>
            </a:xfrm>
            <a:custGeom>
              <a:rect b="b" l="l" r="r" t="t"/>
              <a:pathLst>
                <a:path extrusionOk="0" h="6773" w="7673">
                  <a:moveTo>
                    <a:pt x="4037" y="1"/>
                  </a:moveTo>
                  <a:lnTo>
                    <a:pt x="4003" y="434"/>
                  </a:lnTo>
                  <a:cubicBezTo>
                    <a:pt x="4904" y="501"/>
                    <a:pt x="5871" y="1168"/>
                    <a:pt x="6572" y="2169"/>
                  </a:cubicBezTo>
                  <a:cubicBezTo>
                    <a:pt x="7039" y="2903"/>
                    <a:pt x="7206" y="3470"/>
                    <a:pt x="7139" y="3737"/>
                  </a:cubicBezTo>
                  <a:cubicBezTo>
                    <a:pt x="6914" y="4378"/>
                    <a:pt x="3293" y="6348"/>
                    <a:pt x="2336" y="6348"/>
                  </a:cubicBezTo>
                  <a:cubicBezTo>
                    <a:pt x="2298" y="6348"/>
                    <a:pt x="2264" y="6345"/>
                    <a:pt x="2235" y="6338"/>
                  </a:cubicBezTo>
                  <a:cubicBezTo>
                    <a:pt x="2069" y="6305"/>
                    <a:pt x="1735" y="5971"/>
                    <a:pt x="1401" y="5338"/>
                  </a:cubicBezTo>
                  <a:cubicBezTo>
                    <a:pt x="868" y="4337"/>
                    <a:pt x="467" y="2803"/>
                    <a:pt x="834" y="1802"/>
                  </a:cubicBezTo>
                  <a:lnTo>
                    <a:pt x="467" y="1635"/>
                  </a:lnTo>
                  <a:lnTo>
                    <a:pt x="467" y="1635"/>
                  </a:lnTo>
                  <a:cubicBezTo>
                    <a:pt x="0" y="2769"/>
                    <a:pt x="401" y="4437"/>
                    <a:pt x="1034" y="5571"/>
                  </a:cubicBezTo>
                  <a:cubicBezTo>
                    <a:pt x="1235" y="5971"/>
                    <a:pt x="1702" y="6639"/>
                    <a:pt x="2169" y="6772"/>
                  </a:cubicBezTo>
                  <a:lnTo>
                    <a:pt x="2335" y="6772"/>
                  </a:lnTo>
                  <a:cubicBezTo>
                    <a:pt x="3503" y="6772"/>
                    <a:pt x="7306" y="4671"/>
                    <a:pt x="7539" y="3837"/>
                  </a:cubicBezTo>
                  <a:cubicBezTo>
                    <a:pt x="7673" y="3436"/>
                    <a:pt x="7406" y="2669"/>
                    <a:pt x="6905" y="1969"/>
                  </a:cubicBezTo>
                  <a:cubicBezTo>
                    <a:pt x="6171" y="834"/>
                    <a:pt x="5071" y="101"/>
                    <a:pt x="4037"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3"/>
            <p:cNvSpPr/>
            <p:nvPr/>
          </p:nvSpPr>
          <p:spPr>
            <a:xfrm>
              <a:off x="5521625" y="3542975"/>
              <a:ext cx="612125" cy="625475"/>
            </a:xfrm>
            <a:custGeom>
              <a:rect b="b" l="l" r="r" t="t"/>
              <a:pathLst>
                <a:path extrusionOk="0" h="25019" w="24485">
                  <a:moveTo>
                    <a:pt x="18580" y="1"/>
                  </a:moveTo>
                  <a:lnTo>
                    <a:pt x="18580" y="1"/>
                  </a:lnTo>
                  <a:cubicBezTo>
                    <a:pt x="19033" y="2360"/>
                    <a:pt x="5046" y="18063"/>
                    <a:pt x="415" y="18063"/>
                  </a:cubicBezTo>
                  <a:cubicBezTo>
                    <a:pt x="267" y="18063"/>
                    <a:pt x="128" y="18047"/>
                    <a:pt x="0" y="18014"/>
                  </a:cubicBezTo>
                  <a:lnTo>
                    <a:pt x="0" y="18014"/>
                  </a:lnTo>
                  <a:lnTo>
                    <a:pt x="4236" y="25019"/>
                  </a:lnTo>
                  <a:cubicBezTo>
                    <a:pt x="14310" y="22517"/>
                    <a:pt x="24251" y="10341"/>
                    <a:pt x="24484" y="5171"/>
                  </a:cubicBezTo>
                  <a:lnTo>
                    <a:pt x="185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3"/>
            <p:cNvSpPr/>
            <p:nvPr/>
          </p:nvSpPr>
          <p:spPr>
            <a:xfrm>
              <a:off x="5603350" y="3647075"/>
              <a:ext cx="798925" cy="1803125"/>
            </a:xfrm>
            <a:custGeom>
              <a:rect b="b" l="l" r="r" t="t"/>
              <a:pathLst>
                <a:path extrusionOk="0" h="72125" w="31957">
                  <a:moveTo>
                    <a:pt x="20595" y="1"/>
                  </a:moveTo>
                  <a:cubicBezTo>
                    <a:pt x="20352" y="1"/>
                    <a:pt x="20148" y="73"/>
                    <a:pt x="20148" y="73"/>
                  </a:cubicBezTo>
                  <a:lnTo>
                    <a:pt x="21082" y="907"/>
                  </a:lnTo>
                  <a:cubicBezTo>
                    <a:pt x="20882" y="5777"/>
                    <a:pt x="5804" y="20554"/>
                    <a:pt x="801" y="20621"/>
                  </a:cubicBezTo>
                  <a:lnTo>
                    <a:pt x="267" y="19754"/>
                  </a:lnTo>
                  <a:cubicBezTo>
                    <a:pt x="100" y="19954"/>
                    <a:pt x="0" y="20221"/>
                    <a:pt x="167" y="20554"/>
                  </a:cubicBezTo>
                  <a:lnTo>
                    <a:pt x="25418" y="72125"/>
                  </a:lnTo>
                  <a:lnTo>
                    <a:pt x="31956" y="72125"/>
                  </a:lnTo>
                  <a:lnTo>
                    <a:pt x="31956" y="10380"/>
                  </a:lnTo>
                  <a:lnTo>
                    <a:pt x="21082" y="140"/>
                  </a:lnTo>
                  <a:cubicBezTo>
                    <a:pt x="20935" y="33"/>
                    <a:pt x="20756" y="1"/>
                    <a:pt x="205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3"/>
            <p:cNvSpPr/>
            <p:nvPr/>
          </p:nvSpPr>
          <p:spPr>
            <a:xfrm>
              <a:off x="5617525" y="4035825"/>
              <a:ext cx="54225" cy="54225"/>
            </a:xfrm>
            <a:custGeom>
              <a:rect b="b" l="l" r="r" t="t"/>
              <a:pathLst>
                <a:path extrusionOk="0" h="2169" w="2169">
                  <a:moveTo>
                    <a:pt x="1068" y="1"/>
                  </a:moveTo>
                  <a:cubicBezTo>
                    <a:pt x="500" y="1"/>
                    <a:pt x="0" y="468"/>
                    <a:pt x="0" y="1068"/>
                  </a:cubicBezTo>
                  <a:cubicBezTo>
                    <a:pt x="0" y="1669"/>
                    <a:pt x="500" y="2169"/>
                    <a:pt x="1068" y="2169"/>
                  </a:cubicBezTo>
                  <a:cubicBezTo>
                    <a:pt x="1668" y="2169"/>
                    <a:pt x="2168" y="1669"/>
                    <a:pt x="2168" y="1068"/>
                  </a:cubicBezTo>
                  <a:cubicBezTo>
                    <a:pt x="2168" y="501"/>
                    <a:pt x="1668" y="1"/>
                    <a:pt x="1068" y="1"/>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53"/>
          <p:cNvGrpSpPr/>
          <p:nvPr/>
        </p:nvGrpSpPr>
        <p:grpSpPr>
          <a:xfrm>
            <a:off x="720000" y="541675"/>
            <a:ext cx="4170325" cy="1707500"/>
            <a:chOff x="2659125" y="656075"/>
            <a:chExt cx="4170325" cy="1707500"/>
          </a:xfrm>
        </p:grpSpPr>
        <p:sp>
          <p:nvSpPr>
            <p:cNvPr id="1498" name="Google Shape;1498;p53"/>
            <p:cNvSpPr/>
            <p:nvPr/>
          </p:nvSpPr>
          <p:spPr>
            <a:xfrm>
              <a:off x="5619675" y="1396975"/>
              <a:ext cx="19025" cy="647450"/>
            </a:xfrm>
            <a:custGeom>
              <a:rect b="b" l="l" r="r" t="t"/>
              <a:pathLst>
                <a:path extrusionOk="0" h="25898" w="761">
                  <a:moveTo>
                    <a:pt x="0" y="0"/>
                  </a:moveTo>
                  <a:lnTo>
                    <a:pt x="0" y="25897"/>
                  </a:lnTo>
                  <a:lnTo>
                    <a:pt x="760" y="25897"/>
                  </a:lnTo>
                  <a:lnTo>
                    <a:pt x="76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3"/>
            <p:cNvSpPr/>
            <p:nvPr/>
          </p:nvSpPr>
          <p:spPr>
            <a:xfrm>
              <a:off x="5489725" y="1580200"/>
              <a:ext cx="277400" cy="288400"/>
            </a:xfrm>
            <a:custGeom>
              <a:rect b="b" l="l" r="r" t="t"/>
              <a:pathLst>
                <a:path extrusionOk="0" h="11536" w="11096">
                  <a:moveTo>
                    <a:pt x="5552" y="0"/>
                  </a:moveTo>
                  <a:cubicBezTo>
                    <a:pt x="3179" y="0"/>
                    <a:pt x="809" y="145"/>
                    <a:pt x="609" y="422"/>
                  </a:cubicBezTo>
                  <a:cubicBezTo>
                    <a:pt x="244" y="939"/>
                    <a:pt x="1" y="10483"/>
                    <a:pt x="609" y="11091"/>
                  </a:cubicBezTo>
                  <a:cubicBezTo>
                    <a:pt x="909" y="11391"/>
                    <a:pt x="3164" y="11536"/>
                    <a:pt x="5448" y="11536"/>
                  </a:cubicBezTo>
                  <a:cubicBezTo>
                    <a:pt x="7791" y="11536"/>
                    <a:pt x="10164" y="11383"/>
                    <a:pt x="10487" y="11091"/>
                  </a:cubicBezTo>
                  <a:cubicBezTo>
                    <a:pt x="11095" y="10513"/>
                    <a:pt x="11095" y="1000"/>
                    <a:pt x="10487" y="422"/>
                  </a:cubicBezTo>
                  <a:cubicBezTo>
                    <a:pt x="10172" y="137"/>
                    <a:pt x="7861" y="0"/>
                    <a:pt x="5552"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3"/>
            <p:cNvSpPr/>
            <p:nvPr/>
          </p:nvSpPr>
          <p:spPr>
            <a:xfrm>
              <a:off x="4205500" y="862775"/>
              <a:ext cx="19025" cy="873900"/>
            </a:xfrm>
            <a:custGeom>
              <a:rect b="b" l="l" r="r" t="t"/>
              <a:pathLst>
                <a:path extrusionOk="0" h="34956" w="761">
                  <a:moveTo>
                    <a:pt x="1" y="0"/>
                  </a:moveTo>
                  <a:lnTo>
                    <a:pt x="1" y="34955"/>
                  </a:lnTo>
                  <a:lnTo>
                    <a:pt x="761" y="34955"/>
                  </a:lnTo>
                  <a:lnTo>
                    <a:pt x="761"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3"/>
            <p:cNvSpPr/>
            <p:nvPr/>
          </p:nvSpPr>
          <p:spPr>
            <a:xfrm>
              <a:off x="4080125" y="999925"/>
              <a:ext cx="268275" cy="433250"/>
            </a:xfrm>
            <a:custGeom>
              <a:rect b="b" l="l" r="r" t="t"/>
              <a:pathLst>
                <a:path extrusionOk="0" h="17330" w="10731">
                  <a:moveTo>
                    <a:pt x="5427" y="0"/>
                  </a:moveTo>
                  <a:cubicBezTo>
                    <a:pt x="3018" y="0"/>
                    <a:pt x="583" y="145"/>
                    <a:pt x="396" y="411"/>
                  </a:cubicBezTo>
                  <a:cubicBezTo>
                    <a:pt x="122" y="806"/>
                    <a:pt x="1" y="16521"/>
                    <a:pt x="396" y="16885"/>
                  </a:cubicBezTo>
                  <a:cubicBezTo>
                    <a:pt x="696" y="17185"/>
                    <a:pt x="2951" y="17330"/>
                    <a:pt x="5235" y="17330"/>
                  </a:cubicBezTo>
                  <a:cubicBezTo>
                    <a:pt x="7578" y="17330"/>
                    <a:pt x="9951" y="17178"/>
                    <a:pt x="10274" y="16885"/>
                  </a:cubicBezTo>
                  <a:cubicBezTo>
                    <a:pt x="10730" y="16521"/>
                    <a:pt x="10730" y="836"/>
                    <a:pt x="10274" y="411"/>
                  </a:cubicBezTo>
                  <a:cubicBezTo>
                    <a:pt x="9964" y="130"/>
                    <a:pt x="7707" y="0"/>
                    <a:pt x="5427"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3"/>
            <p:cNvSpPr/>
            <p:nvPr/>
          </p:nvSpPr>
          <p:spPr>
            <a:xfrm>
              <a:off x="6327900" y="1115050"/>
              <a:ext cx="19025" cy="1088175"/>
            </a:xfrm>
            <a:custGeom>
              <a:rect b="b" l="l" r="r" t="t"/>
              <a:pathLst>
                <a:path extrusionOk="0" h="43527" w="761">
                  <a:moveTo>
                    <a:pt x="0" y="0"/>
                  </a:moveTo>
                  <a:lnTo>
                    <a:pt x="0" y="43527"/>
                  </a:lnTo>
                  <a:lnTo>
                    <a:pt x="760" y="43527"/>
                  </a:lnTo>
                  <a:lnTo>
                    <a:pt x="76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3"/>
            <p:cNvSpPr/>
            <p:nvPr/>
          </p:nvSpPr>
          <p:spPr>
            <a:xfrm>
              <a:off x="6197950" y="1298075"/>
              <a:ext cx="277375" cy="729350"/>
            </a:xfrm>
            <a:custGeom>
              <a:rect b="b" l="l" r="r" t="t"/>
              <a:pathLst>
                <a:path extrusionOk="0" h="29174" w="11095">
                  <a:moveTo>
                    <a:pt x="5534" y="1"/>
                  </a:moveTo>
                  <a:cubicBezTo>
                    <a:pt x="3159" y="1"/>
                    <a:pt x="793" y="138"/>
                    <a:pt x="608" y="400"/>
                  </a:cubicBezTo>
                  <a:cubicBezTo>
                    <a:pt x="213" y="947"/>
                    <a:pt x="1" y="28121"/>
                    <a:pt x="608" y="28729"/>
                  </a:cubicBezTo>
                  <a:cubicBezTo>
                    <a:pt x="908" y="29029"/>
                    <a:pt x="3156" y="29173"/>
                    <a:pt x="5436" y="29173"/>
                  </a:cubicBezTo>
                  <a:cubicBezTo>
                    <a:pt x="7775" y="29173"/>
                    <a:pt x="10148" y="29021"/>
                    <a:pt x="10487" y="28729"/>
                  </a:cubicBezTo>
                  <a:cubicBezTo>
                    <a:pt x="11095" y="28151"/>
                    <a:pt x="11095" y="977"/>
                    <a:pt x="10487" y="400"/>
                  </a:cubicBezTo>
                  <a:cubicBezTo>
                    <a:pt x="10157" y="130"/>
                    <a:pt x="7842" y="1"/>
                    <a:pt x="5534"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3"/>
            <p:cNvSpPr/>
            <p:nvPr/>
          </p:nvSpPr>
          <p:spPr>
            <a:xfrm>
              <a:off x="3498050" y="1143925"/>
              <a:ext cx="19025" cy="823750"/>
            </a:xfrm>
            <a:custGeom>
              <a:rect b="b" l="l" r="r" t="t"/>
              <a:pathLst>
                <a:path extrusionOk="0" h="32950" w="761">
                  <a:moveTo>
                    <a:pt x="1" y="0"/>
                  </a:moveTo>
                  <a:lnTo>
                    <a:pt x="1" y="32949"/>
                  </a:lnTo>
                  <a:lnTo>
                    <a:pt x="760" y="32949"/>
                  </a:lnTo>
                  <a:lnTo>
                    <a:pt x="76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3"/>
            <p:cNvSpPr/>
            <p:nvPr/>
          </p:nvSpPr>
          <p:spPr>
            <a:xfrm>
              <a:off x="3367350" y="1221050"/>
              <a:ext cx="278150" cy="173375"/>
            </a:xfrm>
            <a:custGeom>
              <a:rect b="b" l="l" r="r" t="t"/>
              <a:pathLst>
                <a:path extrusionOk="0" h="6935" w="11126">
                  <a:moveTo>
                    <a:pt x="5628" y="0"/>
                  </a:moveTo>
                  <a:cubicBezTo>
                    <a:pt x="3223" y="0"/>
                    <a:pt x="796" y="145"/>
                    <a:pt x="608" y="411"/>
                  </a:cubicBezTo>
                  <a:cubicBezTo>
                    <a:pt x="213" y="958"/>
                    <a:pt x="1" y="5882"/>
                    <a:pt x="608" y="6490"/>
                  </a:cubicBezTo>
                  <a:cubicBezTo>
                    <a:pt x="908" y="6790"/>
                    <a:pt x="3156" y="6935"/>
                    <a:pt x="5436" y="6935"/>
                  </a:cubicBezTo>
                  <a:cubicBezTo>
                    <a:pt x="7775" y="6935"/>
                    <a:pt x="10148" y="6783"/>
                    <a:pt x="10487" y="6490"/>
                  </a:cubicBezTo>
                  <a:cubicBezTo>
                    <a:pt x="11125" y="5973"/>
                    <a:pt x="11125" y="1019"/>
                    <a:pt x="10487" y="411"/>
                  </a:cubicBezTo>
                  <a:cubicBezTo>
                    <a:pt x="10162" y="130"/>
                    <a:pt x="7904" y="0"/>
                    <a:pt x="5628"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3"/>
            <p:cNvSpPr/>
            <p:nvPr/>
          </p:nvSpPr>
          <p:spPr>
            <a:xfrm>
              <a:off x="3143950" y="1132525"/>
              <a:ext cx="19025" cy="648200"/>
            </a:xfrm>
            <a:custGeom>
              <a:rect b="b" l="l" r="r" t="t"/>
              <a:pathLst>
                <a:path extrusionOk="0" h="25928" w="761">
                  <a:moveTo>
                    <a:pt x="0" y="1"/>
                  </a:moveTo>
                  <a:lnTo>
                    <a:pt x="0" y="25928"/>
                  </a:lnTo>
                  <a:lnTo>
                    <a:pt x="760" y="25928"/>
                  </a:lnTo>
                  <a:lnTo>
                    <a:pt x="760"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3"/>
            <p:cNvSpPr/>
            <p:nvPr/>
          </p:nvSpPr>
          <p:spPr>
            <a:xfrm>
              <a:off x="3014000" y="1316325"/>
              <a:ext cx="276625" cy="288325"/>
            </a:xfrm>
            <a:custGeom>
              <a:rect b="b" l="l" r="r" t="t"/>
              <a:pathLst>
                <a:path extrusionOk="0" h="11533" w="11065">
                  <a:moveTo>
                    <a:pt x="5534" y="0"/>
                  </a:moveTo>
                  <a:cubicBezTo>
                    <a:pt x="3159" y="0"/>
                    <a:pt x="793" y="137"/>
                    <a:pt x="608" y="399"/>
                  </a:cubicBezTo>
                  <a:cubicBezTo>
                    <a:pt x="213" y="947"/>
                    <a:pt x="1" y="10491"/>
                    <a:pt x="608" y="11099"/>
                  </a:cubicBezTo>
                  <a:cubicBezTo>
                    <a:pt x="904" y="11395"/>
                    <a:pt x="3095" y="11532"/>
                    <a:pt x="5343" y="11532"/>
                  </a:cubicBezTo>
                  <a:cubicBezTo>
                    <a:pt x="7712" y="11532"/>
                    <a:pt x="10144" y="11379"/>
                    <a:pt x="10487" y="11099"/>
                  </a:cubicBezTo>
                  <a:cubicBezTo>
                    <a:pt x="11065" y="10552"/>
                    <a:pt x="11065" y="1007"/>
                    <a:pt x="10487" y="399"/>
                  </a:cubicBezTo>
                  <a:cubicBezTo>
                    <a:pt x="10157" y="130"/>
                    <a:pt x="7842" y="0"/>
                    <a:pt x="5534"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3"/>
            <p:cNvSpPr/>
            <p:nvPr/>
          </p:nvSpPr>
          <p:spPr>
            <a:xfrm>
              <a:off x="3851400" y="656075"/>
              <a:ext cx="19025" cy="809300"/>
            </a:xfrm>
            <a:custGeom>
              <a:rect b="b" l="l" r="r" t="t"/>
              <a:pathLst>
                <a:path extrusionOk="0" h="32372" w="761">
                  <a:moveTo>
                    <a:pt x="1" y="1"/>
                  </a:moveTo>
                  <a:lnTo>
                    <a:pt x="1" y="32372"/>
                  </a:lnTo>
                  <a:lnTo>
                    <a:pt x="760" y="32372"/>
                  </a:lnTo>
                  <a:lnTo>
                    <a:pt x="760"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3"/>
            <p:cNvSpPr/>
            <p:nvPr/>
          </p:nvSpPr>
          <p:spPr>
            <a:xfrm>
              <a:off x="3721450" y="750975"/>
              <a:ext cx="277400" cy="539350"/>
            </a:xfrm>
            <a:custGeom>
              <a:rect b="b" l="l" r="r" t="t"/>
              <a:pathLst>
                <a:path extrusionOk="0" h="21574" w="11096">
                  <a:moveTo>
                    <a:pt x="5546" y="0"/>
                  </a:moveTo>
                  <a:cubicBezTo>
                    <a:pt x="3168" y="0"/>
                    <a:pt x="794" y="137"/>
                    <a:pt x="609" y="399"/>
                  </a:cubicBezTo>
                  <a:cubicBezTo>
                    <a:pt x="214" y="946"/>
                    <a:pt x="1" y="20521"/>
                    <a:pt x="609" y="21129"/>
                  </a:cubicBezTo>
                  <a:cubicBezTo>
                    <a:pt x="909" y="21429"/>
                    <a:pt x="3164" y="21574"/>
                    <a:pt x="5448" y="21574"/>
                  </a:cubicBezTo>
                  <a:cubicBezTo>
                    <a:pt x="7791" y="21574"/>
                    <a:pt x="10164" y="21421"/>
                    <a:pt x="10487" y="21129"/>
                  </a:cubicBezTo>
                  <a:cubicBezTo>
                    <a:pt x="11095" y="20551"/>
                    <a:pt x="11095" y="977"/>
                    <a:pt x="10487" y="399"/>
                  </a:cubicBezTo>
                  <a:cubicBezTo>
                    <a:pt x="10173" y="129"/>
                    <a:pt x="7857" y="0"/>
                    <a:pt x="5546"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3"/>
            <p:cNvSpPr/>
            <p:nvPr/>
          </p:nvSpPr>
          <p:spPr>
            <a:xfrm>
              <a:off x="5974550" y="1048950"/>
              <a:ext cx="19025" cy="1314625"/>
            </a:xfrm>
            <a:custGeom>
              <a:rect b="b" l="l" r="r" t="t"/>
              <a:pathLst>
                <a:path extrusionOk="0" h="52585" w="761">
                  <a:moveTo>
                    <a:pt x="0" y="0"/>
                  </a:moveTo>
                  <a:lnTo>
                    <a:pt x="0" y="52584"/>
                  </a:lnTo>
                  <a:lnTo>
                    <a:pt x="760" y="52584"/>
                  </a:lnTo>
                  <a:lnTo>
                    <a:pt x="76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3"/>
            <p:cNvSpPr/>
            <p:nvPr/>
          </p:nvSpPr>
          <p:spPr>
            <a:xfrm>
              <a:off x="5843075" y="1807400"/>
              <a:ext cx="278900" cy="453300"/>
            </a:xfrm>
            <a:custGeom>
              <a:rect b="b" l="l" r="r" t="t"/>
              <a:pathLst>
                <a:path extrusionOk="0" h="18132" w="11156">
                  <a:moveTo>
                    <a:pt x="5552" y="1"/>
                  </a:moveTo>
                  <a:cubicBezTo>
                    <a:pt x="3179" y="1"/>
                    <a:pt x="809" y="145"/>
                    <a:pt x="609" y="422"/>
                  </a:cubicBezTo>
                  <a:cubicBezTo>
                    <a:pt x="244" y="939"/>
                    <a:pt x="1" y="17079"/>
                    <a:pt x="609" y="17687"/>
                  </a:cubicBezTo>
                  <a:cubicBezTo>
                    <a:pt x="909" y="17987"/>
                    <a:pt x="3164" y="18132"/>
                    <a:pt x="5448" y="18132"/>
                  </a:cubicBezTo>
                  <a:cubicBezTo>
                    <a:pt x="7791" y="18132"/>
                    <a:pt x="10164" y="17980"/>
                    <a:pt x="10487" y="17687"/>
                  </a:cubicBezTo>
                  <a:cubicBezTo>
                    <a:pt x="11156" y="17140"/>
                    <a:pt x="11156" y="969"/>
                    <a:pt x="10487" y="422"/>
                  </a:cubicBezTo>
                  <a:cubicBezTo>
                    <a:pt x="10172" y="137"/>
                    <a:pt x="7861" y="1"/>
                    <a:pt x="5552"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3"/>
            <p:cNvSpPr/>
            <p:nvPr/>
          </p:nvSpPr>
          <p:spPr>
            <a:xfrm>
              <a:off x="6682000" y="691800"/>
              <a:ext cx="19025" cy="1633775"/>
            </a:xfrm>
            <a:custGeom>
              <a:rect b="b" l="l" r="r" t="t"/>
              <a:pathLst>
                <a:path extrusionOk="0" h="65351" w="761">
                  <a:moveTo>
                    <a:pt x="1" y="0"/>
                  </a:moveTo>
                  <a:lnTo>
                    <a:pt x="1" y="65351"/>
                  </a:lnTo>
                  <a:lnTo>
                    <a:pt x="760" y="65351"/>
                  </a:lnTo>
                  <a:lnTo>
                    <a:pt x="760"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3"/>
            <p:cNvSpPr/>
            <p:nvPr/>
          </p:nvSpPr>
          <p:spPr>
            <a:xfrm>
              <a:off x="6551300" y="1134900"/>
              <a:ext cx="278150" cy="453300"/>
            </a:xfrm>
            <a:custGeom>
              <a:rect b="b" l="l" r="r" t="t"/>
              <a:pathLst>
                <a:path extrusionOk="0" h="18132" w="11126">
                  <a:moveTo>
                    <a:pt x="5529" y="0"/>
                  </a:moveTo>
                  <a:cubicBezTo>
                    <a:pt x="3156" y="0"/>
                    <a:pt x="793" y="145"/>
                    <a:pt x="608" y="422"/>
                  </a:cubicBezTo>
                  <a:cubicBezTo>
                    <a:pt x="213" y="939"/>
                    <a:pt x="1" y="17079"/>
                    <a:pt x="608" y="17687"/>
                  </a:cubicBezTo>
                  <a:cubicBezTo>
                    <a:pt x="908" y="17987"/>
                    <a:pt x="3156" y="18132"/>
                    <a:pt x="5436" y="18132"/>
                  </a:cubicBezTo>
                  <a:cubicBezTo>
                    <a:pt x="7775" y="18132"/>
                    <a:pt x="10148" y="17979"/>
                    <a:pt x="10487" y="17687"/>
                  </a:cubicBezTo>
                  <a:cubicBezTo>
                    <a:pt x="11125" y="17140"/>
                    <a:pt x="11125" y="969"/>
                    <a:pt x="10487" y="422"/>
                  </a:cubicBezTo>
                  <a:cubicBezTo>
                    <a:pt x="10157" y="137"/>
                    <a:pt x="7838" y="0"/>
                    <a:pt x="5529"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3"/>
            <p:cNvSpPr/>
            <p:nvPr/>
          </p:nvSpPr>
          <p:spPr>
            <a:xfrm>
              <a:off x="4558850" y="1193325"/>
              <a:ext cx="19025" cy="527375"/>
            </a:xfrm>
            <a:custGeom>
              <a:rect b="b" l="l" r="r" t="t"/>
              <a:pathLst>
                <a:path extrusionOk="0" h="21095" w="761">
                  <a:moveTo>
                    <a:pt x="1" y="0"/>
                  </a:moveTo>
                  <a:lnTo>
                    <a:pt x="1" y="21095"/>
                  </a:lnTo>
                  <a:lnTo>
                    <a:pt x="761" y="21095"/>
                  </a:lnTo>
                  <a:lnTo>
                    <a:pt x="761"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3"/>
            <p:cNvSpPr/>
            <p:nvPr/>
          </p:nvSpPr>
          <p:spPr>
            <a:xfrm>
              <a:off x="4428150" y="1270725"/>
              <a:ext cx="278150" cy="173100"/>
            </a:xfrm>
            <a:custGeom>
              <a:rect b="b" l="l" r="r" t="t"/>
              <a:pathLst>
                <a:path extrusionOk="0" h="6924" w="11126">
                  <a:moveTo>
                    <a:pt x="5546" y="1"/>
                  </a:moveTo>
                  <a:cubicBezTo>
                    <a:pt x="3168" y="1"/>
                    <a:pt x="794" y="138"/>
                    <a:pt x="609" y="400"/>
                  </a:cubicBezTo>
                  <a:cubicBezTo>
                    <a:pt x="214" y="947"/>
                    <a:pt x="1" y="5871"/>
                    <a:pt x="609" y="6479"/>
                  </a:cubicBezTo>
                  <a:cubicBezTo>
                    <a:pt x="909" y="6779"/>
                    <a:pt x="3164" y="6923"/>
                    <a:pt x="5448" y="6923"/>
                  </a:cubicBezTo>
                  <a:cubicBezTo>
                    <a:pt x="7791" y="6923"/>
                    <a:pt x="10164" y="6771"/>
                    <a:pt x="10487" y="6479"/>
                  </a:cubicBezTo>
                  <a:cubicBezTo>
                    <a:pt x="11126" y="5932"/>
                    <a:pt x="11126" y="977"/>
                    <a:pt x="10487" y="400"/>
                  </a:cubicBezTo>
                  <a:cubicBezTo>
                    <a:pt x="10173" y="130"/>
                    <a:pt x="7857" y="1"/>
                    <a:pt x="5546"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3"/>
            <p:cNvSpPr/>
            <p:nvPr/>
          </p:nvSpPr>
          <p:spPr>
            <a:xfrm>
              <a:off x="5267075" y="1156075"/>
              <a:ext cx="19025" cy="778150"/>
            </a:xfrm>
            <a:custGeom>
              <a:rect b="b" l="l" r="r" t="t"/>
              <a:pathLst>
                <a:path extrusionOk="0" h="31126" w="761">
                  <a:moveTo>
                    <a:pt x="1" y="1"/>
                  </a:moveTo>
                  <a:lnTo>
                    <a:pt x="1" y="31126"/>
                  </a:lnTo>
                  <a:lnTo>
                    <a:pt x="761" y="31126"/>
                  </a:lnTo>
                  <a:lnTo>
                    <a:pt x="76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3"/>
            <p:cNvSpPr/>
            <p:nvPr/>
          </p:nvSpPr>
          <p:spPr>
            <a:xfrm>
              <a:off x="5135625" y="1485200"/>
              <a:ext cx="278150" cy="173675"/>
            </a:xfrm>
            <a:custGeom>
              <a:rect b="b" l="l" r="r" t="t"/>
              <a:pathLst>
                <a:path extrusionOk="0" h="6947" w="11126">
                  <a:moveTo>
                    <a:pt x="5551" y="1"/>
                  </a:moveTo>
                  <a:cubicBezTo>
                    <a:pt x="3179" y="1"/>
                    <a:pt x="808" y="145"/>
                    <a:pt x="608" y="423"/>
                  </a:cubicBezTo>
                  <a:cubicBezTo>
                    <a:pt x="243" y="939"/>
                    <a:pt x="0" y="5894"/>
                    <a:pt x="608" y="6502"/>
                  </a:cubicBezTo>
                  <a:cubicBezTo>
                    <a:pt x="908" y="6802"/>
                    <a:pt x="3163" y="6946"/>
                    <a:pt x="5447" y="6946"/>
                  </a:cubicBezTo>
                  <a:cubicBezTo>
                    <a:pt x="7790" y="6946"/>
                    <a:pt x="10164" y="6794"/>
                    <a:pt x="10487" y="6502"/>
                  </a:cubicBezTo>
                  <a:cubicBezTo>
                    <a:pt x="11125" y="5924"/>
                    <a:pt x="11125" y="1000"/>
                    <a:pt x="10487" y="423"/>
                  </a:cubicBezTo>
                  <a:cubicBezTo>
                    <a:pt x="10172" y="138"/>
                    <a:pt x="7860" y="1"/>
                    <a:pt x="5551"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3"/>
            <p:cNvSpPr/>
            <p:nvPr/>
          </p:nvSpPr>
          <p:spPr>
            <a:xfrm>
              <a:off x="2790600" y="1328575"/>
              <a:ext cx="19025" cy="859450"/>
            </a:xfrm>
            <a:custGeom>
              <a:rect b="b" l="l" r="r" t="t"/>
              <a:pathLst>
                <a:path extrusionOk="0" h="34378" w="761">
                  <a:moveTo>
                    <a:pt x="0" y="1"/>
                  </a:moveTo>
                  <a:lnTo>
                    <a:pt x="0" y="34378"/>
                  </a:lnTo>
                  <a:lnTo>
                    <a:pt x="760" y="34378"/>
                  </a:lnTo>
                  <a:lnTo>
                    <a:pt x="7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3"/>
            <p:cNvSpPr/>
            <p:nvPr/>
          </p:nvSpPr>
          <p:spPr>
            <a:xfrm>
              <a:off x="2659125" y="1437900"/>
              <a:ext cx="278900" cy="514300"/>
            </a:xfrm>
            <a:custGeom>
              <a:rect b="b" l="l" r="r" t="t"/>
              <a:pathLst>
                <a:path extrusionOk="0" h="20572" w="11156">
                  <a:moveTo>
                    <a:pt x="5557" y="1"/>
                  </a:moveTo>
                  <a:cubicBezTo>
                    <a:pt x="3183" y="1"/>
                    <a:pt x="809" y="138"/>
                    <a:pt x="609" y="400"/>
                  </a:cubicBezTo>
                  <a:cubicBezTo>
                    <a:pt x="244" y="947"/>
                    <a:pt x="1" y="19519"/>
                    <a:pt x="609" y="20126"/>
                  </a:cubicBezTo>
                  <a:cubicBezTo>
                    <a:pt x="909" y="20427"/>
                    <a:pt x="3164" y="20571"/>
                    <a:pt x="5448" y="20571"/>
                  </a:cubicBezTo>
                  <a:cubicBezTo>
                    <a:pt x="7791" y="20571"/>
                    <a:pt x="10164" y="20419"/>
                    <a:pt x="10487" y="20126"/>
                  </a:cubicBezTo>
                  <a:cubicBezTo>
                    <a:pt x="11156" y="19610"/>
                    <a:pt x="11156" y="1008"/>
                    <a:pt x="10487" y="400"/>
                  </a:cubicBezTo>
                  <a:cubicBezTo>
                    <a:pt x="10173" y="130"/>
                    <a:pt x="7864" y="1"/>
                    <a:pt x="5557"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3"/>
            <p:cNvSpPr/>
            <p:nvPr/>
          </p:nvSpPr>
          <p:spPr>
            <a:xfrm>
              <a:off x="4912200" y="1098325"/>
              <a:ext cx="19025" cy="969650"/>
            </a:xfrm>
            <a:custGeom>
              <a:rect b="b" l="l" r="r" t="t"/>
              <a:pathLst>
                <a:path extrusionOk="0" h="38786" w="761">
                  <a:moveTo>
                    <a:pt x="1" y="1"/>
                  </a:moveTo>
                  <a:lnTo>
                    <a:pt x="1" y="38786"/>
                  </a:lnTo>
                  <a:lnTo>
                    <a:pt x="761" y="38786"/>
                  </a:lnTo>
                  <a:lnTo>
                    <a:pt x="76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3"/>
            <p:cNvSpPr/>
            <p:nvPr/>
          </p:nvSpPr>
          <p:spPr>
            <a:xfrm>
              <a:off x="4782275" y="1157700"/>
              <a:ext cx="278150" cy="676700"/>
            </a:xfrm>
            <a:custGeom>
              <a:rect b="b" l="l" r="r" t="t"/>
              <a:pathLst>
                <a:path extrusionOk="0" h="27068" w="11126">
                  <a:moveTo>
                    <a:pt x="5551" y="0"/>
                  </a:moveTo>
                  <a:cubicBezTo>
                    <a:pt x="3179" y="0"/>
                    <a:pt x="808" y="145"/>
                    <a:pt x="608" y="422"/>
                  </a:cubicBezTo>
                  <a:cubicBezTo>
                    <a:pt x="243" y="939"/>
                    <a:pt x="0" y="26015"/>
                    <a:pt x="608" y="26623"/>
                  </a:cubicBezTo>
                  <a:cubicBezTo>
                    <a:pt x="908" y="26923"/>
                    <a:pt x="3163" y="27068"/>
                    <a:pt x="5447" y="27068"/>
                  </a:cubicBezTo>
                  <a:cubicBezTo>
                    <a:pt x="7790" y="27068"/>
                    <a:pt x="10164" y="26916"/>
                    <a:pt x="10487" y="26623"/>
                  </a:cubicBezTo>
                  <a:cubicBezTo>
                    <a:pt x="11125" y="26046"/>
                    <a:pt x="11125" y="939"/>
                    <a:pt x="10487" y="422"/>
                  </a:cubicBezTo>
                  <a:cubicBezTo>
                    <a:pt x="10172" y="137"/>
                    <a:pt x="7860" y="0"/>
                    <a:pt x="5551"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5" name="Shape 1525"/>
        <p:cNvGrpSpPr/>
        <p:nvPr/>
      </p:nvGrpSpPr>
      <p:grpSpPr>
        <a:xfrm>
          <a:off x="0" y="0"/>
          <a:ext cx="0" cy="0"/>
          <a:chOff x="0" y="0"/>
          <a:chExt cx="0" cy="0"/>
        </a:xfrm>
      </p:grpSpPr>
      <p:sp>
        <p:nvSpPr>
          <p:cNvPr id="1526" name="Google Shape;1526;p54"/>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Strategic perspectives</a:t>
            </a:r>
            <a:endParaRPr/>
          </a:p>
        </p:txBody>
      </p:sp>
      <p:sp>
        <p:nvSpPr>
          <p:cNvPr id="1527" name="Google Shape;1527;p54"/>
          <p:cNvSpPr txBox="1"/>
          <p:nvPr>
            <p:ph type="title"/>
          </p:nvPr>
        </p:nvSpPr>
        <p:spPr>
          <a:xfrm>
            <a:off x="1682413" y="1695975"/>
            <a:ext cx="28785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528" name="Google Shape;1528;p54"/>
          <p:cNvSpPr txBox="1"/>
          <p:nvPr>
            <p:ph idx="2" type="title"/>
          </p:nvPr>
        </p:nvSpPr>
        <p:spPr>
          <a:xfrm>
            <a:off x="5577844" y="1695975"/>
            <a:ext cx="28785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529" name="Google Shape;1529;p54"/>
          <p:cNvSpPr txBox="1"/>
          <p:nvPr>
            <p:ph idx="1" type="subTitle"/>
          </p:nvPr>
        </p:nvSpPr>
        <p:spPr>
          <a:xfrm>
            <a:off x="1682406" y="2035200"/>
            <a:ext cx="2878500" cy="572700"/>
          </a:xfrm>
          <a:prstGeom prst="rect">
            <a:avLst/>
          </a:prstGeom>
        </p:spPr>
        <p:txBody>
          <a:bodyPr anchorCtr="0" anchor="ctr" bIns="91425" lIns="90000" spcFirstLastPara="1" rIns="91425" wrap="square" tIns="91425">
            <a:noAutofit/>
          </a:bodyPr>
          <a:lstStyle/>
          <a:p>
            <a:pPr indent="0" lvl="0" marL="0" rtl="0" algn="l">
              <a:spcBef>
                <a:spcPts val="0"/>
              </a:spcBef>
              <a:spcAft>
                <a:spcPts val="0"/>
              </a:spcAft>
              <a:buClr>
                <a:schemeClr val="dk1"/>
              </a:buClr>
              <a:buSzPts val="1100"/>
              <a:buFont typeface="Arial"/>
              <a:buNone/>
            </a:pPr>
            <a:r>
              <a:rPr lang="en"/>
              <a:t>Jupiter is a gas giant and the biggest planet of them all</a:t>
            </a:r>
            <a:endParaRPr/>
          </a:p>
        </p:txBody>
      </p:sp>
      <p:sp>
        <p:nvSpPr>
          <p:cNvPr id="1530" name="Google Shape;1530;p54"/>
          <p:cNvSpPr txBox="1"/>
          <p:nvPr>
            <p:ph idx="4" type="title"/>
          </p:nvPr>
        </p:nvSpPr>
        <p:spPr>
          <a:xfrm>
            <a:off x="1682413" y="3220475"/>
            <a:ext cx="28785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531" name="Google Shape;1531;p54"/>
          <p:cNvSpPr txBox="1"/>
          <p:nvPr>
            <p:ph idx="5" type="title"/>
          </p:nvPr>
        </p:nvSpPr>
        <p:spPr>
          <a:xfrm>
            <a:off x="5577844" y="3220475"/>
            <a:ext cx="28785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532" name="Google Shape;1532;p54"/>
          <p:cNvSpPr txBox="1"/>
          <p:nvPr>
            <p:ph idx="3" type="subTitle"/>
          </p:nvPr>
        </p:nvSpPr>
        <p:spPr>
          <a:xfrm>
            <a:off x="5577837" y="2035200"/>
            <a:ext cx="2878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Despite being red, Mars is actually a very cold place</a:t>
            </a:r>
            <a:endParaRPr/>
          </a:p>
        </p:txBody>
      </p:sp>
      <p:sp>
        <p:nvSpPr>
          <p:cNvPr id="1533" name="Google Shape;1533;p54"/>
          <p:cNvSpPr txBox="1"/>
          <p:nvPr>
            <p:ph idx="6" type="subTitle"/>
          </p:nvPr>
        </p:nvSpPr>
        <p:spPr>
          <a:xfrm>
            <a:off x="1682406" y="3559700"/>
            <a:ext cx="2878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a:t>
            </a:r>
            <a:r>
              <a:rPr lang="en"/>
              <a:t> has a beautiful name and is the second planet from the Sun</a:t>
            </a:r>
            <a:endParaRPr/>
          </a:p>
        </p:txBody>
      </p:sp>
      <p:sp>
        <p:nvSpPr>
          <p:cNvPr id="1534" name="Google Shape;1534;p54"/>
          <p:cNvSpPr txBox="1"/>
          <p:nvPr>
            <p:ph idx="7" type="subTitle"/>
          </p:nvPr>
        </p:nvSpPr>
        <p:spPr>
          <a:xfrm>
            <a:off x="5577837" y="3559700"/>
            <a:ext cx="2878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a:t>
            </a:r>
            <a:r>
              <a:rPr lang="en"/>
              <a:t>s the closest planet to the Sun and the smallest of them all</a:t>
            </a:r>
            <a:endParaRPr/>
          </a:p>
        </p:txBody>
      </p:sp>
      <p:sp>
        <p:nvSpPr>
          <p:cNvPr id="1535" name="Google Shape;1535;p54"/>
          <p:cNvSpPr/>
          <p:nvPr/>
        </p:nvSpPr>
        <p:spPr>
          <a:xfrm>
            <a:off x="720006" y="1716050"/>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4"/>
          <p:cNvSpPr/>
          <p:nvPr/>
        </p:nvSpPr>
        <p:spPr>
          <a:xfrm>
            <a:off x="720006" y="3200400"/>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4"/>
          <p:cNvSpPr/>
          <p:nvPr/>
        </p:nvSpPr>
        <p:spPr>
          <a:xfrm>
            <a:off x="4645306" y="1695975"/>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4"/>
          <p:cNvSpPr/>
          <p:nvPr/>
        </p:nvSpPr>
        <p:spPr>
          <a:xfrm>
            <a:off x="4645306" y="3200400"/>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9" name="Google Shape;1539;p54"/>
          <p:cNvGrpSpPr/>
          <p:nvPr/>
        </p:nvGrpSpPr>
        <p:grpSpPr>
          <a:xfrm>
            <a:off x="4877287" y="3431797"/>
            <a:ext cx="422221" cy="423416"/>
            <a:chOff x="6839275" y="1332035"/>
            <a:chExt cx="422221" cy="423416"/>
          </a:xfrm>
        </p:grpSpPr>
        <p:sp>
          <p:nvSpPr>
            <p:cNvPr id="1540" name="Google Shape;1540;p54"/>
            <p:cNvSpPr/>
            <p:nvPr/>
          </p:nvSpPr>
          <p:spPr>
            <a:xfrm>
              <a:off x="6849023" y="1344199"/>
              <a:ext cx="45046" cy="45046"/>
            </a:xfrm>
            <a:custGeom>
              <a:rect b="b" l="l" r="r" t="t"/>
              <a:pathLst>
                <a:path extrusionOk="0" h="1659" w="1659">
                  <a:moveTo>
                    <a:pt x="807" y="0"/>
                  </a:moveTo>
                  <a:lnTo>
                    <a:pt x="0" y="807"/>
                  </a:lnTo>
                  <a:lnTo>
                    <a:pt x="852" y="1658"/>
                  </a:lnTo>
                  <a:lnTo>
                    <a:pt x="1255" y="1255"/>
                  </a:lnTo>
                  <a:lnTo>
                    <a:pt x="1658" y="852"/>
                  </a:lnTo>
                  <a:lnTo>
                    <a:pt x="8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4"/>
            <p:cNvSpPr/>
            <p:nvPr/>
          </p:nvSpPr>
          <p:spPr>
            <a:xfrm>
              <a:off x="7205508" y="1344199"/>
              <a:ext cx="43824" cy="45046"/>
            </a:xfrm>
            <a:custGeom>
              <a:rect b="b" l="l" r="r" t="t"/>
              <a:pathLst>
                <a:path extrusionOk="0" h="1659" w="1614">
                  <a:moveTo>
                    <a:pt x="852" y="0"/>
                  </a:moveTo>
                  <a:lnTo>
                    <a:pt x="1" y="852"/>
                  </a:lnTo>
                  <a:cubicBezTo>
                    <a:pt x="180" y="986"/>
                    <a:pt x="269" y="1120"/>
                    <a:pt x="404" y="1255"/>
                  </a:cubicBezTo>
                  <a:cubicBezTo>
                    <a:pt x="538" y="1345"/>
                    <a:pt x="673" y="1479"/>
                    <a:pt x="762" y="1658"/>
                  </a:cubicBezTo>
                  <a:lnTo>
                    <a:pt x="1614" y="807"/>
                  </a:lnTo>
                  <a:lnTo>
                    <a:pt x="8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4"/>
            <p:cNvSpPr/>
            <p:nvPr/>
          </p:nvSpPr>
          <p:spPr>
            <a:xfrm>
              <a:off x="7035180" y="1527913"/>
              <a:ext cx="30438" cy="30438"/>
            </a:xfrm>
            <a:custGeom>
              <a:rect b="b" l="l" r="r" t="t"/>
              <a:pathLst>
                <a:path extrusionOk="0" h="1121" w="1121">
                  <a:moveTo>
                    <a:pt x="538" y="0"/>
                  </a:moveTo>
                  <a:cubicBezTo>
                    <a:pt x="224" y="0"/>
                    <a:pt x="0" y="269"/>
                    <a:pt x="0" y="583"/>
                  </a:cubicBezTo>
                  <a:cubicBezTo>
                    <a:pt x="0" y="897"/>
                    <a:pt x="224" y="1121"/>
                    <a:pt x="538" y="1121"/>
                  </a:cubicBezTo>
                  <a:cubicBezTo>
                    <a:pt x="852" y="1121"/>
                    <a:pt x="1121" y="897"/>
                    <a:pt x="1121" y="583"/>
                  </a:cubicBezTo>
                  <a:cubicBezTo>
                    <a:pt x="1121" y="269"/>
                    <a:pt x="852" y="0"/>
                    <a:pt x="5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4"/>
            <p:cNvSpPr/>
            <p:nvPr/>
          </p:nvSpPr>
          <p:spPr>
            <a:xfrm>
              <a:off x="6895263" y="1389218"/>
              <a:ext cx="310272" cy="310272"/>
            </a:xfrm>
            <a:custGeom>
              <a:rect b="b" l="l" r="r" t="t"/>
              <a:pathLst>
                <a:path extrusionOk="0" h="11427" w="11427">
                  <a:moveTo>
                    <a:pt x="3809" y="1479"/>
                  </a:moveTo>
                  <a:lnTo>
                    <a:pt x="4257" y="2285"/>
                  </a:lnTo>
                  <a:lnTo>
                    <a:pt x="3451" y="2734"/>
                  </a:lnTo>
                  <a:lnTo>
                    <a:pt x="3002" y="1927"/>
                  </a:lnTo>
                  <a:lnTo>
                    <a:pt x="3809" y="1479"/>
                  </a:lnTo>
                  <a:close/>
                  <a:moveTo>
                    <a:pt x="7618" y="1479"/>
                  </a:moveTo>
                  <a:lnTo>
                    <a:pt x="8380" y="1927"/>
                  </a:lnTo>
                  <a:lnTo>
                    <a:pt x="7932" y="2734"/>
                  </a:lnTo>
                  <a:lnTo>
                    <a:pt x="7170" y="2285"/>
                  </a:lnTo>
                  <a:lnTo>
                    <a:pt x="7618" y="1479"/>
                  </a:lnTo>
                  <a:close/>
                  <a:moveTo>
                    <a:pt x="1972" y="3002"/>
                  </a:moveTo>
                  <a:lnTo>
                    <a:pt x="2734" y="3451"/>
                  </a:lnTo>
                  <a:lnTo>
                    <a:pt x="2286" y="4257"/>
                  </a:lnTo>
                  <a:lnTo>
                    <a:pt x="1524" y="3809"/>
                  </a:lnTo>
                  <a:lnTo>
                    <a:pt x="1972" y="3002"/>
                  </a:lnTo>
                  <a:close/>
                  <a:moveTo>
                    <a:pt x="9455" y="3002"/>
                  </a:moveTo>
                  <a:lnTo>
                    <a:pt x="9903" y="3809"/>
                  </a:lnTo>
                  <a:lnTo>
                    <a:pt x="9141" y="4257"/>
                  </a:lnTo>
                  <a:lnTo>
                    <a:pt x="8693" y="3451"/>
                  </a:lnTo>
                  <a:lnTo>
                    <a:pt x="9455" y="3002"/>
                  </a:lnTo>
                  <a:close/>
                  <a:moveTo>
                    <a:pt x="2017" y="5243"/>
                  </a:moveTo>
                  <a:lnTo>
                    <a:pt x="2017" y="6139"/>
                  </a:lnTo>
                  <a:lnTo>
                    <a:pt x="1120" y="6139"/>
                  </a:lnTo>
                  <a:lnTo>
                    <a:pt x="1120" y="5243"/>
                  </a:lnTo>
                  <a:close/>
                  <a:moveTo>
                    <a:pt x="10262" y="5243"/>
                  </a:moveTo>
                  <a:lnTo>
                    <a:pt x="10262" y="6139"/>
                  </a:lnTo>
                  <a:lnTo>
                    <a:pt x="9365" y="6139"/>
                  </a:lnTo>
                  <a:lnTo>
                    <a:pt x="9365" y="5243"/>
                  </a:lnTo>
                  <a:close/>
                  <a:moveTo>
                    <a:pt x="6139" y="1031"/>
                  </a:moveTo>
                  <a:lnTo>
                    <a:pt x="6139" y="4302"/>
                  </a:lnTo>
                  <a:cubicBezTo>
                    <a:pt x="6766" y="4436"/>
                    <a:pt x="7170" y="5019"/>
                    <a:pt x="7170" y="5691"/>
                  </a:cubicBezTo>
                  <a:cubicBezTo>
                    <a:pt x="7170" y="6363"/>
                    <a:pt x="6766" y="6946"/>
                    <a:pt x="6139" y="7080"/>
                  </a:cubicBezTo>
                  <a:lnTo>
                    <a:pt x="6139" y="8245"/>
                  </a:lnTo>
                  <a:lnTo>
                    <a:pt x="5243" y="8245"/>
                  </a:lnTo>
                  <a:lnTo>
                    <a:pt x="5243" y="7080"/>
                  </a:lnTo>
                  <a:cubicBezTo>
                    <a:pt x="4660" y="6946"/>
                    <a:pt x="4257" y="6363"/>
                    <a:pt x="4257" y="5691"/>
                  </a:cubicBezTo>
                  <a:cubicBezTo>
                    <a:pt x="4257" y="5019"/>
                    <a:pt x="4705" y="4436"/>
                    <a:pt x="5243" y="4302"/>
                  </a:cubicBezTo>
                  <a:lnTo>
                    <a:pt x="5243" y="1031"/>
                  </a:lnTo>
                  <a:close/>
                  <a:moveTo>
                    <a:pt x="2286" y="7170"/>
                  </a:moveTo>
                  <a:lnTo>
                    <a:pt x="2734" y="7931"/>
                  </a:lnTo>
                  <a:lnTo>
                    <a:pt x="1972" y="8380"/>
                  </a:lnTo>
                  <a:lnTo>
                    <a:pt x="1524" y="7618"/>
                  </a:lnTo>
                  <a:lnTo>
                    <a:pt x="2286" y="7170"/>
                  </a:lnTo>
                  <a:close/>
                  <a:moveTo>
                    <a:pt x="9141" y="7170"/>
                  </a:moveTo>
                  <a:lnTo>
                    <a:pt x="9903" y="7618"/>
                  </a:lnTo>
                  <a:lnTo>
                    <a:pt x="9455" y="8380"/>
                  </a:lnTo>
                  <a:lnTo>
                    <a:pt x="8693" y="7931"/>
                  </a:lnTo>
                  <a:lnTo>
                    <a:pt x="9141" y="7170"/>
                  </a:lnTo>
                  <a:close/>
                  <a:moveTo>
                    <a:pt x="3451" y="8648"/>
                  </a:moveTo>
                  <a:lnTo>
                    <a:pt x="4257" y="9097"/>
                  </a:lnTo>
                  <a:lnTo>
                    <a:pt x="3809" y="9903"/>
                  </a:lnTo>
                  <a:lnTo>
                    <a:pt x="3002" y="9455"/>
                  </a:lnTo>
                  <a:lnTo>
                    <a:pt x="3451" y="8648"/>
                  </a:lnTo>
                  <a:close/>
                  <a:moveTo>
                    <a:pt x="7932" y="8648"/>
                  </a:moveTo>
                  <a:lnTo>
                    <a:pt x="8380" y="9455"/>
                  </a:lnTo>
                  <a:lnTo>
                    <a:pt x="7618" y="9903"/>
                  </a:lnTo>
                  <a:lnTo>
                    <a:pt x="7170" y="9097"/>
                  </a:lnTo>
                  <a:lnTo>
                    <a:pt x="7932" y="8648"/>
                  </a:lnTo>
                  <a:close/>
                  <a:moveTo>
                    <a:pt x="6139" y="9410"/>
                  </a:moveTo>
                  <a:lnTo>
                    <a:pt x="6139" y="10306"/>
                  </a:lnTo>
                  <a:lnTo>
                    <a:pt x="5243" y="10306"/>
                  </a:lnTo>
                  <a:lnTo>
                    <a:pt x="5243" y="9410"/>
                  </a:lnTo>
                  <a:close/>
                  <a:moveTo>
                    <a:pt x="5691" y="0"/>
                  </a:moveTo>
                  <a:cubicBezTo>
                    <a:pt x="2554" y="0"/>
                    <a:pt x="0" y="2554"/>
                    <a:pt x="0" y="5691"/>
                  </a:cubicBezTo>
                  <a:cubicBezTo>
                    <a:pt x="0" y="8828"/>
                    <a:pt x="2554" y="11427"/>
                    <a:pt x="5691" y="11427"/>
                  </a:cubicBezTo>
                  <a:cubicBezTo>
                    <a:pt x="8828" y="11427"/>
                    <a:pt x="11427" y="8828"/>
                    <a:pt x="11427" y="5691"/>
                  </a:cubicBezTo>
                  <a:cubicBezTo>
                    <a:pt x="11427" y="2554"/>
                    <a:pt x="8828" y="0"/>
                    <a:pt x="56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4"/>
            <p:cNvSpPr/>
            <p:nvPr/>
          </p:nvSpPr>
          <p:spPr>
            <a:xfrm>
              <a:off x="6839275" y="1332035"/>
              <a:ext cx="422221" cy="423416"/>
            </a:xfrm>
            <a:custGeom>
              <a:rect b="b" l="l" r="r" t="t"/>
              <a:pathLst>
                <a:path extrusionOk="0" h="15594" w="15550">
                  <a:moveTo>
                    <a:pt x="7753" y="1120"/>
                  </a:moveTo>
                  <a:cubicBezTo>
                    <a:pt x="9545" y="1120"/>
                    <a:pt x="11203" y="1793"/>
                    <a:pt x="12458" y="3092"/>
                  </a:cubicBezTo>
                  <a:cubicBezTo>
                    <a:pt x="13713" y="4347"/>
                    <a:pt x="14430" y="6005"/>
                    <a:pt x="14430" y="7797"/>
                  </a:cubicBezTo>
                  <a:cubicBezTo>
                    <a:pt x="14430" y="9589"/>
                    <a:pt x="13713" y="11203"/>
                    <a:pt x="12458" y="12502"/>
                  </a:cubicBezTo>
                  <a:cubicBezTo>
                    <a:pt x="11248" y="13757"/>
                    <a:pt x="9545" y="14474"/>
                    <a:pt x="7753" y="14474"/>
                  </a:cubicBezTo>
                  <a:cubicBezTo>
                    <a:pt x="5961" y="14474"/>
                    <a:pt x="4348" y="13801"/>
                    <a:pt x="3048" y="12502"/>
                  </a:cubicBezTo>
                  <a:cubicBezTo>
                    <a:pt x="1838" y="11292"/>
                    <a:pt x="1121" y="9589"/>
                    <a:pt x="1121" y="7797"/>
                  </a:cubicBezTo>
                  <a:cubicBezTo>
                    <a:pt x="1121" y="6005"/>
                    <a:pt x="1793" y="4391"/>
                    <a:pt x="3048" y="3092"/>
                  </a:cubicBezTo>
                  <a:cubicBezTo>
                    <a:pt x="4303" y="1837"/>
                    <a:pt x="5961" y="1120"/>
                    <a:pt x="7753" y="1120"/>
                  </a:cubicBezTo>
                  <a:close/>
                  <a:moveTo>
                    <a:pt x="7753" y="0"/>
                  </a:moveTo>
                  <a:cubicBezTo>
                    <a:pt x="3496" y="0"/>
                    <a:pt x="1" y="3495"/>
                    <a:pt x="1" y="7797"/>
                  </a:cubicBezTo>
                  <a:cubicBezTo>
                    <a:pt x="1" y="12099"/>
                    <a:pt x="3451" y="15594"/>
                    <a:pt x="7753" y="15594"/>
                  </a:cubicBezTo>
                  <a:cubicBezTo>
                    <a:pt x="12100" y="15594"/>
                    <a:pt x="15550" y="12099"/>
                    <a:pt x="15550" y="7797"/>
                  </a:cubicBezTo>
                  <a:cubicBezTo>
                    <a:pt x="15550" y="3495"/>
                    <a:pt x="12010" y="0"/>
                    <a:pt x="77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 name="Google Shape;1545;p54"/>
          <p:cNvGrpSpPr/>
          <p:nvPr/>
        </p:nvGrpSpPr>
        <p:grpSpPr>
          <a:xfrm>
            <a:off x="951383" y="1947441"/>
            <a:ext cx="423443" cy="423416"/>
            <a:chOff x="1178033" y="2629028"/>
            <a:chExt cx="423443" cy="423416"/>
          </a:xfrm>
        </p:grpSpPr>
        <p:sp>
          <p:nvSpPr>
            <p:cNvPr id="1546" name="Google Shape;1546;p54"/>
            <p:cNvSpPr/>
            <p:nvPr/>
          </p:nvSpPr>
          <p:spPr>
            <a:xfrm>
              <a:off x="1403127" y="2684989"/>
              <a:ext cx="143582" cy="142361"/>
            </a:xfrm>
            <a:custGeom>
              <a:rect b="b" l="l" r="r" t="t"/>
              <a:pathLst>
                <a:path extrusionOk="0" h="5243" w="5288">
                  <a:moveTo>
                    <a:pt x="3092" y="1121"/>
                  </a:moveTo>
                  <a:lnTo>
                    <a:pt x="3092" y="4168"/>
                  </a:lnTo>
                  <a:lnTo>
                    <a:pt x="2196" y="4168"/>
                  </a:lnTo>
                  <a:lnTo>
                    <a:pt x="2196" y="1121"/>
                  </a:lnTo>
                  <a:close/>
                  <a:moveTo>
                    <a:pt x="2644" y="0"/>
                  </a:moveTo>
                  <a:cubicBezTo>
                    <a:pt x="1165" y="0"/>
                    <a:pt x="0" y="1165"/>
                    <a:pt x="0" y="2599"/>
                  </a:cubicBezTo>
                  <a:cubicBezTo>
                    <a:pt x="0" y="4078"/>
                    <a:pt x="1165" y="5243"/>
                    <a:pt x="2644" y="5243"/>
                  </a:cubicBezTo>
                  <a:cubicBezTo>
                    <a:pt x="4078" y="5243"/>
                    <a:pt x="5288" y="4078"/>
                    <a:pt x="5288" y="2599"/>
                  </a:cubicBezTo>
                  <a:cubicBezTo>
                    <a:pt x="5288" y="1165"/>
                    <a:pt x="4078" y="0"/>
                    <a:pt x="26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4"/>
            <p:cNvSpPr/>
            <p:nvPr/>
          </p:nvSpPr>
          <p:spPr>
            <a:xfrm>
              <a:off x="1348361" y="2629028"/>
              <a:ext cx="253116" cy="253088"/>
            </a:xfrm>
            <a:custGeom>
              <a:rect b="b" l="l" r="r" t="t"/>
              <a:pathLst>
                <a:path extrusionOk="0" h="9321" w="9322">
                  <a:moveTo>
                    <a:pt x="4661" y="1165"/>
                  </a:moveTo>
                  <a:cubicBezTo>
                    <a:pt x="6633" y="1165"/>
                    <a:pt x="8201" y="2733"/>
                    <a:pt x="8201" y="4660"/>
                  </a:cubicBezTo>
                  <a:cubicBezTo>
                    <a:pt x="8201" y="6632"/>
                    <a:pt x="6633" y="8200"/>
                    <a:pt x="4661" y="8200"/>
                  </a:cubicBezTo>
                  <a:cubicBezTo>
                    <a:pt x="2689" y="8200"/>
                    <a:pt x="1121" y="6632"/>
                    <a:pt x="1121" y="4660"/>
                  </a:cubicBezTo>
                  <a:cubicBezTo>
                    <a:pt x="1121" y="2733"/>
                    <a:pt x="2689" y="1165"/>
                    <a:pt x="4661" y="1165"/>
                  </a:cubicBezTo>
                  <a:close/>
                  <a:moveTo>
                    <a:pt x="4661" y="0"/>
                  </a:moveTo>
                  <a:cubicBezTo>
                    <a:pt x="2062" y="0"/>
                    <a:pt x="1" y="2106"/>
                    <a:pt x="1" y="4660"/>
                  </a:cubicBezTo>
                  <a:cubicBezTo>
                    <a:pt x="1" y="7259"/>
                    <a:pt x="2062" y="9320"/>
                    <a:pt x="4661" y="9320"/>
                  </a:cubicBezTo>
                  <a:cubicBezTo>
                    <a:pt x="7215" y="9320"/>
                    <a:pt x="9321" y="7259"/>
                    <a:pt x="9321" y="4660"/>
                  </a:cubicBezTo>
                  <a:cubicBezTo>
                    <a:pt x="9321" y="2106"/>
                    <a:pt x="7215" y="0"/>
                    <a:pt x="46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4"/>
            <p:cNvSpPr/>
            <p:nvPr/>
          </p:nvSpPr>
          <p:spPr>
            <a:xfrm>
              <a:off x="1178033" y="2852873"/>
              <a:ext cx="395449" cy="199571"/>
            </a:xfrm>
            <a:custGeom>
              <a:rect b="b" l="l" r="r" t="t"/>
              <a:pathLst>
                <a:path extrusionOk="0" h="7350" w="14564">
                  <a:moveTo>
                    <a:pt x="1" y="1"/>
                  </a:moveTo>
                  <a:lnTo>
                    <a:pt x="1" y="4258"/>
                  </a:lnTo>
                  <a:lnTo>
                    <a:pt x="1255" y="4258"/>
                  </a:lnTo>
                  <a:lnTo>
                    <a:pt x="5826" y="7350"/>
                  </a:lnTo>
                  <a:lnTo>
                    <a:pt x="13936" y="7350"/>
                  </a:lnTo>
                  <a:cubicBezTo>
                    <a:pt x="14295" y="7350"/>
                    <a:pt x="14519" y="7081"/>
                    <a:pt x="14519" y="6812"/>
                  </a:cubicBezTo>
                  <a:cubicBezTo>
                    <a:pt x="14564" y="6409"/>
                    <a:pt x="14295" y="6185"/>
                    <a:pt x="14026" y="6185"/>
                  </a:cubicBezTo>
                  <a:lnTo>
                    <a:pt x="7797" y="6185"/>
                  </a:lnTo>
                  <a:cubicBezTo>
                    <a:pt x="7394" y="6185"/>
                    <a:pt x="7080" y="6005"/>
                    <a:pt x="6767" y="5737"/>
                  </a:cubicBezTo>
                  <a:lnTo>
                    <a:pt x="2958" y="1928"/>
                  </a:lnTo>
                  <a:lnTo>
                    <a:pt x="3585" y="1300"/>
                  </a:lnTo>
                  <a:lnTo>
                    <a:pt x="7394" y="5109"/>
                  </a:lnTo>
                  <a:cubicBezTo>
                    <a:pt x="7506" y="5221"/>
                    <a:pt x="7652" y="5277"/>
                    <a:pt x="7797" y="5277"/>
                  </a:cubicBezTo>
                  <a:cubicBezTo>
                    <a:pt x="7943" y="5277"/>
                    <a:pt x="8089" y="5221"/>
                    <a:pt x="8201" y="5109"/>
                  </a:cubicBezTo>
                  <a:cubicBezTo>
                    <a:pt x="8290" y="5020"/>
                    <a:pt x="8335" y="4885"/>
                    <a:pt x="8335" y="4706"/>
                  </a:cubicBezTo>
                  <a:cubicBezTo>
                    <a:pt x="8335" y="4572"/>
                    <a:pt x="8290" y="4437"/>
                    <a:pt x="8201" y="4347"/>
                  </a:cubicBezTo>
                  <a:lnTo>
                    <a:pt x="4213" y="359"/>
                  </a:lnTo>
                  <a:cubicBezTo>
                    <a:pt x="3944" y="91"/>
                    <a:pt x="3854" y="1"/>
                    <a:pt x="35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54"/>
          <p:cNvGrpSpPr/>
          <p:nvPr/>
        </p:nvGrpSpPr>
        <p:grpSpPr>
          <a:xfrm>
            <a:off x="951986" y="3431781"/>
            <a:ext cx="422221" cy="423443"/>
            <a:chOff x="3247624" y="1328369"/>
            <a:chExt cx="422221" cy="423443"/>
          </a:xfrm>
        </p:grpSpPr>
        <p:sp>
          <p:nvSpPr>
            <p:cNvPr id="1550" name="Google Shape;1550;p54"/>
            <p:cNvSpPr/>
            <p:nvPr/>
          </p:nvSpPr>
          <p:spPr>
            <a:xfrm>
              <a:off x="3247624" y="1469508"/>
              <a:ext cx="422221" cy="282305"/>
            </a:xfrm>
            <a:custGeom>
              <a:rect b="b" l="l" r="r" t="t"/>
              <a:pathLst>
                <a:path extrusionOk="0" h="10397" w="15550">
                  <a:moveTo>
                    <a:pt x="7797" y="2107"/>
                  </a:moveTo>
                  <a:cubicBezTo>
                    <a:pt x="8918" y="2107"/>
                    <a:pt x="9814" y="3003"/>
                    <a:pt x="9814" y="4123"/>
                  </a:cubicBezTo>
                  <a:cubicBezTo>
                    <a:pt x="9814" y="4706"/>
                    <a:pt x="9590" y="5243"/>
                    <a:pt x="9142" y="5647"/>
                  </a:cubicBezTo>
                  <a:lnTo>
                    <a:pt x="9634" y="8290"/>
                  </a:lnTo>
                  <a:lnTo>
                    <a:pt x="6005" y="8290"/>
                  </a:lnTo>
                  <a:lnTo>
                    <a:pt x="6498" y="5647"/>
                  </a:lnTo>
                  <a:cubicBezTo>
                    <a:pt x="6050" y="5243"/>
                    <a:pt x="5826" y="4750"/>
                    <a:pt x="5826" y="4123"/>
                  </a:cubicBezTo>
                  <a:cubicBezTo>
                    <a:pt x="5826" y="3003"/>
                    <a:pt x="6677" y="2107"/>
                    <a:pt x="7797" y="2107"/>
                  </a:cubicBezTo>
                  <a:close/>
                  <a:moveTo>
                    <a:pt x="0" y="1"/>
                  </a:moveTo>
                  <a:lnTo>
                    <a:pt x="0" y="10396"/>
                  </a:lnTo>
                  <a:lnTo>
                    <a:pt x="15549" y="10396"/>
                  </a:lnTo>
                  <a:lnTo>
                    <a:pt x="155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4"/>
            <p:cNvSpPr/>
            <p:nvPr/>
          </p:nvSpPr>
          <p:spPr>
            <a:xfrm>
              <a:off x="3247624" y="1356363"/>
              <a:ext cx="421000" cy="87621"/>
            </a:xfrm>
            <a:custGeom>
              <a:rect b="b" l="l" r="r" t="t"/>
              <a:pathLst>
                <a:path extrusionOk="0" h="3227" w="15505">
                  <a:moveTo>
                    <a:pt x="10934" y="0"/>
                  </a:moveTo>
                  <a:cubicBezTo>
                    <a:pt x="11113" y="359"/>
                    <a:pt x="11203" y="717"/>
                    <a:pt x="11292" y="1121"/>
                  </a:cubicBezTo>
                  <a:lnTo>
                    <a:pt x="12413" y="1121"/>
                  </a:lnTo>
                  <a:lnTo>
                    <a:pt x="12413" y="2106"/>
                  </a:lnTo>
                  <a:lnTo>
                    <a:pt x="3227" y="2106"/>
                  </a:lnTo>
                  <a:lnTo>
                    <a:pt x="3227" y="1210"/>
                  </a:lnTo>
                  <a:lnTo>
                    <a:pt x="4347" y="1210"/>
                  </a:lnTo>
                  <a:cubicBezTo>
                    <a:pt x="4392" y="807"/>
                    <a:pt x="4481" y="404"/>
                    <a:pt x="4661" y="90"/>
                  </a:cubicBezTo>
                  <a:lnTo>
                    <a:pt x="0" y="90"/>
                  </a:lnTo>
                  <a:lnTo>
                    <a:pt x="0" y="3227"/>
                  </a:lnTo>
                  <a:lnTo>
                    <a:pt x="15505" y="3227"/>
                  </a:lnTo>
                  <a:lnTo>
                    <a:pt x="155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4"/>
            <p:cNvSpPr/>
            <p:nvPr/>
          </p:nvSpPr>
          <p:spPr>
            <a:xfrm>
              <a:off x="3430116" y="1553463"/>
              <a:ext cx="60876" cy="115615"/>
            </a:xfrm>
            <a:custGeom>
              <a:rect b="b" l="l" r="r" t="t"/>
              <a:pathLst>
                <a:path extrusionOk="0" h="4258" w="2242">
                  <a:moveTo>
                    <a:pt x="1211" y="0"/>
                  </a:moveTo>
                  <a:cubicBezTo>
                    <a:pt x="583" y="0"/>
                    <a:pt x="135" y="493"/>
                    <a:pt x="135" y="1031"/>
                  </a:cubicBezTo>
                  <a:cubicBezTo>
                    <a:pt x="1" y="1390"/>
                    <a:pt x="180" y="1703"/>
                    <a:pt x="539" y="1927"/>
                  </a:cubicBezTo>
                  <a:lnTo>
                    <a:pt x="807" y="2107"/>
                  </a:lnTo>
                  <a:lnTo>
                    <a:pt x="404" y="4257"/>
                  </a:lnTo>
                  <a:lnTo>
                    <a:pt x="1883" y="4257"/>
                  </a:lnTo>
                  <a:lnTo>
                    <a:pt x="1480" y="2107"/>
                  </a:lnTo>
                  <a:lnTo>
                    <a:pt x="1748" y="1927"/>
                  </a:lnTo>
                  <a:cubicBezTo>
                    <a:pt x="2107" y="1703"/>
                    <a:pt x="2241" y="1390"/>
                    <a:pt x="2241" y="1031"/>
                  </a:cubicBezTo>
                  <a:cubicBezTo>
                    <a:pt x="2241" y="449"/>
                    <a:pt x="1748" y="0"/>
                    <a:pt x="12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4"/>
            <p:cNvSpPr/>
            <p:nvPr/>
          </p:nvSpPr>
          <p:spPr>
            <a:xfrm>
              <a:off x="3389984" y="1328369"/>
              <a:ext cx="139944" cy="58432"/>
            </a:xfrm>
            <a:custGeom>
              <a:rect b="b" l="l" r="r" t="t"/>
              <a:pathLst>
                <a:path extrusionOk="0" h="2152" w="5154">
                  <a:moveTo>
                    <a:pt x="2554" y="1"/>
                  </a:moveTo>
                  <a:cubicBezTo>
                    <a:pt x="1255" y="1"/>
                    <a:pt x="224" y="942"/>
                    <a:pt x="0" y="2152"/>
                  </a:cubicBezTo>
                  <a:lnTo>
                    <a:pt x="2106" y="2152"/>
                  </a:lnTo>
                  <a:lnTo>
                    <a:pt x="2106" y="1121"/>
                  </a:lnTo>
                  <a:lnTo>
                    <a:pt x="3002" y="1121"/>
                  </a:lnTo>
                  <a:lnTo>
                    <a:pt x="3002" y="2152"/>
                  </a:lnTo>
                  <a:lnTo>
                    <a:pt x="5153" y="2152"/>
                  </a:lnTo>
                  <a:cubicBezTo>
                    <a:pt x="4929" y="942"/>
                    <a:pt x="3854" y="1"/>
                    <a:pt x="25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 name="Google Shape;1554;p54"/>
          <p:cNvGrpSpPr/>
          <p:nvPr/>
        </p:nvGrpSpPr>
        <p:grpSpPr>
          <a:xfrm>
            <a:off x="4875469" y="1947437"/>
            <a:ext cx="425860" cy="423443"/>
            <a:chOff x="5392644" y="1322287"/>
            <a:chExt cx="425860" cy="423443"/>
          </a:xfrm>
        </p:grpSpPr>
        <p:sp>
          <p:nvSpPr>
            <p:cNvPr id="1555" name="Google Shape;1555;p54"/>
            <p:cNvSpPr/>
            <p:nvPr/>
          </p:nvSpPr>
          <p:spPr>
            <a:xfrm>
              <a:off x="5479016" y="1408686"/>
              <a:ext cx="253116" cy="251867"/>
            </a:xfrm>
            <a:custGeom>
              <a:rect b="b" l="l" r="r" t="t"/>
              <a:pathLst>
                <a:path extrusionOk="0" h="9276" w="9322">
                  <a:moveTo>
                    <a:pt x="4661" y="1120"/>
                  </a:moveTo>
                  <a:cubicBezTo>
                    <a:pt x="6633" y="1120"/>
                    <a:pt x="8201" y="2689"/>
                    <a:pt x="8201" y="4660"/>
                  </a:cubicBezTo>
                  <a:cubicBezTo>
                    <a:pt x="8201" y="6587"/>
                    <a:pt x="6633" y="8155"/>
                    <a:pt x="4661" y="8155"/>
                  </a:cubicBezTo>
                  <a:cubicBezTo>
                    <a:pt x="2690" y="8155"/>
                    <a:pt x="1121" y="6587"/>
                    <a:pt x="1121" y="4660"/>
                  </a:cubicBezTo>
                  <a:cubicBezTo>
                    <a:pt x="1121" y="2689"/>
                    <a:pt x="2690" y="1120"/>
                    <a:pt x="4661" y="1120"/>
                  </a:cubicBezTo>
                  <a:close/>
                  <a:moveTo>
                    <a:pt x="4661" y="0"/>
                  </a:moveTo>
                  <a:cubicBezTo>
                    <a:pt x="2062" y="0"/>
                    <a:pt x="1" y="2061"/>
                    <a:pt x="1" y="4660"/>
                  </a:cubicBezTo>
                  <a:cubicBezTo>
                    <a:pt x="1" y="7214"/>
                    <a:pt x="2062" y="9276"/>
                    <a:pt x="4661" y="9276"/>
                  </a:cubicBezTo>
                  <a:cubicBezTo>
                    <a:pt x="7215" y="9276"/>
                    <a:pt x="9321" y="7214"/>
                    <a:pt x="9321" y="4660"/>
                  </a:cubicBezTo>
                  <a:cubicBezTo>
                    <a:pt x="9321" y="2061"/>
                    <a:pt x="7215" y="0"/>
                    <a:pt x="46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4"/>
            <p:cNvSpPr/>
            <p:nvPr/>
          </p:nvSpPr>
          <p:spPr>
            <a:xfrm>
              <a:off x="5533783" y="1463426"/>
              <a:ext cx="143582" cy="142388"/>
            </a:xfrm>
            <a:custGeom>
              <a:rect b="b" l="l" r="r" t="t"/>
              <a:pathLst>
                <a:path extrusionOk="0" h="5244" w="5288">
                  <a:moveTo>
                    <a:pt x="3092" y="1076"/>
                  </a:moveTo>
                  <a:lnTo>
                    <a:pt x="3092" y="4123"/>
                  </a:lnTo>
                  <a:lnTo>
                    <a:pt x="2196" y="4123"/>
                  </a:lnTo>
                  <a:lnTo>
                    <a:pt x="2196" y="1076"/>
                  </a:lnTo>
                  <a:close/>
                  <a:moveTo>
                    <a:pt x="2644" y="1"/>
                  </a:moveTo>
                  <a:cubicBezTo>
                    <a:pt x="1165" y="1"/>
                    <a:pt x="0" y="1166"/>
                    <a:pt x="0" y="2644"/>
                  </a:cubicBezTo>
                  <a:cubicBezTo>
                    <a:pt x="0" y="4078"/>
                    <a:pt x="1165" y="5243"/>
                    <a:pt x="2644" y="5243"/>
                  </a:cubicBezTo>
                  <a:cubicBezTo>
                    <a:pt x="4078" y="5243"/>
                    <a:pt x="5288" y="4078"/>
                    <a:pt x="5288" y="2644"/>
                  </a:cubicBezTo>
                  <a:cubicBezTo>
                    <a:pt x="5288" y="1166"/>
                    <a:pt x="4078" y="1"/>
                    <a:pt x="26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4"/>
            <p:cNvSpPr/>
            <p:nvPr/>
          </p:nvSpPr>
          <p:spPr>
            <a:xfrm>
              <a:off x="5392644" y="1324731"/>
              <a:ext cx="127780" cy="126558"/>
            </a:xfrm>
            <a:custGeom>
              <a:rect b="b" l="l" r="r" t="t"/>
              <a:pathLst>
                <a:path extrusionOk="0" h="4661" w="4706">
                  <a:moveTo>
                    <a:pt x="1" y="0"/>
                  </a:moveTo>
                  <a:lnTo>
                    <a:pt x="1" y="4257"/>
                  </a:lnTo>
                  <a:lnTo>
                    <a:pt x="1345" y="2913"/>
                  </a:lnTo>
                  <a:lnTo>
                    <a:pt x="3182" y="4660"/>
                  </a:lnTo>
                  <a:cubicBezTo>
                    <a:pt x="3585" y="4033"/>
                    <a:pt x="4123" y="3540"/>
                    <a:pt x="4706" y="3137"/>
                  </a:cubicBezTo>
                  <a:lnTo>
                    <a:pt x="2913" y="1345"/>
                  </a:lnTo>
                  <a:lnTo>
                    <a:pt x="42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4"/>
            <p:cNvSpPr/>
            <p:nvPr/>
          </p:nvSpPr>
          <p:spPr>
            <a:xfrm>
              <a:off x="5393866" y="1617950"/>
              <a:ext cx="127780" cy="127780"/>
            </a:xfrm>
            <a:custGeom>
              <a:rect b="b" l="l" r="r" t="t"/>
              <a:pathLst>
                <a:path extrusionOk="0" h="4706" w="4706">
                  <a:moveTo>
                    <a:pt x="3137" y="0"/>
                  </a:moveTo>
                  <a:lnTo>
                    <a:pt x="1345" y="1793"/>
                  </a:lnTo>
                  <a:lnTo>
                    <a:pt x="0" y="448"/>
                  </a:lnTo>
                  <a:lnTo>
                    <a:pt x="0" y="4705"/>
                  </a:lnTo>
                  <a:lnTo>
                    <a:pt x="4257" y="4705"/>
                  </a:lnTo>
                  <a:lnTo>
                    <a:pt x="2913" y="3361"/>
                  </a:lnTo>
                  <a:lnTo>
                    <a:pt x="4705" y="1569"/>
                  </a:lnTo>
                  <a:cubicBezTo>
                    <a:pt x="4078" y="1121"/>
                    <a:pt x="3585" y="628"/>
                    <a:pt x="31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4"/>
            <p:cNvSpPr/>
            <p:nvPr/>
          </p:nvSpPr>
          <p:spPr>
            <a:xfrm>
              <a:off x="5689530" y="1322287"/>
              <a:ext cx="125336" cy="127780"/>
            </a:xfrm>
            <a:custGeom>
              <a:rect b="b" l="l" r="r" t="t"/>
              <a:pathLst>
                <a:path extrusionOk="0" h="4706" w="4616">
                  <a:moveTo>
                    <a:pt x="448" y="1"/>
                  </a:moveTo>
                  <a:lnTo>
                    <a:pt x="448" y="45"/>
                  </a:lnTo>
                  <a:lnTo>
                    <a:pt x="1792" y="1390"/>
                  </a:lnTo>
                  <a:lnTo>
                    <a:pt x="0" y="3182"/>
                  </a:lnTo>
                  <a:cubicBezTo>
                    <a:pt x="583" y="3585"/>
                    <a:pt x="1120" y="4078"/>
                    <a:pt x="1479" y="4706"/>
                  </a:cubicBezTo>
                  <a:lnTo>
                    <a:pt x="3271" y="2913"/>
                  </a:lnTo>
                  <a:lnTo>
                    <a:pt x="4615" y="4258"/>
                  </a:lnTo>
                  <a:lnTo>
                    <a:pt x="46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4"/>
            <p:cNvSpPr/>
            <p:nvPr/>
          </p:nvSpPr>
          <p:spPr>
            <a:xfrm>
              <a:off x="5690724" y="1617950"/>
              <a:ext cx="127780" cy="126558"/>
            </a:xfrm>
            <a:custGeom>
              <a:rect b="b" l="l" r="r" t="t"/>
              <a:pathLst>
                <a:path extrusionOk="0" h="4661" w="4706">
                  <a:moveTo>
                    <a:pt x="1524" y="0"/>
                  </a:moveTo>
                  <a:cubicBezTo>
                    <a:pt x="1121" y="628"/>
                    <a:pt x="628" y="1121"/>
                    <a:pt x="1" y="1524"/>
                  </a:cubicBezTo>
                  <a:lnTo>
                    <a:pt x="1793" y="3316"/>
                  </a:lnTo>
                  <a:lnTo>
                    <a:pt x="449" y="4661"/>
                  </a:lnTo>
                  <a:lnTo>
                    <a:pt x="4706" y="4661"/>
                  </a:lnTo>
                  <a:lnTo>
                    <a:pt x="4706" y="404"/>
                  </a:lnTo>
                  <a:lnTo>
                    <a:pt x="3362" y="1748"/>
                  </a:lnTo>
                  <a:lnTo>
                    <a:pt x="15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4" name="Shape 1564"/>
        <p:cNvGrpSpPr/>
        <p:nvPr/>
      </p:nvGrpSpPr>
      <p:grpSpPr>
        <a:xfrm>
          <a:off x="0" y="0"/>
          <a:ext cx="0" cy="0"/>
          <a:chOff x="0" y="0"/>
          <a:chExt cx="0" cy="0"/>
        </a:xfrm>
      </p:grpSpPr>
      <p:sp>
        <p:nvSpPr>
          <p:cNvPr id="1565" name="Google Shape;1565;p55"/>
          <p:cNvSpPr txBox="1"/>
          <p:nvPr>
            <p:ph type="title"/>
          </p:nvPr>
        </p:nvSpPr>
        <p:spPr>
          <a:xfrm>
            <a:off x="720000" y="846000"/>
            <a:ext cx="4714800" cy="253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Awesome</a:t>
            </a:r>
            <a:r>
              <a:rPr lang="en"/>
              <a:t> words</a:t>
            </a:r>
            <a:endParaRPr>
              <a:solidFill>
                <a:schemeClr val="accent1"/>
              </a:solidFill>
            </a:endParaRPr>
          </a:p>
        </p:txBody>
      </p:sp>
      <p:grpSp>
        <p:nvGrpSpPr>
          <p:cNvPr id="1566" name="Google Shape;1566;p55"/>
          <p:cNvGrpSpPr/>
          <p:nvPr/>
        </p:nvGrpSpPr>
        <p:grpSpPr>
          <a:xfrm>
            <a:off x="5180613" y="1612392"/>
            <a:ext cx="3812885" cy="3531116"/>
            <a:chOff x="5180613" y="1612392"/>
            <a:chExt cx="3812885" cy="3531116"/>
          </a:xfrm>
        </p:grpSpPr>
        <p:sp>
          <p:nvSpPr>
            <p:cNvPr id="1567" name="Google Shape;1567;p55"/>
            <p:cNvSpPr/>
            <p:nvPr/>
          </p:nvSpPr>
          <p:spPr>
            <a:xfrm>
              <a:off x="5180613" y="5134624"/>
              <a:ext cx="3812885" cy="8884"/>
            </a:xfrm>
            <a:custGeom>
              <a:rect b="b" l="l" r="r" t="t"/>
              <a:pathLst>
                <a:path extrusionOk="0" h="434" w="186267">
                  <a:moveTo>
                    <a:pt x="0" y="0"/>
                  </a:moveTo>
                  <a:lnTo>
                    <a:pt x="0" y="434"/>
                  </a:lnTo>
                  <a:lnTo>
                    <a:pt x="186267" y="434"/>
                  </a:lnTo>
                  <a:lnTo>
                    <a:pt x="186267"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5"/>
            <p:cNvSpPr/>
            <p:nvPr/>
          </p:nvSpPr>
          <p:spPr>
            <a:xfrm>
              <a:off x="5189477" y="2063223"/>
              <a:ext cx="3757596" cy="2118993"/>
            </a:xfrm>
            <a:custGeom>
              <a:rect b="b" l="l" r="r" t="t"/>
              <a:pathLst>
                <a:path extrusionOk="0" h="103517" w="183566">
                  <a:moveTo>
                    <a:pt x="177536" y="1"/>
                  </a:moveTo>
                  <a:cubicBezTo>
                    <a:pt x="169059" y="1"/>
                    <a:pt x="151591" y="1630"/>
                    <a:pt x="150942" y="3239"/>
                  </a:cubicBezTo>
                  <a:cubicBezTo>
                    <a:pt x="150108" y="5341"/>
                    <a:pt x="158314" y="13413"/>
                    <a:pt x="158314" y="13413"/>
                  </a:cubicBezTo>
                  <a:cubicBezTo>
                    <a:pt x="158314" y="13413"/>
                    <a:pt x="126758" y="46070"/>
                    <a:pt x="124390" y="47304"/>
                  </a:cubicBezTo>
                  <a:cubicBezTo>
                    <a:pt x="123600" y="47727"/>
                    <a:pt x="119208" y="47867"/>
                    <a:pt x="113703" y="47867"/>
                  </a:cubicBezTo>
                  <a:cubicBezTo>
                    <a:pt x="102693" y="47867"/>
                    <a:pt x="87230" y="47304"/>
                    <a:pt x="87230" y="47304"/>
                  </a:cubicBezTo>
                  <a:lnTo>
                    <a:pt x="69050" y="65484"/>
                  </a:lnTo>
                  <a:cubicBezTo>
                    <a:pt x="69050" y="65484"/>
                    <a:pt x="52179" y="64891"/>
                    <a:pt x="40111" y="64891"/>
                  </a:cubicBezTo>
                  <a:cubicBezTo>
                    <a:pt x="34077" y="64891"/>
                    <a:pt x="29244" y="65039"/>
                    <a:pt x="28321" y="65484"/>
                  </a:cubicBezTo>
                  <a:cubicBezTo>
                    <a:pt x="25619" y="66818"/>
                    <a:pt x="1" y="91402"/>
                    <a:pt x="1" y="93170"/>
                  </a:cubicBezTo>
                  <a:cubicBezTo>
                    <a:pt x="1" y="94945"/>
                    <a:pt x="8191" y="103517"/>
                    <a:pt x="10252" y="103517"/>
                  </a:cubicBezTo>
                  <a:cubicBezTo>
                    <a:pt x="10284" y="103517"/>
                    <a:pt x="10313" y="103515"/>
                    <a:pt x="10342" y="103511"/>
                  </a:cubicBezTo>
                  <a:cubicBezTo>
                    <a:pt x="12276" y="103278"/>
                    <a:pt x="33325" y="81328"/>
                    <a:pt x="34859" y="80461"/>
                  </a:cubicBezTo>
                  <a:cubicBezTo>
                    <a:pt x="35562" y="80072"/>
                    <a:pt x="43725" y="79965"/>
                    <a:pt x="52519" y="79965"/>
                  </a:cubicBezTo>
                  <a:cubicBezTo>
                    <a:pt x="63343" y="79965"/>
                    <a:pt x="75121" y="80128"/>
                    <a:pt x="75121" y="80128"/>
                  </a:cubicBezTo>
                  <a:lnTo>
                    <a:pt x="93301" y="61948"/>
                  </a:lnTo>
                  <a:cubicBezTo>
                    <a:pt x="93301" y="61948"/>
                    <a:pt x="108897" y="62452"/>
                    <a:pt x="119908" y="62452"/>
                  </a:cubicBezTo>
                  <a:cubicBezTo>
                    <a:pt x="125413" y="62452"/>
                    <a:pt x="129771" y="62326"/>
                    <a:pt x="130461" y="61948"/>
                  </a:cubicBezTo>
                  <a:cubicBezTo>
                    <a:pt x="132496" y="60814"/>
                    <a:pt x="168621" y="23754"/>
                    <a:pt x="168621" y="23754"/>
                  </a:cubicBezTo>
                  <a:cubicBezTo>
                    <a:pt x="168621" y="23754"/>
                    <a:pt x="177100" y="32396"/>
                    <a:pt x="178556" y="32396"/>
                  </a:cubicBezTo>
                  <a:cubicBezTo>
                    <a:pt x="178569" y="32396"/>
                    <a:pt x="178583" y="32395"/>
                    <a:pt x="178595" y="32393"/>
                  </a:cubicBezTo>
                  <a:cubicBezTo>
                    <a:pt x="179929" y="32193"/>
                    <a:pt x="183565" y="1838"/>
                    <a:pt x="181998" y="437"/>
                  </a:cubicBezTo>
                  <a:cubicBezTo>
                    <a:pt x="181642" y="134"/>
                    <a:pt x="179955" y="1"/>
                    <a:pt x="177536"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5"/>
            <p:cNvSpPr/>
            <p:nvPr/>
          </p:nvSpPr>
          <p:spPr>
            <a:xfrm>
              <a:off x="8426050" y="2333693"/>
              <a:ext cx="161856" cy="161836"/>
            </a:xfrm>
            <a:custGeom>
              <a:rect b="b" l="l" r="r" t="t"/>
              <a:pathLst>
                <a:path extrusionOk="0" h="7906" w="7907">
                  <a:moveTo>
                    <a:pt x="268" y="0"/>
                  </a:moveTo>
                  <a:lnTo>
                    <a:pt x="1" y="300"/>
                  </a:lnTo>
                  <a:lnTo>
                    <a:pt x="7606" y="7906"/>
                  </a:lnTo>
                  <a:lnTo>
                    <a:pt x="7906" y="7605"/>
                  </a:lnTo>
                  <a:lnTo>
                    <a:pt x="26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5"/>
            <p:cNvSpPr/>
            <p:nvPr/>
          </p:nvSpPr>
          <p:spPr>
            <a:xfrm>
              <a:off x="5799237" y="2129525"/>
              <a:ext cx="2266991" cy="1887293"/>
            </a:xfrm>
            <a:custGeom>
              <a:rect b="b" l="l" r="r" t="t"/>
              <a:pathLst>
                <a:path extrusionOk="0" h="92198" w="110747">
                  <a:moveTo>
                    <a:pt x="83060" y="0"/>
                  </a:moveTo>
                  <a:cubicBezTo>
                    <a:pt x="78524" y="0"/>
                    <a:pt x="65314" y="134"/>
                    <a:pt x="57575" y="2702"/>
                  </a:cubicBezTo>
                  <a:cubicBezTo>
                    <a:pt x="49870" y="5304"/>
                    <a:pt x="37161" y="71218"/>
                    <a:pt x="1" y="71752"/>
                  </a:cubicBezTo>
                  <a:cubicBezTo>
                    <a:pt x="15955" y="86270"/>
                    <a:pt x="35936" y="92197"/>
                    <a:pt x="55798" y="92197"/>
                  </a:cubicBezTo>
                  <a:cubicBezTo>
                    <a:pt x="66875" y="92197"/>
                    <a:pt x="77914" y="90354"/>
                    <a:pt x="88197" y="87129"/>
                  </a:cubicBezTo>
                  <a:cubicBezTo>
                    <a:pt x="110747" y="58209"/>
                    <a:pt x="90999" y="4403"/>
                    <a:pt x="83060"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p:nvPr/>
          </p:nvSpPr>
          <p:spPr>
            <a:xfrm>
              <a:off x="6094231" y="3161254"/>
              <a:ext cx="648019" cy="687628"/>
            </a:xfrm>
            <a:custGeom>
              <a:rect b="b" l="l" r="r" t="t"/>
              <a:pathLst>
                <a:path extrusionOk="0" h="33592" w="31657">
                  <a:moveTo>
                    <a:pt x="31289" y="1"/>
                  </a:moveTo>
                  <a:cubicBezTo>
                    <a:pt x="25352" y="14111"/>
                    <a:pt x="14844" y="24752"/>
                    <a:pt x="0" y="31524"/>
                  </a:cubicBezTo>
                  <a:lnTo>
                    <a:pt x="167" y="31924"/>
                  </a:lnTo>
                  <a:cubicBezTo>
                    <a:pt x="13910" y="25619"/>
                    <a:pt x="23951" y="16113"/>
                    <a:pt x="30122" y="3604"/>
                  </a:cubicBezTo>
                  <a:lnTo>
                    <a:pt x="30122" y="3604"/>
                  </a:lnTo>
                  <a:cubicBezTo>
                    <a:pt x="25385" y="16646"/>
                    <a:pt x="16312" y="26620"/>
                    <a:pt x="3202" y="33191"/>
                  </a:cubicBezTo>
                  <a:lnTo>
                    <a:pt x="3369" y="33592"/>
                  </a:lnTo>
                  <a:cubicBezTo>
                    <a:pt x="17780" y="26353"/>
                    <a:pt x="27320" y="15112"/>
                    <a:pt x="31656" y="134"/>
                  </a:cubicBezTo>
                  <a:lnTo>
                    <a:pt x="31289" y="1"/>
                  </a:lnTo>
                  <a:close/>
                </a:path>
              </a:pathLst>
            </a:custGeom>
            <a:solidFill>
              <a:srgbClr val="C639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5"/>
            <p:cNvSpPr/>
            <p:nvPr/>
          </p:nvSpPr>
          <p:spPr>
            <a:xfrm>
              <a:off x="6589952" y="3695235"/>
              <a:ext cx="210329" cy="294318"/>
            </a:xfrm>
            <a:custGeom>
              <a:rect b="b" l="l" r="r" t="t"/>
              <a:pathLst>
                <a:path extrusionOk="0" h="14378" w="10275">
                  <a:moveTo>
                    <a:pt x="9874" y="0"/>
                  </a:moveTo>
                  <a:cubicBezTo>
                    <a:pt x="7406" y="7773"/>
                    <a:pt x="67" y="13977"/>
                    <a:pt x="0" y="14044"/>
                  </a:cubicBezTo>
                  <a:lnTo>
                    <a:pt x="234" y="14377"/>
                  </a:lnTo>
                  <a:cubicBezTo>
                    <a:pt x="334" y="14344"/>
                    <a:pt x="7739" y="8039"/>
                    <a:pt x="10274" y="100"/>
                  </a:cubicBezTo>
                  <a:lnTo>
                    <a:pt x="9874" y="0"/>
                  </a:lnTo>
                  <a:close/>
                </a:path>
              </a:pathLst>
            </a:custGeom>
            <a:solidFill>
              <a:srgbClr val="C639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5"/>
            <p:cNvSpPr/>
            <p:nvPr/>
          </p:nvSpPr>
          <p:spPr>
            <a:xfrm>
              <a:off x="7461238" y="3217936"/>
              <a:ext cx="282711" cy="735426"/>
            </a:xfrm>
            <a:custGeom>
              <a:rect b="b" l="l" r="r" t="t"/>
              <a:pathLst>
                <a:path extrusionOk="0" h="35927" w="13811">
                  <a:moveTo>
                    <a:pt x="13376" y="1"/>
                  </a:moveTo>
                  <a:cubicBezTo>
                    <a:pt x="13376" y="201"/>
                    <a:pt x="11842" y="19348"/>
                    <a:pt x="0" y="35693"/>
                  </a:cubicBezTo>
                  <a:lnTo>
                    <a:pt x="334" y="35926"/>
                  </a:lnTo>
                  <a:cubicBezTo>
                    <a:pt x="12242" y="19515"/>
                    <a:pt x="13810" y="234"/>
                    <a:pt x="13810" y="34"/>
                  </a:cubicBezTo>
                  <a:lnTo>
                    <a:pt x="13376" y="1"/>
                  </a:lnTo>
                  <a:close/>
                </a:path>
              </a:pathLst>
            </a:custGeom>
            <a:solidFill>
              <a:srgbClr val="C639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5"/>
            <p:cNvSpPr/>
            <p:nvPr/>
          </p:nvSpPr>
          <p:spPr>
            <a:xfrm>
              <a:off x="8178199" y="1612392"/>
              <a:ext cx="203492" cy="219438"/>
            </a:xfrm>
            <a:custGeom>
              <a:rect b="b" l="l" r="r" t="t"/>
              <a:pathLst>
                <a:path extrusionOk="0" h="10720" w="9941">
                  <a:moveTo>
                    <a:pt x="7163" y="0"/>
                  </a:moveTo>
                  <a:cubicBezTo>
                    <a:pt x="7065" y="0"/>
                    <a:pt x="6967" y="15"/>
                    <a:pt x="6872" y="45"/>
                  </a:cubicBezTo>
                  <a:lnTo>
                    <a:pt x="5004" y="879"/>
                  </a:lnTo>
                  <a:cubicBezTo>
                    <a:pt x="4928" y="841"/>
                    <a:pt x="4833" y="823"/>
                    <a:pt x="4725" y="823"/>
                  </a:cubicBezTo>
                  <a:cubicBezTo>
                    <a:pt x="3884" y="823"/>
                    <a:pt x="2211" y="1883"/>
                    <a:pt x="1768" y="2680"/>
                  </a:cubicBezTo>
                  <a:cubicBezTo>
                    <a:pt x="1268" y="3548"/>
                    <a:pt x="1201" y="6383"/>
                    <a:pt x="1201" y="6383"/>
                  </a:cubicBezTo>
                  <a:lnTo>
                    <a:pt x="0" y="8018"/>
                  </a:lnTo>
                  <a:lnTo>
                    <a:pt x="4537" y="10719"/>
                  </a:lnTo>
                  <a:lnTo>
                    <a:pt x="5404" y="9619"/>
                  </a:lnTo>
                  <a:cubicBezTo>
                    <a:pt x="6838" y="9285"/>
                    <a:pt x="8206" y="7617"/>
                    <a:pt x="8206" y="7617"/>
                  </a:cubicBezTo>
                  <a:cubicBezTo>
                    <a:pt x="9707" y="7284"/>
                    <a:pt x="9907" y="6049"/>
                    <a:pt x="9073" y="5449"/>
                  </a:cubicBezTo>
                  <a:cubicBezTo>
                    <a:pt x="9941" y="4782"/>
                    <a:pt x="9407" y="3681"/>
                    <a:pt x="8673" y="3614"/>
                  </a:cubicBezTo>
                  <a:cubicBezTo>
                    <a:pt x="9578" y="2742"/>
                    <a:pt x="8948" y="1743"/>
                    <a:pt x="8089" y="1743"/>
                  </a:cubicBezTo>
                  <a:cubicBezTo>
                    <a:pt x="8061" y="1743"/>
                    <a:pt x="8034" y="1744"/>
                    <a:pt x="8006" y="1746"/>
                  </a:cubicBezTo>
                  <a:cubicBezTo>
                    <a:pt x="8656" y="860"/>
                    <a:pt x="7919" y="0"/>
                    <a:pt x="7163"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p:nvPr/>
          </p:nvSpPr>
          <p:spPr>
            <a:xfrm>
              <a:off x="8263539" y="1720514"/>
              <a:ext cx="30746" cy="70355"/>
            </a:xfrm>
            <a:custGeom>
              <a:rect b="b" l="l" r="r" t="t"/>
              <a:pathLst>
                <a:path extrusionOk="0" h="3437" w="1502">
                  <a:moveTo>
                    <a:pt x="1135" y="0"/>
                  </a:moveTo>
                  <a:lnTo>
                    <a:pt x="701" y="100"/>
                  </a:lnTo>
                  <a:cubicBezTo>
                    <a:pt x="701" y="100"/>
                    <a:pt x="1035" y="1768"/>
                    <a:pt x="1" y="3169"/>
                  </a:cubicBezTo>
                  <a:lnTo>
                    <a:pt x="334" y="3436"/>
                  </a:lnTo>
                  <a:cubicBezTo>
                    <a:pt x="1502" y="1902"/>
                    <a:pt x="1135" y="100"/>
                    <a:pt x="1135"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5"/>
            <p:cNvSpPr/>
            <p:nvPr/>
          </p:nvSpPr>
          <p:spPr>
            <a:xfrm>
              <a:off x="8250581" y="1627642"/>
              <a:ext cx="81941" cy="91521"/>
            </a:xfrm>
            <a:custGeom>
              <a:rect b="b" l="l" r="r" t="t"/>
              <a:pathLst>
                <a:path extrusionOk="0" h="4471" w="4003">
                  <a:moveTo>
                    <a:pt x="1534" y="1"/>
                  </a:moveTo>
                  <a:lnTo>
                    <a:pt x="1201" y="268"/>
                  </a:lnTo>
                  <a:lnTo>
                    <a:pt x="3503" y="3770"/>
                  </a:lnTo>
                  <a:cubicBezTo>
                    <a:pt x="3369" y="3937"/>
                    <a:pt x="3202" y="4037"/>
                    <a:pt x="3002" y="4037"/>
                  </a:cubicBezTo>
                  <a:cubicBezTo>
                    <a:pt x="2602" y="4037"/>
                    <a:pt x="1768" y="3770"/>
                    <a:pt x="300" y="2169"/>
                  </a:cubicBezTo>
                  <a:lnTo>
                    <a:pt x="0" y="2469"/>
                  </a:lnTo>
                  <a:cubicBezTo>
                    <a:pt x="1268" y="3803"/>
                    <a:pt x="2202" y="4471"/>
                    <a:pt x="2969" y="4471"/>
                  </a:cubicBezTo>
                  <a:cubicBezTo>
                    <a:pt x="3002" y="4471"/>
                    <a:pt x="3036" y="4471"/>
                    <a:pt x="3002" y="4404"/>
                  </a:cubicBezTo>
                  <a:cubicBezTo>
                    <a:pt x="3369" y="4370"/>
                    <a:pt x="3669" y="4204"/>
                    <a:pt x="3903" y="3837"/>
                  </a:cubicBezTo>
                  <a:lnTo>
                    <a:pt x="4003" y="3703"/>
                  </a:lnTo>
                  <a:lnTo>
                    <a:pt x="1534"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5"/>
            <p:cNvSpPr/>
            <p:nvPr/>
          </p:nvSpPr>
          <p:spPr>
            <a:xfrm>
              <a:off x="8303148" y="1644714"/>
              <a:ext cx="39630" cy="28023"/>
            </a:xfrm>
            <a:custGeom>
              <a:rect b="b" l="l" r="r" t="t"/>
              <a:pathLst>
                <a:path extrusionOk="0" h="1369" w="1936">
                  <a:moveTo>
                    <a:pt x="1735" y="1"/>
                  </a:moveTo>
                  <a:lnTo>
                    <a:pt x="1" y="1001"/>
                  </a:lnTo>
                  <a:lnTo>
                    <a:pt x="201" y="1368"/>
                  </a:lnTo>
                  <a:lnTo>
                    <a:pt x="1935" y="368"/>
                  </a:lnTo>
                  <a:lnTo>
                    <a:pt x="1735"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5"/>
            <p:cNvSpPr/>
            <p:nvPr/>
          </p:nvSpPr>
          <p:spPr>
            <a:xfrm>
              <a:off x="8324314" y="1682952"/>
              <a:ext cx="32117" cy="20511"/>
            </a:xfrm>
            <a:custGeom>
              <a:rect b="b" l="l" r="r" t="t"/>
              <a:pathLst>
                <a:path extrusionOk="0" h="1002" w="1569">
                  <a:moveTo>
                    <a:pt x="1402" y="1"/>
                  </a:moveTo>
                  <a:lnTo>
                    <a:pt x="1" y="634"/>
                  </a:lnTo>
                  <a:lnTo>
                    <a:pt x="167" y="1001"/>
                  </a:lnTo>
                  <a:lnTo>
                    <a:pt x="1568" y="368"/>
                  </a:lnTo>
                  <a:lnTo>
                    <a:pt x="1402"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8288819" y="1708212"/>
              <a:ext cx="77172" cy="36211"/>
            </a:xfrm>
            <a:custGeom>
              <a:rect b="b" l="l" r="r" t="t"/>
              <a:pathLst>
                <a:path extrusionOk="0" h="1769" w="3770">
                  <a:moveTo>
                    <a:pt x="334" y="1"/>
                  </a:moveTo>
                  <a:cubicBezTo>
                    <a:pt x="67" y="234"/>
                    <a:pt x="0" y="735"/>
                    <a:pt x="234" y="1168"/>
                  </a:cubicBezTo>
                  <a:cubicBezTo>
                    <a:pt x="434" y="1569"/>
                    <a:pt x="801" y="1769"/>
                    <a:pt x="1234" y="1769"/>
                  </a:cubicBezTo>
                  <a:lnTo>
                    <a:pt x="1601" y="1769"/>
                  </a:lnTo>
                  <a:lnTo>
                    <a:pt x="3769" y="1002"/>
                  </a:lnTo>
                  <a:lnTo>
                    <a:pt x="3636" y="601"/>
                  </a:lnTo>
                  <a:lnTo>
                    <a:pt x="1468" y="1368"/>
                  </a:lnTo>
                  <a:cubicBezTo>
                    <a:pt x="1393" y="1387"/>
                    <a:pt x="1323" y="1395"/>
                    <a:pt x="1259" y="1395"/>
                  </a:cubicBezTo>
                  <a:cubicBezTo>
                    <a:pt x="863" y="1395"/>
                    <a:pt x="658" y="1088"/>
                    <a:pt x="600" y="1002"/>
                  </a:cubicBezTo>
                  <a:cubicBezTo>
                    <a:pt x="467" y="735"/>
                    <a:pt x="467" y="434"/>
                    <a:pt x="634" y="334"/>
                  </a:cubicBezTo>
                  <a:lnTo>
                    <a:pt x="334"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8306567" y="1736890"/>
              <a:ext cx="40981" cy="37583"/>
            </a:xfrm>
            <a:custGeom>
              <a:rect b="b" l="l" r="r" t="t"/>
              <a:pathLst>
                <a:path extrusionOk="0" h="1836" w="2002">
                  <a:moveTo>
                    <a:pt x="334" y="1"/>
                  </a:moveTo>
                  <a:cubicBezTo>
                    <a:pt x="67" y="268"/>
                    <a:pt x="0" y="768"/>
                    <a:pt x="267" y="1168"/>
                  </a:cubicBezTo>
                  <a:cubicBezTo>
                    <a:pt x="467" y="1535"/>
                    <a:pt x="901" y="1835"/>
                    <a:pt x="1435" y="1835"/>
                  </a:cubicBezTo>
                  <a:cubicBezTo>
                    <a:pt x="1635" y="1835"/>
                    <a:pt x="1802" y="1802"/>
                    <a:pt x="2002" y="1702"/>
                  </a:cubicBezTo>
                  <a:lnTo>
                    <a:pt x="1835" y="1335"/>
                  </a:lnTo>
                  <a:cubicBezTo>
                    <a:pt x="1690" y="1386"/>
                    <a:pt x="1551" y="1409"/>
                    <a:pt x="1423" y="1409"/>
                  </a:cubicBezTo>
                  <a:cubicBezTo>
                    <a:pt x="1049" y="1409"/>
                    <a:pt x="758" y="1216"/>
                    <a:pt x="634" y="968"/>
                  </a:cubicBezTo>
                  <a:cubicBezTo>
                    <a:pt x="501" y="768"/>
                    <a:pt x="467" y="501"/>
                    <a:pt x="634" y="334"/>
                  </a:cubicBezTo>
                  <a:lnTo>
                    <a:pt x="334"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8141312" y="1732796"/>
              <a:ext cx="149574" cy="159809"/>
            </a:xfrm>
            <a:custGeom>
              <a:rect b="b" l="l" r="r" t="t"/>
              <a:pathLst>
                <a:path extrusionOk="0" h="7807" w="7307">
                  <a:moveTo>
                    <a:pt x="2770" y="1"/>
                  </a:moveTo>
                  <a:lnTo>
                    <a:pt x="1" y="2402"/>
                  </a:lnTo>
                  <a:cubicBezTo>
                    <a:pt x="701" y="3136"/>
                    <a:pt x="1469" y="3903"/>
                    <a:pt x="2102" y="4804"/>
                  </a:cubicBezTo>
                  <a:cubicBezTo>
                    <a:pt x="2836" y="5805"/>
                    <a:pt x="3503" y="6739"/>
                    <a:pt x="4204" y="7806"/>
                  </a:cubicBezTo>
                  <a:lnTo>
                    <a:pt x="7306" y="4504"/>
                  </a:lnTo>
                  <a:lnTo>
                    <a:pt x="277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5"/>
            <p:cNvSpPr/>
            <p:nvPr/>
          </p:nvSpPr>
          <p:spPr>
            <a:xfrm>
              <a:off x="7291214" y="4324216"/>
              <a:ext cx="381704" cy="150127"/>
            </a:xfrm>
            <a:custGeom>
              <a:rect b="b" l="l" r="r" t="t"/>
              <a:pathLst>
                <a:path extrusionOk="0" h="7334" w="18647">
                  <a:moveTo>
                    <a:pt x="6464" y="1"/>
                  </a:moveTo>
                  <a:cubicBezTo>
                    <a:pt x="5067" y="1"/>
                    <a:pt x="3418" y="211"/>
                    <a:pt x="2521" y="211"/>
                  </a:cubicBezTo>
                  <a:cubicBezTo>
                    <a:pt x="2385" y="211"/>
                    <a:pt x="2266" y="207"/>
                    <a:pt x="2168" y="195"/>
                  </a:cubicBezTo>
                  <a:cubicBezTo>
                    <a:pt x="1134" y="1396"/>
                    <a:pt x="134" y="4499"/>
                    <a:pt x="0" y="7334"/>
                  </a:cubicBezTo>
                  <a:lnTo>
                    <a:pt x="18614" y="7334"/>
                  </a:lnTo>
                  <a:cubicBezTo>
                    <a:pt x="18647" y="4298"/>
                    <a:pt x="15711" y="3731"/>
                    <a:pt x="13677" y="3231"/>
                  </a:cubicBezTo>
                  <a:cubicBezTo>
                    <a:pt x="11642" y="2731"/>
                    <a:pt x="8606" y="396"/>
                    <a:pt x="8606" y="396"/>
                  </a:cubicBezTo>
                  <a:cubicBezTo>
                    <a:pt x="8194" y="92"/>
                    <a:pt x="7384" y="1"/>
                    <a:pt x="646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5"/>
            <p:cNvSpPr/>
            <p:nvPr/>
          </p:nvSpPr>
          <p:spPr>
            <a:xfrm>
              <a:off x="6609071" y="4324114"/>
              <a:ext cx="334603" cy="150229"/>
            </a:xfrm>
            <a:custGeom>
              <a:rect b="b" l="l" r="r" t="t"/>
              <a:pathLst>
                <a:path extrusionOk="0" h="7339" w="16346">
                  <a:moveTo>
                    <a:pt x="8640" y="0"/>
                  </a:moveTo>
                  <a:cubicBezTo>
                    <a:pt x="8640" y="0"/>
                    <a:pt x="6305" y="2502"/>
                    <a:pt x="4470" y="2969"/>
                  </a:cubicBezTo>
                  <a:cubicBezTo>
                    <a:pt x="2302" y="3503"/>
                    <a:pt x="0" y="4070"/>
                    <a:pt x="67" y="7339"/>
                  </a:cubicBezTo>
                  <a:lnTo>
                    <a:pt x="15912" y="7339"/>
                  </a:lnTo>
                  <a:cubicBezTo>
                    <a:pt x="15912" y="7339"/>
                    <a:pt x="16345" y="2669"/>
                    <a:pt x="14844"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5"/>
            <p:cNvSpPr/>
            <p:nvPr/>
          </p:nvSpPr>
          <p:spPr>
            <a:xfrm>
              <a:off x="7498780" y="1747821"/>
              <a:ext cx="775711" cy="631622"/>
            </a:xfrm>
            <a:custGeom>
              <a:rect b="b" l="l" r="r" t="t"/>
              <a:pathLst>
                <a:path extrusionOk="0" h="30856" w="37895">
                  <a:moveTo>
                    <a:pt x="32024" y="1"/>
                  </a:moveTo>
                  <a:lnTo>
                    <a:pt x="17213" y="13477"/>
                  </a:lnTo>
                  <a:lnTo>
                    <a:pt x="1" y="18147"/>
                  </a:lnTo>
                  <a:lnTo>
                    <a:pt x="4637" y="30856"/>
                  </a:lnTo>
                  <a:cubicBezTo>
                    <a:pt x="4637" y="30856"/>
                    <a:pt x="17580" y="26086"/>
                    <a:pt x="23217" y="21850"/>
                  </a:cubicBezTo>
                  <a:cubicBezTo>
                    <a:pt x="28888" y="17647"/>
                    <a:pt x="37895" y="5805"/>
                    <a:pt x="37895" y="5805"/>
                  </a:cubicBezTo>
                  <a:lnTo>
                    <a:pt x="3202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5"/>
            <p:cNvSpPr/>
            <p:nvPr/>
          </p:nvSpPr>
          <p:spPr>
            <a:xfrm>
              <a:off x="7179222" y="1930823"/>
              <a:ext cx="160485" cy="294338"/>
            </a:xfrm>
            <a:custGeom>
              <a:rect b="b" l="l" r="r" t="t"/>
              <a:pathLst>
                <a:path extrusionOk="0" h="14379" w="7840">
                  <a:moveTo>
                    <a:pt x="1" y="0"/>
                  </a:moveTo>
                  <a:lnTo>
                    <a:pt x="1" y="12809"/>
                  </a:lnTo>
                  <a:cubicBezTo>
                    <a:pt x="1520" y="13781"/>
                    <a:pt x="2993" y="14379"/>
                    <a:pt x="4379" y="14379"/>
                  </a:cubicBezTo>
                  <a:cubicBezTo>
                    <a:pt x="5610" y="14379"/>
                    <a:pt x="6773" y="13908"/>
                    <a:pt x="7840" y="12809"/>
                  </a:cubicBezTo>
                  <a:lnTo>
                    <a:pt x="7840" y="0"/>
                  </a:ln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5"/>
            <p:cNvSpPr/>
            <p:nvPr/>
          </p:nvSpPr>
          <p:spPr>
            <a:xfrm>
              <a:off x="7179222" y="1930823"/>
              <a:ext cx="160485" cy="187485"/>
            </a:xfrm>
            <a:custGeom>
              <a:rect b="b" l="l" r="r" t="t"/>
              <a:pathLst>
                <a:path extrusionOk="0" h="9159" w="7840">
                  <a:moveTo>
                    <a:pt x="1" y="0"/>
                  </a:moveTo>
                  <a:lnTo>
                    <a:pt x="1" y="7539"/>
                  </a:lnTo>
                  <a:cubicBezTo>
                    <a:pt x="984" y="8586"/>
                    <a:pt x="2122" y="9159"/>
                    <a:pt x="3386" y="9159"/>
                  </a:cubicBezTo>
                  <a:cubicBezTo>
                    <a:pt x="4739" y="9159"/>
                    <a:pt x="6236" y="8503"/>
                    <a:pt x="7840" y="7072"/>
                  </a:cubicBezTo>
                  <a:lnTo>
                    <a:pt x="7840" y="0"/>
                  </a:lnTo>
                  <a:close/>
                </a:path>
              </a:pathLst>
            </a:custGeom>
            <a:solidFill>
              <a:srgbClr val="D88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5"/>
            <p:cNvSpPr/>
            <p:nvPr/>
          </p:nvSpPr>
          <p:spPr>
            <a:xfrm>
              <a:off x="6758605" y="2935245"/>
              <a:ext cx="800295" cy="1395706"/>
            </a:xfrm>
            <a:custGeom>
              <a:rect b="b" l="l" r="r" t="t"/>
              <a:pathLst>
                <a:path extrusionOk="0" h="68183" w="39096">
                  <a:moveTo>
                    <a:pt x="12109" y="1"/>
                  </a:moveTo>
                  <a:cubicBezTo>
                    <a:pt x="8106" y="12977"/>
                    <a:pt x="1" y="67883"/>
                    <a:pt x="1" y="67883"/>
                  </a:cubicBezTo>
                  <a:lnTo>
                    <a:pt x="8440" y="67916"/>
                  </a:lnTo>
                  <a:cubicBezTo>
                    <a:pt x="14478" y="49570"/>
                    <a:pt x="24351" y="11175"/>
                    <a:pt x="24351" y="11175"/>
                  </a:cubicBezTo>
                  <a:lnTo>
                    <a:pt x="27187" y="68183"/>
                  </a:lnTo>
                  <a:lnTo>
                    <a:pt x="35626" y="68183"/>
                  </a:lnTo>
                  <a:cubicBezTo>
                    <a:pt x="35626" y="68183"/>
                    <a:pt x="38528" y="13610"/>
                    <a:pt x="38828" y="9107"/>
                  </a:cubicBezTo>
                  <a:cubicBezTo>
                    <a:pt x="39095" y="4604"/>
                    <a:pt x="37694" y="1"/>
                    <a:pt x="3769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5"/>
            <p:cNvSpPr/>
            <p:nvPr/>
          </p:nvSpPr>
          <p:spPr>
            <a:xfrm>
              <a:off x="6882203" y="2128154"/>
              <a:ext cx="759314" cy="823877"/>
            </a:xfrm>
            <a:custGeom>
              <a:rect b="b" l="l" r="r" t="t"/>
              <a:pathLst>
                <a:path extrusionOk="0" h="40248" w="37094">
                  <a:moveTo>
                    <a:pt x="23150" y="1"/>
                  </a:moveTo>
                  <a:lnTo>
                    <a:pt x="19347" y="1402"/>
                  </a:lnTo>
                  <a:lnTo>
                    <a:pt x="14477" y="334"/>
                  </a:lnTo>
                  <a:cubicBezTo>
                    <a:pt x="14477" y="334"/>
                    <a:pt x="6338" y="2202"/>
                    <a:pt x="3169" y="4837"/>
                  </a:cubicBezTo>
                  <a:cubicBezTo>
                    <a:pt x="0" y="7439"/>
                    <a:pt x="4103" y="38361"/>
                    <a:pt x="6171" y="39395"/>
                  </a:cubicBezTo>
                  <a:cubicBezTo>
                    <a:pt x="7077" y="39935"/>
                    <a:pt x="13552" y="40248"/>
                    <a:pt x="19784" y="40248"/>
                  </a:cubicBezTo>
                  <a:cubicBezTo>
                    <a:pt x="25491" y="40248"/>
                    <a:pt x="30994" y="39985"/>
                    <a:pt x="31823" y="39395"/>
                  </a:cubicBezTo>
                  <a:cubicBezTo>
                    <a:pt x="33424" y="38461"/>
                    <a:pt x="37093" y="5605"/>
                    <a:pt x="34158" y="2936"/>
                  </a:cubicBezTo>
                  <a:cubicBezTo>
                    <a:pt x="31690" y="768"/>
                    <a:pt x="23150" y="1"/>
                    <a:pt x="23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5"/>
            <p:cNvSpPr/>
            <p:nvPr/>
          </p:nvSpPr>
          <p:spPr>
            <a:xfrm>
              <a:off x="6871272" y="2135666"/>
              <a:ext cx="319578" cy="987370"/>
            </a:xfrm>
            <a:custGeom>
              <a:rect b="b" l="l" r="r" t="t"/>
              <a:pathLst>
                <a:path extrusionOk="0" h="48235" w="15612">
                  <a:moveTo>
                    <a:pt x="15011" y="0"/>
                  </a:moveTo>
                  <a:cubicBezTo>
                    <a:pt x="15011" y="0"/>
                    <a:pt x="6338" y="1035"/>
                    <a:pt x="3170" y="3670"/>
                  </a:cubicBezTo>
                  <a:cubicBezTo>
                    <a:pt x="1" y="6305"/>
                    <a:pt x="2102" y="46367"/>
                    <a:pt x="4170" y="47401"/>
                  </a:cubicBezTo>
                  <a:cubicBezTo>
                    <a:pt x="4871" y="47835"/>
                    <a:pt x="9874" y="48102"/>
                    <a:pt x="15612" y="48235"/>
                  </a:cubicBezTo>
                  <a:lnTo>
                    <a:pt x="15612" y="134"/>
                  </a:lnTo>
                  <a:lnTo>
                    <a:pt x="15011"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5"/>
            <p:cNvSpPr/>
            <p:nvPr/>
          </p:nvSpPr>
          <p:spPr>
            <a:xfrm>
              <a:off x="7254327" y="3102546"/>
              <a:ext cx="81962" cy="64890"/>
            </a:xfrm>
            <a:custGeom>
              <a:rect b="b" l="l" r="r" t="t"/>
              <a:pathLst>
                <a:path extrusionOk="0" h="3170" w="4004">
                  <a:moveTo>
                    <a:pt x="3770" y="0"/>
                  </a:moveTo>
                  <a:lnTo>
                    <a:pt x="1" y="2836"/>
                  </a:lnTo>
                  <a:lnTo>
                    <a:pt x="234" y="3169"/>
                  </a:lnTo>
                  <a:lnTo>
                    <a:pt x="4004" y="334"/>
                  </a:lnTo>
                  <a:lnTo>
                    <a:pt x="377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5"/>
            <p:cNvSpPr/>
            <p:nvPr/>
          </p:nvSpPr>
          <p:spPr>
            <a:xfrm>
              <a:off x="6783189" y="4318648"/>
              <a:ext cx="133853" cy="8904"/>
            </a:xfrm>
            <a:custGeom>
              <a:rect b="b" l="l" r="r" t="t"/>
              <a:pathLst>
                <a:path extrusionOk="0" h="435" w="6539">
                  <a:moveTo>
                    <a:pt x="1" y="0"/>
                  </a:moveTo>
                  <a:lnTo>
                    <a:pt x="1" y="434"/>
                  </a:lnTo>
                  <a:lnTo>
                    <a:pt x="6539" y="434"/>
                  </a:lnTo>
                  <a:lnTo>
                    <a:pt x="6539"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5"/>
            <p:cNvSpPr/>
            <p:nvPr/>
          </p:nvSpPr>
          <p:spPr>
            <a:xfrm>
              <a:off x="7332870" y="4324114"/>
              <a:ext cx="133157" cy="8208"/>
            </a:xfrm>
            <a:custGeom>
              <a:rect b="b" l="l" r="r" t="t"/>
              <a:pathLst>
                <a:path extrusionOk="0" h="401" w="6505">
                  <a:moveTo>
                    <a:pt x="0" y="0"/>
                  </a:moveTo>
                  <a:lnTo>
                    <a:pt x="0" y="401"/>
                  </a:lnTo>
                  <a:lnTo>
                    <a:pt x="6505" y="401"/>
                  </a:lnTo>
                  <a:lnTo>
                    <a:pt x="6505"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5"/>
            <p:cNvSpPr/>
            <p:nvPr/>
          </p:nvSpPr>
          <p:spPr>
            <a:xfrm>
              <a:off x="6700572" y="4379956"/>
              <a:ext cx="85360" cy="54798"/>
            </a:xfrm>
            <a:custGeom>
              <a:rect b="b" l="l" r="r" t="t"/>
              <a:pathLst>
                <a:path extrusionOk="0" h="2677" w="4170">
                  <a:moveTo>
                    <a:pt x="233" y="1"/>
                  </a:moveTo>
                  <a:cubicBezTo>
                    <a:pt x="90" y="1"/>
                    <a:pt x="6" y="8"/>
                    <a:pt x="0" y="8"/>
                  </a:cubicBezTo>
                  <a:lnTo>
                    <a:pt x="34" y="441"/>
                  </a:lnTo>
                  <a:cubicBezTo>
                    <a:pt x="57" y="441"/>
                    <a:pt x="158" y="433"/>
                    <a:pt x="314" y="433"/>
                  </a:cubicBezTo>
                  <a:cubicBezTo>
                    <a:pt x="1043" y="433"/>
                    <a:pt x="2978" y="614"/>
                    <a:pt x="3803" y="2676"/>
                  </a:cubicBezTo>
                  <a:lnTo>
                    <a:pt x="4170" y="2509"/>
                  </a:lnTo>
                  <a:cubicBezTo>
                    <a:pt x="3275" y="188"/>
                    <a:pt x="973" y="1"/>
                    <a:pt x="233"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7356083" y="2119741"/>
              <a:ext cx="288156" cy="1002621"/>
            </a:xfrm>
            <a:custGeom>
              <a:rect b="b" l="l" r="r" t="t"/>
              <a:pathLst>
                <a:path extrusionOk="0" h="48980" w="14077">
                  <a:moveTo>
                    <a:pt x="6323" y="1"/>
                  </a:moveTo>
                  <a:cubicBezTo>
                    <a:pt x="3275" y="1"/>
                    <a:pt x="0" y="412"/>
                    <a:pt x="0" y="412"/>
                  </a:cubicBezTo>
                  <a:lnTo>
                    <a:pt x="701" y="48980"/>
                  </a:lnTo>
                  <a:cubicBezTo>
                    <a:pt x="5604" y="48880"/>
                    <a:pt x="11475" y="47679"/>
                    <a:pt x="12109" y="47212"/>
                  </a:cubicBezTo>
                  <a:cubicBezTo>
                    <a:pt x="13777" y="46278"/>
                    <a:pt x="14077" y="3514"/>
                    <a:pt x="11141" y="845"/>
                  </a:cubicBezTo>
                  <a:cubicBezTo>
                    <a:pt x="10395" y="194"/>
                    <a:pt x="8412" y="1"/>
                    <a:pt x="632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7059739" y="2136342"/>
              <a:ext cx="211005" cy="82760"/>
            </a:xfrm>
            <a:custGeom>
              <a:rect b="b" l="l" r="r" t="t"/>
              <a:pathLst>
                <a:path extrusionOk="0" h="4043" w="10308">
                  <a:moveTo>
                    <a:pt x="4904" y="1"/>
                  </a:moveTo>
                  <a:cubicBezTo>
                    <a:pt x="3903" y="101"/>
                    <a:pt x="901" y="601"/>
                    <a:pt x="0" y="1035"/>
                  </a:cubicBezTo>
                  <a:cubicBezTo>
                    <a:pt x="1621" y="2211"/>
                    <a:pt x="5923" y="4042"/>
                    <a:pt x="8577" y="4042"/>
                  </a:cubicBezTo>
                  <a:cubicBezTo>
                    <a:pt x="9310" y="4042"/>
                    <a:pt x="9918" y="3902"/>
                    <a:pt x="10308" y="3570"/>
                  </a:cubicBezTo>
                  <a:lnTo>
                    <a:pt x="4904"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5"/>
            <p:cNvSpPr/>
            <p:nvPr/>
          </p:nvSpPr>
          <p:spPr>
            <a:xfrm>
              <a:off x="7287795" y="2121112"/>
              <a:ext cx="143413" cy="94326"/>
            </a:xfrm>
            <a:custGeom>
              <a:rect b="b" l="l" r="r" t="t"/>
              <a:pathLst>
                <a:path extrusionOk="0" h="4608" w="7006">
                  <a:moveTo>
                    <a:pt x="6515" y="1"/>
                  </a:moveTo>
                  <a:cubicBezTo>
                    <a:pt x="5850" y="1"/>
                    <a:pt x="4602" y="48"/>
                    <a:pt x="3370" y="345"/>
                  </a:cubicBezTo>
                  <a:lnTo>
                    <a:pt x="0" y="4381"/>
                  </a:lnTo>
                  <a:cubicBezTo>
                    <a:pt x="308" y="4537"/>
                    <a:pt x="628" y="4607"/>
                    <a:pt x="955" y="4607"/>
                  </a:cubicBezTo>
                  <a:cubicBezTo>
                    <a:pt x="3074" y="4607"/>
                    <a:pt x="5503" y="1658"/>
                    <a:pt x="7005" y="11"/>
                  </a:cubicBezTo>
                  <a:cubicBezTo>
                    <a:pt x="7005" y="11"/>
                    <a:pt x="6823" y="1"/>
                    <a:pt x="6515"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p:nvPr/>
          </p:nvSpPr>
          <p:spPr>
            <a:xfrm>
              <a:off x="7229763" y="2156832"/>
              <a:ext cx="98338" cy="681487"/>
            </a:xfrm>
            <a:custGeom>
              <a:rect b="b" l="l" r="r" t="t"/>
              <a:pathLst>
                <a:path extrusionOk="0" h="33292" w="4804">
                  <a:moveTo>
                    <a:pt x="2368" y="1"/>
                  </a:moveTo>
                  <a:lnTo>
                    <a:pt x="934" y="2002"/>
                  </a:lnTo>
                  <a:lnTo>
                    <a:pt x="1468" y="2369"/>
                  </a:lnTo>
                  <a:lnTo>
                    <a:pt x="0" y="29355"/>
                  </a:lnTo>
                  <a:lnTo>
                    <a:pt x="2435" y="33291"/>
                  </a:lnTo>
                  <a:lnTo>
                    <a:pt x="4804" y="29288"/>
                  </a:lnTo>
                  <a:lnTo>
                    <a:pt x="3336" y="2369"/>
                  </a:lnTo>
                  <a:lnTo>
                    <a:pt x="3836" y="2002"/>
                  </a:lnTo>
                  <a:lnTo>
                    <a:pt x="2368" y="1"/>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5"/>
            <p:cNvSpPr/>
            <p:nvPr/>
          </p:nvSpPr>
          <p:spPr>
            <a:xfrm>
              <a:off x="7257745" y="2201211"/>
              <a:ext cx="42352" cy="10951"/>
            </a:xfrm>
            <a:custGeom>
              <a:rect b="b" l="l" r="r" t="t"/>
              <a:pathLst>
                <a:path extrusionOk="0" h="535" w="2069">
                  <a:moveTo>
                    <a:pt x="134" y="1"/>
                  </a:moveTo>
                  <a:lnTo>
                    <a:pt x="1" y="434"/>
                  </a:lnTo>
                  <a:cubicBezTo>
                    <a:pt x="401" y="501"/>
                    <a:pt x="735" y="534"/>
                    <a:pt x="1068" y="534"/>
                  </a:cubicBezTo>
                  <a:cubicBezTo>
                    <a:pt x="1368" y="534"/>
                    <a:pt x="1735" y="501"/>
                    <a:pt x="2069" y="434"/>
                  </a:cubicBezTo>
                  <a:lnTo>
                    <a:pt x="1935" y="1"/>
                  </a:lnTo>
                  <a:cubicBezTo>
                    <a:pt x="1635" y="84"/>
                    <a:pt x="1343" y="126"/>
                    <a:pt x="1047" y="126"/>
                  </a:cubicBezTo>
                  <a:cubicBezTo>
                    <a:pt x="751" y="126"/>
                    <a:pt x="451" y="84"/>
                    <a:pt x="134" y="1"/>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5"/>
            <p:cNvSpPr/>
            <p:nvPr/>
          </p:nvSpPr>
          <p:spPr>
            <a:xfrm>
              <a:off x="7363596" y="2951641"/>
              <a:ext cx="191210" cy="174814"/>
            </a:xfrm>
            <a:custGeom>
              <a:rect b="b" l="l" r="r" t="t"/>
              <a:pathLst>
                <a:path extrusionOk="0" h="8540" w="9341">
                  <a:moveTo>
                    <a:pt x="0" y="0"/>
                  </a:moveTo>
                  <a:lnTo>
                    <a:pt x="134" y="8540"/>
                  </a:lnTo>
                  <a:lnTo>
                    <a:pt x="334" y="8540"/>
                  </a:lnTo>
                  <a:cubicBezTo>
                    <a:pt x="367" y="8540"/>
                    <a:pt x="5004" y="8373"/>
                    <a:pt x="9340" y="7506"/>
                  </a:cubicBezTo>
                  <a:lnTo>
                    <a:pt x="9273" y="7072"/>
                  </a:lnTo>
                  <a:cubicBezTo>
                    <a:pt x="5504" y="7873"/>
                    <a:pt x="1501" y="8073"/>
                    <a:pt x="567" y="8139"/>
                  </a:cubicBezTo>
                  <a:lnTo>
                    <a:pt x="434"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5"/>
            <p:cNvSpPr/>
            <p:nvPr/>
          </p:nvSpPr>
          <p:spPr>
            <a:xfrm>
              <a:off x="6963448" y="2950945"/>
              <a:ext cx="231495" cy="175510"/>
            </a:xfrm>
            <a:custGeom>
              <a:rect b="b" l="l" r="r" t="t"/>
              <a:pathLst>
                <a:path extrusionOk="0" h="8574" w="11309">
                  <a:moveTo>
                    <a:pt x="10875" y="1"/>
                  </a:moveTo>
                  <a:lnTo>
                    <a:pt x="10875" y="8107"/>
                  </a:lnTo>
                  <a:cubicBezTo>
                    <a:pt x="10409" y="8114"/>
                    <a:pt x="9951" y="8118"/>
                    <a:pt x="9500" y="8118"/>
                  </a:cubicBezTo>
                  <a:cubicBezTo>
                    <a:pt x="5921" y="8118"/>
                    <a:pt x="2827" y="7884"/>
                    <a:pt x="101" y="7440"/>
                  </a:cubicBezTo>
                  <a:lnTo>
                    <a:pt x="1" y="7873"/>
                  </a:lnTo>
                  <a:cubicBezTo>
                    <a:pt x="2970" y="8374"/>
                    <a:pt x="6305" y="8574"/>
                    <a:pt x="10175" y="8574"/>
                  </a:cubicBezTo>
                  <a:cubicBezTo>
                    <a:pt x="10475" y="8574"/>
                    <a:pt x="10742" y="8574"/>
                    <a:pt x="11109" y="8540"/>
                  </a:cubicBezTo>
                  <a:lnTo>
                    <a:pt x="11309" y="8540"/>
                  </a:lnTo>
                  <a:lnTo>
                    <a:pt x="11309"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5"/>
            <p:cNvSpPr/>
            <p:nvPr/>
          </p:nvSpPr>
          <p:spPr>
            <a:xfrm>
              <a:off x="7612142" y="2262662"/>
              <a:ext cx="13674" cy="108593"/>
            </a:xfrm>
            <a:custGeom>
              <a:rect b="b" l="l" r="r" t="t"/>
              <a:pathLst>
                <a:path extrusionOk="0" h="5305" w="668">
                  <a:moveTo>
                    <a:pt x="0" y="1"/>
                  </a:moveTo>
                  <a:lnTo>
                    <a:pt x="234" y="5305"/>
                  </a:lnTo>
                  <a:lnTo>
                    <a:pt x="667" y="5271"/>
                  </a:lnTo>
                  <a:lnTo>
                    <a:pt x="434"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5"/>
            <p:cNvSpPr/>
            <p:nvPr/>
          </p:nvSpPr>
          <p:spPr>
            <a:xfrm>
              <a:off x="7848387" y="2020952"/>
              <a:ext cx="28023" cy="32793"/>
            </a:xfrm>
            <a:custGeom>
              <a:rect b="b" l="l" r="r" t="t"/>
              <a:pathLst>
                <a:path extrusionOk="0" h="1602" w="1369">
                  <a:moveTo>
                    <a:pt x="334" y="0"/>
                  </a:moveTo>
                  <a:lnTo>
                    <a:pt x="1" y="267"/>
                  </a:lnTo>
                  <a:lnTo>
                    <a:pt x="1035" y="1602"/>
                  </a:lnTo>
                  <a:lnTo>
                    <a:pt x="1368" y="1368"/>
                  </a:lnTo>
                  <a:lnTo>
                    <a:pt x="334"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5"/>
            <p:cNvSpPr/>
            <p:nvPr/>
          </p:nvSpPr>
          <p:spPr>
            <a:xfrm>
              <a:off x="7278236" y="2085146"/>
              <a:ext cx="77868" cy="125645"/>
            </a:xfrm>
            <a:custGeom>
              <a:rect b="b" l="l" r="r" t="t"/>
              <a:pathLst>
                <a:path extrusionOk="0" h="6138" w="3804">
                  <a:moveTo>
                    <a:pt x="3003" y="0"/>
                  </a:moveTo>
                  <a:cubicBezTo>
                    <a:pt x="2736" y="1434"/>
                    <a:pt x="2302" y="2602"/>
                    <a:pt x="0" y="3536"/>
                  </a:cubicBezTo>
                  <a:lnTo>
                    <a:pt x="1668" y="6138"/>
                  </a:lnTo>
                  <a:cubicBezTo>
                    <a:pt x="3103" y="5004"/>
                    <a:pt x="3436" y="3636"/>
                    <a:pt x="3803" y="2102"/>
                  </a:cubicBezTo>
                  <a:lnTo>
                    <a:pt x="30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5"/>
            <p:cNvSpPr/>
            <p:nvPr/>
          </p:nvSpPr>
          <p:spPr>
            <a:xfrm>
              <a:off x="7160103" y="2085146"/>
              <a:ext cx="118153" cy="129739"/>
            </a:xfrm>
            <a:custGeom>
              <a:rect b="b" l="l" r="r" t="t"/>
              <a:pathLst>
                <a:path extrusionOk="0" h="6338" w="5772">
                  <a:moveTo>
                    <a:pt x="935" y="0"/>
                  </a:moveTo>
                  <a:lnTo>
                    <a:pt x="1" y="2535"/>
                  </a:lnTo>
                  <a:cubicBezTo>
                    <a:pt x="1" y="2535"/>
                    <a:pt x="1235" y="4837"/>
                    <a:pt x="4070" y="6338"/>
                  </a:cubicBezTo>
                  <a:lnTo>
                    <a:pt x="5771" y="3536"/>
                  </a:lnTo>
                  <a:cubicBezTo>
                    <a:pt x="3570" y="2835"/>
                    <a:pt x="1502" y="1635"/>
                    <a:pt x="9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5"/>
            <p:cNvSpPr/>
            <p:nvPr/>
          </p:nvSpPr>
          <p:spPr>
            <a:xfrm>
              <a:off x="7106840" y="1691836"/>
              <a:ext cx="312761" cy="389913"/>
            </a:xfrm>
            <a:custGeom>
              <a:rect b="b" l="l" r="r" t="t"/>
              <a:pathLst>
                <a:path extrusionOk="0" h="19048" w="15279">
                  <a:moveTo>
                    <a:pt x="7640" y="0"/>
                  </a:moveTo>
                  <a:cubicBezTo>
                    <a:pt x="401" y="0"/>
                    <a:pt x="1" y="6138"/>
                    <a:pt x="1" y="6138"/>
                  </a:cubicBezTo>
                  <a:lnTo>
                    <a:pt x="1" y="11242"/>
                  </a:lnTo>
                  <a:cubicBezTo>
                    <a:pt x="234" y="13176"/>
                    <a:pt x="901" y="15178"/>
                    <a:pt x="1702" y="16078"/>
                  </a:cubicBezTo>
                  <a:cubicBezTo>
                    <a:pt x="2503" y="17012"/>
                    <a:pt x="5305" y="19047"/>
                    <a:pt x="7606" y="19047"/>
                  </a:cubicBezTo>
                  <a:cubicBezTo>
                    <a:pt x="9941" y="19047"/>
                    <a:pt x="12677" y="17012"/>
                    <a:pt x="13477" y="16078"/>
                  </a:cubicBezTo>
                  <a:cubicBezTo>
                    <a:pt x="14278" y="15178"/>
                    <a:pt x="14945" y="13176"/>
                    <a:pt x="15178" y="11242"/>
                  </a:cubicBezTo>
                  <a:lnTo>
                    <a:pt x="15178" y="6138"/>
                  </a:lnTo>
                  <a:lnTo>
                    <a:pt x="15278" y="6138"/>
                  </a:lnTo>
                  <a:cubicBezTo>
                    <a:pt x="15278" y="6138"/>
                    <a:pt x="14845" y="0"/>
                    <a:pt x="7640"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5"/>
            <p:cNvSpPr/>
            <p:nvPr/>
          </p:nvSpPr>
          <p:spPr>
            <a:xfrm>
              <a:off x="7079820" y="1896761"/>
              <a:ext cx="119217" cy="89167"/>
            </a:xfrm>
            <a:custGeom>
              <a:rect b="b" l="l" r="r" t="t"/>
              <a:pathLst>
                <a:path extrusionOk="0" h="4356" w="5824">
                  <a:moveTo>
                    <a:pt x="1517" y="1"/>
                  </a:moveTo>
                  <a:cubicBezTo>
                    <a:pt x="1235" y="1"/>
                    <a:pt x="906" y="111"/>
                    <a:pt x="620" y="497"/>
                  </a:cubicBezTo>
                  <a:cubicBezTo>
                    <a:pt x="0" y="1303"/>
                    <a:pt x="302" y="4355"/>
                    <a:pt x="2489" y="4355"/>
                  </a:cubicBezTo>
                  <a:cubicBezTo>
                    <a:pt x="2656" y="4355"/>
                    <a:pt x="2833" y="4337"/>
                    <a:pt x="3022" y="4299"/>
                  </a:cubicBezTo>
                  <a:cubicBezTo>
                    <a:pt x="5824" y="3695"/>
                    <a:pt x="2943" y="172"/>
                    <a:pt x="2269" y="172"/>
                  </a:cubicBezTo>
                  <a:cubicBezTo>
                    <a:pt x="2236" y="172"/>
                    <a:pt x="2209" y="180"/>
                    <a:pt x="2188" y="197"/>
                  </a:cubicBezTo>
                  <a:cubicBezTo>
                    <a:pt x="2188" y="197"/>
                    <a:pt x="1894" y="1"/>
                    <a:pt x="1517"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5"/>
            <p:cNvSpPr/>
            <p:nvPr/>
          </p:nvSpPr>
          <p:spPr>
            <a:xfrm>
              <a:off x="7096605" y="1911008"/>
              <a:ext cx="18464" cy="39630"/>
            </a:xfrm>
            <a:custGeom>
              <a:rect b="b" l="l" r="r" t="t"/>
              <a:pathLst>
                <a:path extrusionOk="0" h="1936" w="902">
                  <a:moveTo>
                    <a:pt x="868" y="1"/>
                  </a:moveTo>
                  <a:cubicBezTo>
                    <a:pt x="834" y="1"/>
                    <a:pt x="467" y="68"/>
                    <a:pt x="201" y="468"/>
                  </a:cubicBezTo>
                  <a:cubicBezTo>
                    <a:pt x="0" y="835"/>
                    <a:pt x="0" y="1302"/>
                    <a:pt x="201" y="1936"/>
                  </a:cubicBezTo>
                  <a:lnTo>
                    <a:pt x="568" y="1735"/>
                  </a:lnTo>
                  <a:cubicBezTo>
                    <a:pt x="401" y="1302"/>
                    <a:pt x="401" y="902"/>
                    <a:pt x="534" y="668"/>
                  </a:cubicBezTo>
                  <a:cubicBezTo>
                    <a:pt x="668" y="468"/>
                    <a:pt x="901" y="435"/>
                    <a:pt x="901" y="435"/>
                  </a:cubicBezTo>
                  <a:lnTo>
                    <a:pt x="868"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5"/>
            <p:cNvSpPr/>
            <p:nvPr/>
          </p:nvSpPr>
          <p:spPr>
            <a:xfrm>
              <a:off x="7100699" y="1930127"/>
              <a:ext cx="20511" cy="17788"/>
            </a:xfrm>
            <a:custGeom>
              <a:rect b="b" l="l" r="r" t="t"/>
              <a:pathLst>
                <a:path extrusionOk="0" h="869" w="1002">
                  <a:moveTo>
                    <a:pt x="67" y="1"/>
                  </a:moveTo>
                  <a:lnTo>
                    <a:pt x="1" y="401"/>
                  </a:lnTo>
                  <a:cubicBezTo>
                    <a:pt x="434" y="435"/>
                    <a:pt x="634" y="868"/>
                    <a:pt x="634" y="868"/>
                  </a:cubicBezTo>
                  <a:lnTo>
                    <a:pt x="1001" y="668"/>
                  </a:lnTo>
                  <a:cubicBezTo>
                    <a:pt x="1001" y="601"/>
                    <a:pt x="668" y="34"/>
                    <a:pt x="67"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5"/>
            <p:cNvSpPr/>
            <p:nvPr/>
          </p:nvSpPr>
          <p:spPr>
            <a:xfrm>
              <a:off x="7329083" y="1896761"/>
              <a:ext cx="118419" cy="88697"/>
            </a:xfrm>
            <a:custGeom>
              <a:rect b="b" l="l" r="r" t="t"/>
              <a:pathLst>
                <a:path extrusionOk="0" h="4333" w="5785">
                  <a:moveTo>
                    <a:pt x="4258" y="1"/>
                  </a:moveTo>
                  <a:cubicBezTo>
                    <a:pt x="3882" y="1"/>
                    <a:pt x="3587" y="197"/>
                    <a:pt x="3587" y="197"/>
                  </a:cubicBezTo>
                  <a:cubicBezTo>
                    <a:pt x="3583" y="194"/>
                    <a:pt x="3577" y="193"/>
                    <a:pt x="3571" y="193"/>
                  </a:cubicBezTo>
                  <a:cubicBezTo>
                    <a:pt x="3205" y="193"/>
                    <a:pt x="0" y="3841"/>
                    <a:pt x="2754" y="4299"/>
                  </a:cubicBezTo>
                  <a:cubicBezTo>
                    <a:pt x="2904" y="4322"/>
                    <a:pt x="3046" y="4333"/>
                    <a:pt x="3182" y="4333"/>
                  </a:cubicBezTo>
                  <a:cubicBezTo>
                    <a:pt x="5464" y="4333"/>
                    <a:pt x="5785" y="1315"/>
                    <a:pt x="5155" y="497"/>
                  </a:cubicBezTo>
                  <a:cubicBezTo>
                    <a:pt x="4869" y="111"/>
                    <a:pt x="4541" y="1"/>
                    <a:pt x="4258"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a:off x="7411393" y="1911704"/>
              <a:ext cx="19815" cy="38934"/>
            </a:xfrm>
            <a:custGeom>
              <a:rect b="b" l="l" r="r" t="t"/>
              <a:pathLst>
                <a:path extrusionOk="0" h="1902" w="968">
                  <a:moveTo>
                    <a:pt x="67" y="0"/>
                  </a:moveTo>
                  <a:lnTo>
                    <a:pt x="0" y="434"/>
                  </a:lnTo>
                  <a:cubicBezTo>
                    <a:pt x="67" y="434"/>
                    <a:pt x="267" y="467"/>
                    <a:pt x="400" y="667"/>
                  </a:cubicBezTo>
                  <a:cubicBezTo>
                    <a:pt x="500" y="901"/>
                    <a:pt x="500" y="1268"/>
                    <a:pt x="334" y="1768"/>
                  </a:cubicBezTo>
                  <a:lnTo>
                    <a:pt x="734" y="1902"/>
                  </a:lnTo>
                  <a:cubicBezTo>
                    <a:pt x="967" y="1268"/>
                    <a:pt x="934" y="801"/>
                    <a:pt x="734" y="467"/>
                  </a:cubicBezTo>
                  <a:cubicBezTo>
                    <a:pt x="467" y="67"/>
                    <a:pt x="67" y="0"/>
                    <a:pt x="67"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a:off x="7405928" y="1930127"/>
              <a:ext cx="20490" cy="17788"/>
            </a:xfrm>
            <a:custGeom>
              <a:rect b="b" l="l" r="r" t="t"/>
              <a:pathLst>
                <a:path extrusionOk="0" h="869" w="1001">
                  <a:moveTo>
                    <a:pt x="934" y="1"/>
                  </a:moveTo>
                  <a:cubicBezTo>
                    <a:pt x="334" y="34"/>
                    <a:pt x="0" y="601"/>
                    <a:pt x="0" y="668"/>
                  </a:cubicBezTo>
                  <a:lnTo>
                    <a:pt x="367" y="868"/>
                  </a:lnTo>
                  <a:cubicBezTo>
                    <a:pt x="367" y="868"/>
                    <a:pt x="567" y="435"/>
                    <a:pt x="1001" y="401"/>
                  </a:cubicBezTo>
                  <a:lnTo>
                    <a:pt x="934"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5"/>
            <p:cNvSpPr/>
            <p:nvPr/>
          </p:nvSpPr>
          <p:spPr>
            <a:xfrm>
              <a:off x="7127331" y="1721865"/>
              <a:ext cx="273152" cy="383772"/>
            </a:xfrm>
            <a:custGeom>
              <a:rect b="b" l="l" r="r" t="t"/>
              <a:pathLst>
                <a:path extrusionOk="0" h="18748" w="13344">
                  <a:moveTo>
                    <a:pt x="6672" y="1"/>
                  </a:moveTo>
                  <a:cubicBezTo>
                    <a:pt x="367" y="1"/>
                    <a:pt x="1" y="5371"/>
                    <a:pt x="1" y="5371"/>
                  </a:cubicBezTo>
                  <a:lnTo>
                    <a:pt x="1" y="10642"/>
                  </a:lnTo>
                  <a:cubicBezTo>
                    <a:pt x="267" y="12643"/>
                    <a:pt x="801" y="14712"/>
                    <a:pt x="1502" y="15679"/>
                  </a:cubicBezTo>
                  <a:cubicBezTo>
                    <a:pt x="2202" y="16613"/>
                    <a:pt x="4637" y="18748"/>
                    <a:pt x="6672" y="18748"/>
                  </a:cubicBezTo>
                  <a:cubicBezTo>
                    <a:pt x="8707" y="18748"/>
                    <a:pt x="11142" y="16613"/>
                    <a:pt x="11842" y="15679"/>
                  </a:cubicBezTo>
                  <a:cubicBezTo>
                    <a:pt x="12543" y="14712"/>
                    <a:pt x="13143" y="12643"/>
                    <a:pt x="13343" y="10642"/>
                  </a:cubicBezTo>
                  <a:lnTo>
                    <a:pt x="13343" y="5371"/>
                  </a:lnTo>
                  <a:cubicBezTo>
                    <a:pt x="13343" y="5371"/>
                    <a:pt x="12976" y="1"/>
                    <a:pt x="6672"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5"/>
            <p:cNvSpPr/>
            <p:nvPr/>
          </p:nvSpPr>
          <p:spPr>
            <a:xfrm>
              <a:off x="7126655" y="1955407"/>
              <a:ext cx="12302" cy="30746"/>
            </a:xfrm>
            <a:custGeom>
              <a:rect b="b" l="l" r="r" t="t"/>
              <a:pathLst>
                <a:path extrusionOk="0" h="1502" w="601">
                  <a:moveTo>
                    <a:pt x="400" y="0"/>
                  </a:moveTo>
                  <a:lnTo>
                    <a:pt x="0" y="33"/>
                  </a:lnTo>
                  <a:lnTo>
                    <a:pt x="167" y="1501"/>
                  </a:lnTo>
                  <a:lnTo>
                    <a:pt x="601" y="1434"/>
                  </a:lnTo>
                  <a:lnTo>
                    <a:pt x="400"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5"/>
            <p:cNvSpPr/>
            <p:nvPr/>
          </p:nvSpPr>
          <p:spPr>
            <a:xfrm>
              <a:off x="7388856" y="1956083"/>
              <a:ext cx="11627" cy="29374"/>
            </a:xfrm>
            <a:custGeom>
              <a:rect b="b" l="l" r="r" t="t"/>
              <a:pathLst>
                <a:path extrusionOk="0" h="1435" w="568">
                  <a:moveTo>
                    <a:pt x="134" y="0"/>
                  </a:moveTo>
                  <a:lnTo>
                    <a:pt x="0" y="1368"/>
                  </a:lnTo>
                  <a:lnTo>
                    <a:pt x="401" y="1435"/>
                  </a:lnTo>
                  <a:lnTo>
                    <a:pt x="567" y="67"/>
                  </a:lnTo>
                  <a:lnTo>
                    <a:pt x="134"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a:off x="7121190" y="1715049"/>
              <a:ext cx="285434" cy="207586"/>
            </a:xfrm>
            <a:custGeom>
              <a:rect b="b" l="l" r="r" t="t"/>
              <a:pathLst>
                <a:path extrusionOk="0" h="10141" w="13944">
                  <a:moveTo>
                    <a:pt x="7005" y="0"/>
                  </a:moveTo>
                  <a:lnTo>
                    <a:pt x="4303" y="334"/>
                  </a:lnTo>
                  <a:lnTo>
                    <a:pt x="2302" y="1368"/>
                  </a:lnTo>
                  <a:lnTo>
                    <a:pt x="801" y="2902"/>
                  </a:lnTo>
                  <a:lnTo>
                    <a:pt x="0" y="5271"/>
                  </a:lnTo>
                  <a:lnTo>
                    <a:pt x="0" y="8073"/>
                  </a:lnTo>
                  <a:lnTo>
                    <a:pt x="167" y="9074"/>
                  </a:lnTo>
                  <a:cubicBezTo>
                    <a:pt x="601" y="9307"/>
                    <a:pt x="934" y="10141"/>
                    <a:pt x="934" y="10141"/>
                  </a:cubicBezTo>
                  <a:cubicBezTo>
                    <a:pt x="934" y="10141"/>
                    <a:pt x="667" y="5004"/>
                    <a:pt x="1935" y="4237"/>
                  </a:cubicBezTo>
                  <a:cubicBezTo>
                    <a:pt x="3296" y="5100"/>
                    <a:pt x="5161" y="5525"/>
                    <a:pt x="7024" y="5525"/>
                  </a:cubicBezTo>
                  <a:cubicBezTo>
                    <a:pt x="8905" y="5525"/>
                    <a:pt x="10785" y="5092"/>
                    <a:pt x="12142" y="4237"/>
                  </a:cubicBezTo>
                  <a:cubicBezTo>
                    <a:pt x="13276" y="5438"/>
                    <a:pt x="13043" y="9941"/>
                    <a:pt x="13043" y="9941"/>
                  </a:cubicBezTo>
                  <a:cubicBezTo>
                    <a:pt x="13143" y="9574"/>
                    <a:pt x="13410" y="9274"/>
                    <a:pt x="13743" y="9074"/>
                  </a:cubicBezTo>
                  <a:lnTo>
                    <a:pt x="13944" y="5171"/>
                  </a:lnTo>
                  <a:lnTo>
                    <a:pt x="12443" y="1868"/>
                  </a:lnTo>
                  <a:lnTo>
                    <a:pt x="9641" y="401"/>
                  </a:lnTo>
                  <a:lnTo>
                    <a:pt x="700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7216785" y="1996368"/>
              <a:ext cx="97662" cy="19815"/>
            </a:xfrm>
            <a:custGeom>
              <a:rect b="b" l="l" r="r" t="t"/>
              <a:pathLst>
                <a:path extrusionOk="0" h="968" w="4771">
                  <a:moveTo>
                    <a:pt x="167" y="1"/>
                  </a:moveTo>
                  <a:lnTo>
                    <a:pt x="0" y="368"/>
                  </a:lnTo>
                  <a:cubicBezTo>
                    <a:pt x="834" y="768"/>
                    <a:pt x="1635" y="968"/>
                    <a:pt x="2435" y="968"/>
                  </a:cubicBezTo>
                  <a:cubicBezTo>
                    <a:pt x="3236" y="968"/>
                    <a:pt x="4003" y="768"/>
                    <a:pt x="4770" y="368"/>
                  </a:cubicBezTo>
                  <a:lnTo>
                    <a:pt x="4570" y="1"/>
                  </a:lnTo>
                  <a:cubicBezTo>
                    <a:pt x="3853" y="351"/>
                    <a:pt x="3136" y="526"/>
                    <a:pt x="2406" y="526"/>
                  </a:cubicBezTo>
                  <a:cubicBezTo>
                    <a:pt x="1677" y="526"/>
                    <a:pt x="934" y="351"/>
                    <a:pt x="167"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7242720" y="2018905"/>
              <a:ext cx="45771" cy="12302"/>
            </a:xfrm>
            <a:custGeom>
              <a:rect b="b" l="l" r="r" t="t"/>
              <a:pathLst>
                <a:path extrusionOk="0" h="601" w="2236">
                  <a:moveTo>
                    <a:pt x="168" y="0"/>
                  </a:moveTo>
                  <a:lnTo>
                    <a:pt x="1" y="367"/>
                  </a:lnTo>
                  <a:cubicBezTo>
                    <a:pt x="368" y="534"/>
                    <a:pt x="735" y="601"/>
                    <a:pt x="1135" y="601"/>
                  </a:cubicBezTo>
                  <a:cubicBezTo>
                    <a:pt x="1502" y="601"/>
                    <a:pt x="1869" y="534"/>
                    <a:pt x="2236" y="367"/>
                  </a:cubicBezTo>
                  <a:lnTo>
                    <a:pt x="2036" y="0"/>
                  </a:lnTo>
                  <a:cubicBezTo>
                    <a:pt x="1719" y="134"/>
                    <a:pt x="1419" y="201"/>
                    <a:pt x="1114" y="201"/>
                  </a:cubicBezTo>
                  <a:cubicBezTo>
                    <a:pt x="810" y="201"/>
                    <a:pt x="501" y="134"/>
                    <a:pt x="168"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7259117" y="1911008"/>
              <a:ext cx="30746" cy="77192"/>
            </a:xfrm>
            <a:custGeom>
              <a:rect b="b" l="l" r="r" t="t"/>
              <a:pathLst>
                <a:path extrusionOk="0" h="3771" w="1502">
                  <a:moveTo>
                    <a:pt x="67" y="1"/>
                  </a:moveTo>
                  <a:lnTo>
                    <a:pt x="67" y="1"/>
                  </a:lnTo>
                  <a:cubicBezTo>
                    <a:pt x="0" y="635"/>
                    <a:pt x="434" y="1402"/>
                    <a:pt x="768" y="2036"/>
                  </a:cubicBezTo>
                  <a:cubicBezTo>
                    <a:pt x="901" y="2303"/>
                    <a:pt x="1068" y="2569"/>
                    <a:pt x="1068" y="2669"/>
                  </a:cubicBezTo>
                  <a:cubicBezTo>
                    <a:pt x="1068" y="2803"/>
                    <a:pt x="668" y="3136"/>
                    <a:pt x="201" y="3370"/>
                  </a:cubicBezTo>
                  <a:lnTo>
                    <a:pt x="401" y="3770"/>
                  </a:lnTo>
                  <a:cubicBezTo>
                    <a:pt x="734" y="3537"/>
                    <a:pt x="1502" y="3070"/>
                    <a:pt x="1435" y="2703"/>
                  </a:cubicBezTo>
                  <a:cubicBezTo>
                    <a:pt x="1502" y="2536"/>
                    <a:pt x="1368" y="2303"/>
                    <a:pt x="1101" y="1869"/>
                  </a:cubicBezTo>
                  <a:cubicBezTo>
                    <a:pt x="834" y="1335"/>
                    <a:pt x="401" y="568"/>
                    <a:pt x="501" y="68"/>
                  </a:cubicBezTo>
                  <a:lnTo>
                    <a:pt x="67"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7188106" y="1921939"/>
              <a:ext cx="17092" cy="17092"/>
            </a:xfrm>
            <a:custGeom>
              <a:rect b="b" l="l" r="r" t="t"/>
              <a:pathLst>
                <a:path extrusionOk="0" h="835" w="835">
                  <a:moveTo>
                    <a:pt x="401" y="1"/>
                  </a:moveTo>
                  <a:cubicBezTo>
                    <a:pt x="167" y="1"/>
                    <a:pt x="0" y="234"/>
                    <a:pt x="0" y="434"/>
                  </a:cubicBezTo>
                  <a:cubicBezTo>
                    <a:pt x="0" y="668"/>
                    <a:pt x="200" y="835"/>
                    <a:pt x="401" y="835"/>
                  </a:cubicBezTo>
                  <a:cubicBezTo>
                    <a:pt x="667" y="835"/>
                    <a:pt x="834" y="634"/>
                    <a:pt x="834" y="434"/>
                  </a:cubicBezTo>
                  <a:cubicBezTo>
                    <a:pt x="834" y="167"/>
                    <a:pt x="667" y="1"/>
                    <a:pt x="401"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7319892" y="1921939"/>
              <a:ext cx="17092" cy="17092"/>
            </a:xfrm>
            <a:custGeom>
              <a:rect b="b" l="l" r="r" t="t"/>
              <a:pathLst>
                <a:path extrusionOk="0" h="835" w="835">
                  <a:moveTo>
                    <a:pt x="434" y="1"/>
                  </a:moveTo>
                  <a:cubicBezTo>
                    <a:pt x="167" y="1"/>
                    <a:pt x="0" y="234"/>
                    <a:pt x="0" y="434"/>
                  </a:cubicBezTo>
                  <a:cubicBezTo>
                    <a:pt x="0" y="668"/>
                    <a:pt x="234" y="835"/>
                    <a:pt x="434" y="835"/>
                  </a:cubicBezTo>
                  <a:cubicBezTo>
                    <a:pt x="701" y="835"/>
                    <a:pt x="834" y="634"/>
                    <a:pt x="834" y="434"/>
                  </a:cubicBezTo>
                  <a:cubicBezTo>
                    <a:pt x="834" y="167"/>
                    <a:pt x="634" y="1"/>
                    <a:pt x="43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5"/>
            <p:cNvSpPr/>
            <p:nvPr/>
          </p:nvSpPr>
          <p:spPr>
            <a:xfrm>
              <a:off x="7175128" y="1916146"/>
              <a:ext cx="43048" cy="12650"/>
            </a:xfrm>
            <a:custGeom>
              <a:rect b="b" l="l" r="r" t="t"/>
              <a:pathLst>
                <a:path extrusionOk="0" h="618" w="2103">
                  <a:moveTo>
                    <a:pt x="1101" y="0"/>
                  </a:moveTo>
                  <a:cubicBezTo>
                    <a:pt x="751" y="0"/>
                    <a:pt x="384" y="83"/>
                    <a:pt x="1" y="250"/>
                  </a:cubicBezTo>
                  <a:lnTo>
                    <a:pt x="167" y="617"/>
                  </a:lnTo>
                  <a:cubicBezTo>
                    <a:pt x="501" y="500"/>
                    <a:pt x="801" y="442"/>
                    <a:pt x="1080" y="442"/>
                  </a:cubicBezTo>
                  <a:cubicBezTo>
                    <a:pt x="1360" y="442"/>
                    <a:pt x="1618" y="500"/>
                    <a:pt x="1869" y="617"/>
                  </a:cubicBezTo>
                  <a:lnTo>
                    <a:pt x="2102" y="250"/>
                  </a:lnTo>
                  <a:cubicBezTo>
                    <a:pt x="1785" y="83"/>
                    <a:pt x="1452" y="0"/>
                    <a:pt x="1101"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7307590" y="1916146"/>
              <a:ext cx="42352" cy="12650"/>
            </a:xfrm>
            <a:custGeom>
              <a:rect b="b" l="l" r="r" t="t"/>
              <a:pathLst>
                <a:path extrusionOk="0" h="618" w="2069">
                  <a:moveTo>
                    <a:pt x="985" y="0"/>
                  </a:moveTo>
                  <a:cubicBezTo>
                    <a:pt x="635" y="0"/>
                    <a:pt x="301" y="83"/>
                    <a:pt x="1" y="250"/>
                  </a:cubicBezTo>
                  <a:lnTo>
                    <a:pt x="201" y="617"/>
                  </a:lnTo>
                  <a:cubicBezTo>
                    <a:pt x="451" y="467"/>
                    <a:pt x="710" y="392"/>
                    <a:pt x="989" y="392"/>
                  </a:cubicBezTo>
                  <a:cubicBezTo>
                    <a:pt x="1268" y="392"/>
                    <a:pt x="1569" y="467"/>
                    <a:pt x="1902" y="617"/>
                  </a:cubicBezTo>
                  <a:lnTo>
                    <a:pt x="2069" y="250"/>
                  </a:lnTo>
                  <a:cubicBezTo>
                    <a:pt x="1702" y="83"/>
                    <a:pt x="1335" y="0"/>
                    <a:pt x="985"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7168987" y="1877990"/>
              <a:ext cx="61185" cy="15967"/>
            </a:xfrm>
            <a:custGeom>
              <a:rect b="b" l="l" r="r" t="t"/>
              <a:pathLst>
                <a:path extrusionOk="0" h="780" w="2989">
                  <a:moveTo>
                    <a:pt x="977" y="0"/>
                  </a:moveTo>
                  <a:cubicBezTo>
                    <a:pt x="922" y="0"/>
                    <a:pt x="874" y="4"/>
                    <a:pt x="834" y="13"/>
                  </a:cubicBezTo>
                  <a:cubicBezTo>
                    <a:pt x="401" y="246"/>
                    <a:pt x="0" y="580"/>
                    <a:pt x="100" y="713"/>
                  </a:cubicBezTo>
                  <a:cubicBezTo>
                    <a:pt x="128" y="755"/>
                    <a:pt x="573" y="779"/>
                    <a:pt x="1098" y="779"/>
                  </a:cubicBezTo>
                  <a:cubicBezTo>
                    <a:pt x="1839" y="779"/>
                    <a:pt x="2738" y="730"/>
                    <a:pt x="2836" y="613"/>
                  </a:cubicBezTo>
                  <a:cubicBezTo>
                    <a:pt x="2988" y="461"/>
                    <a:pt x="1576" y="0"/>
                    <a:pt x="977"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7297641" y="1877990"/>
              <a:ext cx="61185" cy="15967"/>
            </a:xfrm>
            <a:custGeom>
              <a:rect b="b" l="l" r="r" t="t"/>
              <a:pathLst>
                <a:path extrusionOk="0" h="780" w="2989">
                  <a:moveTo>
                    <a:pt x="2012" y="0"/>
                  </a:moveTo>
                  <a:cubicBezTo>
                    <a:pt x="1413" y="0"/>
                    <a:pt x="1" y="461"/>
                    <a:pt x="153" y="613"/>
                  </a:cubicBezTo>
                  <a:cubicBezTo>
                    <a:pt x="251" y="730"/>
                    <a:pt x="1150" y="779"/>
                    <a:pt x="1891" y="779"/>
                  </a:cubicBezTo>
                  <a:cubicBezTo>
                    <a:pt x="2415" y="779"/>
                    <a:pt x="2861" y="755"/>
                    <a:pt x="2889" y="713"/>
                  </a:cubicBezTo>
                  <a:cubicBezTo>
                    <a:pt x="2989" y="580"/>
                    <a:pt x="2622" y="246"/>
                    <a:pt x="2155" y="13"/>
                  </a:cubicBezTo>
                  <a:cubicBezTo>
                    <a:pt x="2115" y="4"/>
                    <a:pt x="2067" y="0"/>
                    <a:pt x="2012"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a:off x="7148497" y="1900097"/>
              <a:ext cx="100405" cy="56006"/>
            </a:xfrm>
            <a:custGeom>
              <a:rect b="b" l="l" r="r" t="t"/>
              <a:pathLst>
                <a:path extrusionOk="0" h="2736" w="4905">
                  <a:moveTo>
                    <a:pt x="3503" y="467"/>
                  </a:moveTo>
                  <a:cubicBezTo>
                    <a:pt x="4070" y="467"/>
                    <a:pt x="4470" y="901"/>
                    <a:pt x="4470" y="1401"/>
                  </a:cubicBezTo>
                  <a:cubicBezTo>
                    <a:pt x="4470" y="1935"/>
                    <a:pt x="4003" y="2369"/>
                    <a:pt x="3503" y="2369"/>
                  </a:cubicBezTo>
                  <a:lnTo>
                    <a:pt x="1402" y="2369"/>
                  </a:lnTo>
                  <a:cubicBezTo>
                    <a:pt x="835" y="2369"/>
                    <a:pt x="434" y="1902"/>
                    <a:pt x="434" y="1401"/>
                  </a:cubicBezTo>
                  <a:cubicBezTo>
                    <a:pt x="434" y="867"/>
                    <a:pt x="901" y="467"/>
                    <a:pt x="1402" y="467"/>
                  </a:cubicBezTo>
                  <a:close/>
                  <a:moveTo>
                    <a:pt x="1368" y="0"/>
                  </a:moveTo>
                  <a:cubicBezTo>
                    <a:pt x="634" y="0"/>
                    <a:pt x="1" y="634"/>
                    <a:pt x="1" y="1368"/>
                  </a:cubicBezTo>
                  <a:cubicBezTo>
                    <a:pt x="1" y="2135"/>
                    <a:pt x="634" y="2735"/>
                    <a:pt x="1368" y="2735"/>
                  </a:cubicBezTo>
                  <a:lnTo>
                    <a:pt x="3503" y="2735"/>
                  </a:lnTo>
                  <a:cubicBezTo>
                    <a:pt x="4270" y="2735"/>
                    <a:pt x="4904" y="2135"/>
                    <a:pt x="4904" y="1368"/>
                  </a:cubicBezTo>
                  <a:cubicBezTo>
                    <a:pt x="4904" y="634"/>
                    <a:pt x="4270" y="0"/>
                    <a:pt x="35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7276189" y="1900097"/>
              <a:ext cx="99709" cy="56006"/>
            </a:xfrm>
            <a:custGeom>
              <a:rect b="b" l="l" r="r" t="t"/>
              <a:pathLst>
                <a:path extrusionOk="0" h="2736" w="4871">
                  <a:moveTo>
                    <a:pt x="3503" y="467"/>
                  </a:moveTo>
                  <a:cubicBezTo>
                    <a:pt x="4037" y="467"/>
                    <a:pt x="4437" y="901"/>
                    <a:pt x="4437" y="1401"/>
                  </a:cubicBezTo>
                  <a:cubicBezTo>
                    <a:pt x="4437" y="1935"/>
                    <a:pt x="4037" y="2369"/>
                    <a:pt x="3503" y="2369"/>
                  </a:cubicBezTo>
                  <a:lnTo>
                    <a:pt x="1368" y="2369"/>
                  </a:lnTo>
                  <a:cubicBezTo>
                    <a:pt x="834" y="2369"/>
                    <a:pt x="401" y="1902"/>
                    <a:pt x="401" y="1401"/>
                  </a:cubicBezTo>
                  <a:cubicBezTo>
                    <a:pt x="401" y="867"/>
                    <a:pt x="868" y="467"/>
                    <a:pt x="1368" y="467"/>
                  </a:cubicBezTo>
                  <a:close/>
                  <a:moveTo>
                    <a:pt x="1368" y="0"/>
                  </a:moveTo>
                  <a:cubicBezTo>
                    <a:pt x="601" y="0"/>
                    <a:pt x="0" y="634"/>
                    <a:pt x="0" y="1368"/>
                  </a:cubicBezTo>
                  <a:cubicBezTo>
                    <a:pt x="0" y="2135"/>
                    <a:pt x="601" y="2735"/>
                    <a:pt x="1368" y="2735"/>
                  </a:cubicBezTo>
                  <a:lnTo>
                    <a:pt x="3503" y="2735"/>
                  </a:lnTo>
                  <a:cubicBezTo>
                    <a:pt x="4237" y="2735"/>
                    <a:pt x="4871" y="2135"/>
                    <a:pt x="4871" y="1368"/>
                  </a:cubicBezTo>
                  <a:cubicBezTo>
                    <a:pt x="4871" y="634"/>
                    <a:pt x="4237" y="0"/>
                    <a:pt x="35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7236579" y="1900773"/>
              <a:ext cx="49189" cy="17768"/>
            </a:xfrm>
            <a:custGeom>
              <a:rect b="b" l="l" r="r" t="t"/>
              <a:pathLst>
                <a:path extrusionOk="0" h="868" w="2403">
                  <a:moveTo>
                    <a:pt x="1135" y="1"/>
                  </a:moveTo>
                  <a:cubicBezTo>
                    <a:pt x="701" y="1"/>
                    <a:pt x="301" y="234"/>
                    <a:pt x="1" y="634"/>
                  </a:cubicBezTo>
                  <a:lnTo>
                    <a:pt x="334" y="868"/>
                  </a:lnTo>
                  <a:cubicBezTo>
                    <a:pt x="534" y="601"/>
                    <a:pt x="835" y="434"/>
                    <a:pt x="1168" y="434"/>
                  </a:cubicBezTo>
                  <a:cubicBezTo>
                    <a:pt x="1502" y="434"/>
                    <a:pt x="1869" y="568"/>
                    <a:pt x="2136" y="868"/>
                  </a:cubicBezTo>
                  <a:lnTo>
                    <a:pt x="2402" y="634"/>
                  </a:lnTo>
                  <a:cubicBezTo>
                    <a:pt x="2069" y="201"/>
                    <a:pt x="1568" y="1"/>
                    <a:pt x="11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7134168" y="1912379"/>
              <a:ext cx="22537" cy="19815"/>
            </a:xfrm>
            <a:custGeom>
              <a:rect b="b" l="l" r="r" t="t"/>
              <a:pathLst>
                <a:path extrusionOk="0" h="968" w="1101">
                  <a:moveTo>
                    <a:pt x="267" y="1"/>
                  </a:moveTo>
                  <a:lnTo>
                    <a:pt x="0" y="334"/>
                  </a:lnTo>
                  <a:lnTo>
                    <a:pt x="867" y="968"/>
                  </a:lnTo>
                  <a:lnTo>
                    <a:pt x="1101" y="634"/>
                  </a:lnTo>
                  <a:lnTo>
                    <a:pt x="2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7368365" y="1912379"/>
              <a:ext cx="22558" cy="19815"/>
            </a:xfrm>
            <a:custGeom>
              <a:rect b="b" l="l" r="r" t="t"/>
              <a:pathLst>
                <a:path extrusionOk="0" h="968" w="1102">
                  <a:moveTo>
                    <a:pt x="835" y="1"/>
                  </a:moveTo>
                  <a:lnTo>
                    <a:pt x="1" y="634"/>
                  </a:lnTo>
                  <a:lnTo>
                    <a:pt x="267" y="968"/>
                  </a:lnTo>
                  <a:lnTo>
                    <a:pt x="1101" y="334"/>
                  </a:lnTo>
                  <a:lnTo>
                    <a:pt x="8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8257398" y="1820879"/>
              <a:ext cx="13674" cy="13674"/>
            </a:xfrm>
            <a:custGeom>
              <a:rect b="b" l="l" r="r" t="t"/>
              <a:pathLst>
                <a:path extrusionOk="0" h="668" w="668">
                  <a:moveTo>
                    <a:pt x="334" y="1"/>
                  </a:moveTo>
                  <a:cubicBezTo>
                    <a:pt x="167" y="1"/>
                    <a:pt x="1" y="101"/>
                    <a:pt x="1" y="334"/>
                  </a:cubicBezTo>
                  <a:cubicBezTo>
                    <a:pt x="1" y="501"/>
                    <a:pt x="167" y="668"/>
                    <a:pt x="334" y="668"/>
                  </a:cubicBezTo>
                  <a:cubicBezTo>
                    <a:pt x="501" y="668"/>
                    <a:pt x="668" y="534"/>
                    <a:pt x="668" y="334"/>
                  </a:cubicBezTo>
                  <a:cubicBezTo>
                    <a:pt x="668" y="101"/>
                    <a:pt x="501" y="1"/>
                    <a:pt x="334" y="1"/>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a:off x="6853524" y="3060992"/>
              <a:ext cx="602944" cy="459306"/>
            </a:xfrm>
            <a:custGeom>
              <a:rect b="b" l="l" r="r" t="t"/>
              <a:pathLst>
                <a:path extrusionOk="0" h="22438" w="29455">
                  <a:moveTo>
                    <a:pt x="13872" y="1"/>
                  </a:moveTo>
                  <a:cubicBezTo>
                    <a:pt x="7907" y="1"/>
                    <a:pt x="2191" y="408"/>
                    <a:pt x="1635" y="1330"/>
                  </a:cubicBezTo>
                  <a:cubicBezTo>
                    <a:pt x="467" y="3198"/>
                    <a:pt x="0" y="19676"/>
                    <a:pt x="1635" y="21311"/>
                  </a:cubicBezTo>
                  <a:cubicBezTo>
                    <a:pt x="2441" y="22085"/>
                    <a:pt x="8251" y="22438"/>
                    <a:pt x="14213" y="22438"/>
                  </a:cubicBezTo>
                  <a:cubicBezTo>
                    <a:pt x="20584" y="22438"/>
                    <a:pt x="27128" y="22034"/>
                    <a:pt x="27920" y="21311"/>
                  </a:cubicBezTo>
                  <a:cubicBezTo>
                    <a:pt x="29455" y="19843"/>
                    <a:pt x="29188" y="2864"/>
                    <a:pt x="27920" y="1330"/>
                  </a:cubicBezTo>
                  <a:cubicBezTo>
                    <a:pt x="27274" y="492"/>
                    <a:pt x="20423" y="1"/>
                    <a:pt x="13872"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6846687" y="3061074"/>
              <a:ext cx="614571" cy="268485"/>
            </a:xfrm>
            <a:custGeom>
              <a:rect b="b" l="l" r="r" t="t"/>
              <a:pathLst>
                <a:path extrusionOk="0" h="13116" w="30023">
                  <a:moveTo>
                    <a:pt x="14144" y="1"/>
                  </a:moveTo>
                  <a:cubicBezTo>
                    <a:pt x="7974" y="1"/>
                    <a:pt x="2073" y="425"/>
                    <a:pt x="1502" y="1392"/>
                  </a:cubicBezTo>
                  <a:cubicBezTo>
                    <a:pt x="968" y="2326"/>
                    <a:pt x="1" y="11900"/>
                    <a:pt x="401" y="12667"/>
                  </a:cubicBezTo>
                  <a:cubicBezTo>
                    <a:pt x="602" y="12992"/>
                    <a:pt x="6833" y="13116"/>
                    <a:pt x="13495" y="13116"/>
                  </a:cubicBezTo>
                  <a:cubicBezTo>
                    <a:pt x="21221" y="13116"/>
                    <a:pt x="29527" y="12949"/>
                    <a:pt x="29689" y="12734"/>
                  </a:cubicBezTo>
                  <a:cubicBezTo>
                    <a:pt x="30022" y="12367"/>
                    <a:pt x="29355" y="2160"/>
                    <a:pt x="28755" y="1392"/>
                  </a:cubicBezTo>
                  <a:cubicBezTo>
                    <a:pt x="28090" y="518"/>
                    <a:pt x="20953" y="1"/>
                    <a:pt x="14144"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6864455" y="3318320"/>
              <a:ext cx="582453" cy="16396"/>
            </a:xfrm>
            <a:custGeom>
              <a:rect b="b" l="l" r="r" t="t"/>
              <a:pathLst>
                <a:path extrusionOk="0" h="801" w="28454">
                  <a:moveTo>
                    <a:pt x="33" y="0"/>
                  </a:moveTo>
                  <a:lnTo>
                    <a:pt x="0" y="434"/>
                  </a:lnTo>
                  <a:cubicBezTo>
                    <a:pt x="2935" y="667"/>
                    <a:pt x="9006" y="801"/>
                    <a:pt x="15011" y="801"/>
                  </a:cubicBezTo>
                  <a:cubicBezTo>
                    <a:pt x="20348" y="801"/>
                    <a:pt x="25552" y="734"/>
                    <a:pt x="28454" y="467"/>
                  </a:cubicBezTo>
                  <a:lnTo>
                    <a:pt x="28387" y="67"/>
                  </a:lnTo>
                  <a:cubicBezTo>
                    <a:pt x="25610" y="296"/>
                    <a:pt x="20594" y="399"/>
                    <a:pt x="15442" y="399"/>
                  </a:cubicBezTo>
                  <a:cubicBezTo>
                    <a:pt x="9327" y="399"/>
                    <a:pt x="3020" y="254"/>
                    <a:pt x="33"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6943654" y="3304114"/>
              <a:ext cx="47142" cy="59977"/>
            </a:xfrm>
            <a:custGeom>
              <a:rect b="b" l="l" r="r" t="t"/>
              <a:pathLst>
                <a:path extrusionOk="0" h="2930" w="2303">
                  <a:moveTo>
                    <a:pt x="1038" y="1"/>
                  </a:moveTo>
                  <a:cubicBezTo>
                    <a:pt x="611" y="1"/>
                    <a:pt x="209" y="37"/>
                    <a:pt x="134" y="127"/>
                  </a:cubicBezTo>
                  <a:cubicBezTo>
                    <a:pt x="0" y="327"/>
                    <a:pt x="101" y="2696"/>
                    <a:pt x="334" y="2829"/>
                  </a:cubicBezTo>
                  <a:cubicBezTo>
                    <a:pt x="467" y="2896"/>
                    <a:pt x="843" y="2929"/>
                    <a:pt x="1214" y="2929"/>
                  </a:cubicBezTo>
                  <a:cubicBezTo>
                    <a:pt x="1585" y="2929"/>
                    <a:pt x="1952" y="2896"/>
                    <a:pt x="2069" y="2829"/>
                  </a:cubicBezTo>
                  <a:cubicBezTo>
                    <a:pt x="2269" y="2662"/>
                    <a:pt x="2302" y="260"/>
                    <a:pt x="2169" y="127"/>
                  </a:cubicBezTo>
                  <a:cubicBezTo>
                    <a:pt x="2114" y="54"/>
                    <a:pt x="1557" y="1"/>
                    <a:pt x="1038"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7319892" y="3304114"/>
              <a:ext cx="47122" cy="59977"/>
            </a:xfrm>
            <a:custGeom>
              <a:rect b="b" l="l" r="r" t="t"/>
              <a:pathLst>
                <a:path extrusionOk="0" h="2930" w="2302">
                  <a:moveTo>
                    <a:pt x="1038" y="1"/>
                  </a:moveTo>
                  <a:cubicBezTo>
                    <a:pt x="611" y="1"/>
                    <a:pt x="209" y="37"/>
                    <a:pt x="134" y="127"/>
                  </a:cubicBezTo>
                  <a:cubicBezTo>
                    <a:pt x="0" y="327"/>
                    <a:pt x="100" y="2696"/>
                    <a:pt x="367" y="2829"/>
                  </a:cubicBezTo>
                  <a:cubicBezTo>
                    <a:pt x="484" y="2896"/>
                    <a:pt x="859" y="2929"/>
                    <a:pt x="1230" y="2929"/>
                  </a:cubicBezTo>
                  <a:cubicBezTo>
                    <a:pt x="1601" y="2929"/>
                    <a:pt x="1968" y="2896"/>
                    <a:pt x="2068" y="2829"/>
                  </a:cubicBezTo>
                  <a:cubicBezTo>
                    <a:pt x="2269" y="2662"/>
                    <a:pt x="2302" y="260"/>
                    <a:pt x="2168" y="127"/>
                  </a:cubicBezTo>
                  <a:cubicBezTo>
                    <a:pt x="2114" y="54"/>
                    <a:pt x="1557" y="1"/>
                    <a:pt x="1038"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6941607" y="3337501"/>
              <a:ext cx="52587" cy="14390"/>
            </a:xfrm>
            <a:custGeom>
              <a:rect b="b" l="l" r="r" t="t"/>
              <a:pathLst>
                <a:path extrusionOk="0" h="703" w="2569">
                  <a:moveTo>
                    <a:pt x="1148" y="1"/>
                  </a:moveTo>
                  <a:cubicBezTo>
                    <a:pt x="636" y="1"/>
                    <a:pt x="161" y="19"/>
                    <a:pt x="100" y="64"/>
                  </a:cubicBezTo>
                  <a:cubicBezTo>
                    <a:pt x="0" y="164"/>
                    <a:pt x="34" y="564"/>
                    <a:pt x="100" y="664"/>
                  </a:cubicBezTo>
                  <a:cubicBezTo>
                    <a:pt x="143" y="692"/>
                    <a:pt x="560" y="703"/>
                    <a:pt x="1036" y="703"/>
                  </a:cubicBezTo>
                  <a:cubicBezTo>
                    <a:pt x="1686" y="703"/>
                    <a:pt x="2444" y="684"/>
                    <a:pt x="2502" y="664"/>
                  </a:cubicBezTo>
                  <a:cubicBezTo>
                    <a:pt x="2569" y="631"/>
                    <a:pt x="2569" y="164"/>
                    <a:pt x="2502" y="64"/>
                  </a:cubicBezTo>
                  <a:cubicBezTo>
                    <a:pt x="2447" y="27"/>
                    <a:pt x="1770" y="1"/>
                    <a:pt x="1148"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7317149" y="3337501"/>
              <a:ext cx="52608" cy="14390"/>
            </a:xfrm>
            <a:custGeom>
              <a:rect b="b" l="l" r="r" t="t"/>
              <a:pathLst>
                <a:path extrusionOk="0" h="703" w="2570">
                  <a:moveTo>
                    <a:pt x="1148" y="1"/>
                  </a:moveTo>
                  <a:cubicBezTo>
                    <a:pt x="636" y="1"/>
                    <a:pt x="161" y="19"/>
                    <a:pt x="101" y="64"/>
                  </a:cubicBezTo>
                  <a:cubicBezTo>
                    <a:pt x="1" y="164"/>
                    <a:pt x="34" y="564"/>
                    <a:pt x="101" y="664"/>
                  </a:cubicBezTo>
                  <a:cubicBezTo>
                    <a:pt x="143" y="692"/>
                    <a:pt x="561" y="703"/>
                    <a:pt x="1037" y="703"/>
                  </a:cubicBezTo>
                  <a:cubicBezTo>
                    <a:pt x="1687" y="703"/>
                    <a:pt x="2445" y="684"/>
                    <a:pt x="2503" y="664"/>
                  </a:cubicBezTo>
                  <a:cubicBezTo>
                    <a:pt x="2569" y="631"/>
                    <a:pt x="2569" y="164"/>
                    <a:pt x="2503" y="64"/>
                  </a:cubicBezTo>
                  <a:cubicBezTo>
                    <a:pt x="2448" y="27"/>
                    <a:pt x="1770" y="1"/>
                    <a:pt x="1148"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7026271" y="3007791"/>
              <a:ext cx="255404" cy="60632"/>
            </a:xfrm>
            <a:custGeom>
              <a:rect b="b" l="l" r="r" t="t"/>
              <a:pathLst>
                <a:path extrusionOk="0" h="2962" w="12477">
                  <a:moveTo>
                    <a:pt x="6151" y="1"/>
                  </a:moveTo>
                  <a:cubicBezTo>
                    <a:pt x="4913" y="1"/>
                    <a:pt x="3687" y="76"/>
                    <a:pt x="3270" y="226"/>
                  </a:cubicBezTo>
                  <a:cubicBezTo>
                    <a:pt x="2569" y="460"/>
                    <a:pt x="1769" y="1560"/>
                    <a:pt x="1468" y="1994"/>
                  </a:cubicBezTo>
                  <a:lnTo>
                    <a:pt x="1" y="2161"/>
                  </a:lnTo>
                  <a:lnTo>
                    <a:pt x="101" y="2961"/>
                  </a:lnTo>
                  <a:lnTo>
                    <a:pt x="1969" y="2761"/>
                  </a:lnTo>
                  <a:lnTo>
                    <a:pt x="2102" y="2594"/>
                  </a:lnTo>
                  <a:cubicBezTo>
                    <a:pt x="2469" y="1994"/>
                    <a:pt x="3136" y="1093"/>
                    <a:pt x="3570" y="960"/>
                  </a:cubicBezTo>
                  <a:cubicBezTo>
                    <a:pt x="3891" y="848"/>
                    <a:pt x="4960" y="797"/>
                    <a:pt x="6068" y="797"/>
                  </a:cubicBezTo>
                  <a:cubicBezTo>
                    <a:pt x="7265" y="797"/>
                    <a:pt x="8509" y="856"/>
                    <a:pt x="8907" y="960"/>
                  </a:cubicBezTo>
                  <a:cubicBezTo>
                    <a:pt x="9407" y="1127"/>
                    <a:pt x="10108" y="2094"/>
                    <a:pt x="10441" y="2661"/>
                  </a:cubicBezTo>
                  <a:lnTo>
                    <a:pt x="10575" y="2895"/>
                  </a:lnTo>
                  <a:lnTo>
                    <a:pt x="12476" y="2961"/>
                  </a:lnTo>
                  <a:lnTo>
                    <a:pt x="12443" y="2161"/>
                  </a:lnTo>
                  <a:lnTo>
                    <a:pt x="10975" y="2094"/>
                  </a:lnTo>
                  <a:cubicBezTo>
                    <a:pt x="10675" y="1594"/>
                    <a:pt x="9908" y="460"/>
                    <a:pt x="9107" y="226"/>
                  </a:cubicBezTo>
                  <a:cubicBezTo>
                    <a:pt x="8640" y="76"/>
                    <a:pt x="7389" y="1"/>
                    <a:pt x="6151"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7029014" y="3060214"/>
              <a:ext cx="38934" cy="12302"/>
            </a:xfrm>
            <a:custGeom>
              <a:rect b="b" l="l" r="r" t="t"/>
              <a:pathLst>
                <a:path extrusionOk="0" h="601" w="1902">
                  <a:moveTo>
                    <a:pt x="1868" y="0"/>
                  </a:moveTo>
                  <a:lnTo>
                    <a:pt x="0" y="200"/>
                  </a:lnTo>
                  <a:lnTo>
                    <a:pt x="33" y="601"/>
                  </a:lnTo>
                  <a:lnTo>
                    <a:pt x="1901" y="434"/>
                  </a:lnTo>
                  <a:lnTo>
                    <a:pt x="186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7242720" y="3062261"/>
              <a:ext cx="39630" cy="10255"/>
            </a:xfrm>
            <a:custGeom>
              <a:rect b="b" l="l" r="r" t="t"/>
              <a:pathLst>
                <a:path extrusionOk="0" h="501" w="1936">
                  <a:moveTo>
                    <a:pt x="34" y="0"/>
                  </a:moveTo>
                  <a:lnTo>
                    <a:pt x="1" y="400"/>
                  </a:lnTo>
                  <a:lnTo>
                    <a:pt x="1936" y="501"/>
                  </a:lnTo>
                  <a:lnTo>
                    <a:pt x="1936" y="100"/>
                  </a:lnTo>
                  <a:lnTo>
                    <a:pt x="3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7035830" y="2877540"/>
              <a:ext cx="211701" cy="180648"/>
            </a:xfrm>
            <a:custGeom>
              <a:rect b="b" l="l" r="r" t="t"/>
              <a:pathLst>
                <a:path extrusionOk="0" h="8825" w="10342">
                  <a:moveTo>
                    <a:pt x="3628" y="0"/>
                  </a:moveTo>
                  <a:cubicBezTo>
                    <a:pt x="3227" y="0"/>
                    <a:pt x="2815" y="83"/>
                    <a:pt x="2402" y="285"/>
                  </a:cubicBezTo>
                  <a:cubicBezTo>
                    <a:pt x="1" y="1452"/>
                    <a:pt x="835" y="4521"/>
                    <a:pt x="901" y="4921"/>
                  </a:cubicBezTo>
                  <a:cubicBezTo>
                    <a:pt x="1101" y="6923"/>
                    <a:pt x="2236" y="8023"/>
                    <a:pt x="2236" y="8023"/>
                  </a:cubicBezTo>
                  <a:cubicBezTo>
                    <a:pt x="2395" y="8288"/>
                    <a:pt x="2995" y="8722"/>
                    <a:pt x="3620" y="8722"/>
                  </a:cubicBezTo>
                  <a:cubicBezTo>
                    <a:pt x="3782" y="8722"/>
                    <a:pt x="3946" y="8693"/>
                    <a:pt x="4104" y="8624"/>
                  </a:cubicBezTo>
                  <a:cubicBezTo>
                    <a:pt x="4338" y="8765"/>
                    <a:pt x="4668" y="8825"/>
                    <a:pt x="4991" y="8825"/>
                  </a:cubicBezTo>
                  <a:cubicBezTo>
                    <a:pt x="5355" y="8825"/>
                    <a:pt x="5710" y="8748"/>
                    <a:pt x="5905" y="8624"/>
                  </a:cubicBezTo>
                  <a:cubicBezTo>
                    <a:pt x="6128" y="8719"/>
                    <a:pt x="6354" y="8758"/>
                    <a:pt x="6564" y="8758"/>
                  </a:cubicBezTo>
                  <a:cubicBezTo>
                    <a:pt x="7012" y="8758"/>
                    <a:pt x="7382" y="8583"/>
                    <a:pt x="7473" y="8424"/>
                  </a:cubicBezTo>
                  <a:cubicBezTo>
                    <a:pt x="7560" y="8431"/>
                    <a:pt x="7643" y="8435"/>
                    <a:pt x="7721" y="8435"/>
                  </a:cubicBezTo>
                  <a:cubicBezTo>
                    <a:pt x="8683" y="8435"/>
                    <a:pt x="8930" y="7893"/>
                    <a:pt x="8807" y="7523"/>
                  </a:cubicBezTo>
                  <a:cubicBezTo>
                    <a:pt x="7639" y="6989"/>
                    <a:pt x="7506" y="4421"/>
                    <a:pt x="7506" y="4421"/>
                  </a:cubicBezTo>
                  <a:cubicBezTo>
                    <a:pt x="7532" y="4409"/>
                    <a:pt x="7559" y="4403"/>
                    <a:pt x="7587" y="4403"/>
                  </a:cubicBezTo>
                  <a:cubicBezTo>
                    <a:pt x="8055" y="4403"/>
                    <a:pt x="8804" y="5998"/>
                    <a:pt x="9899" y="5998"/>
                  </a:cubicBezTo>
                  <a:cubicBezTo>
                    <a:pt x="9999" y="5998"/>
                    <a:pt x="10102" y="5984"/>
                    <a:pt x="10208" y="5955"/>
                  </a:cubicBezTo>
                  <a:cubicBezTo>
                    <a:pt x="10341" y="5855"/>
                    <a:pt x="10341" y="5755"/>
                    <a:pt x="10341" y="5655"/>
                  </a:cubicBezTo>
                  <a:cubicBezTo>
                    <a:pt x="8674" y="2620"/>
                    <a:pt x="6839" y="1452"/>
                    <a:pt x="6238" y="985"/>
                  </a:cubicBezTo>
                  <a:cubicBezTo>
                    <a:pt x="5549" y="510"/>
                    <a:pt x="4623" y="0"/>
                    <a:pt x="3628"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7018083" y="2855350"/>
              <a:ext cx="136576" cy="152297"/>
            </a:xfrm>
            <a:custGeom>
              <a:rect b="b" l="l" r="r" t="t"/>
              <a:pathLst>
                <a:path extrusionOk="0" h="7440" w="6672">
                  <a:moveTo>
                    <a:pt x="4837" y="1"/>
                  </a:moveTo>
                  <a:lnTo>
                    <a:pt x="0" y="6172"/>
                  </a:lnTo>
                  <a:lnTo>
                    <a:pt x="1968" y="7440"/>
                  </a:lnTo>
                  <a:cubicBezTo>
                    <a:pt x="3836" y="6005"/>
                    <a:pt x="5438" y="4071"/>
                    <a:pt x="6672" y="1535"/>
                  </a:cubicBezTo>
                  <a:lnTo>
                    <a:pt x="48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5"/>
            <p:cNvSpPr/>
            <p:nvPr/>
          </p:nvSpPr>
          <p:spPr>
            <a:xfrm>
              <a:off x="6648681" y="2198673"/>
              <a:ext cx="489090" cy="794645"/>
            </a:xfrm>
            <a:custGeom>
              <a:rect b="b" l="l" r="r" t="t"/>
              <a:pathLst>
                <a:path extrusionOk="0" h="38820" w="23893">
                  <a:moveTo>
                    <a:pt x="16003" y="1"/>
                  </a:moveTo>
                  <a:cubicBezTo>
                    <a:pt x="15348" y="1"/>
                    <a:pt x="14688" y="181"/>
                    <a:pt x="14044" y="592"/>
                  </a:cubicBezTo>
                  <a:cubicBezTo>
                    <a:pt x="9474" y="3527"/>
                    <a:pt x="0" y="18404"/>
                    <a:pt x="234" y="25143"/>
                  </a:cubicBezTo>
                  <a:cubicBezTo>
                    <a:pt x="534" y="31881"/>
                    <a:pt x="18146" y="38819"/>
                    <a:pt x="18146" y="38819"/>
                  </a:cubicBezTo>
                  <a:cubicBezTo>
                    <a:pt x="20148" y="36951"/>
                    <a:pt x="21916" y="34516"/>
                    <a:pt x="23083" y="31914"/>
                  </a:cubicBezTo>
                  <a:lnTo>
                    <a:pt x="12743" y="22441"/>
                  </a:lnTo>
                  <a:lnTo>
                    <a:pt x="22149" y="9498"/>
                  </a:lnTo>
                  <a:cubicBezTo>
                    <a:pt x="22316" y="9298"/>
                    <a:pt x="22483" y="9064"/>
                    <a:pt x="22683" y="8798"/>
                  </a:cubicBezTo>
                  <a:lnTo>
                    <a:pt x="22716" y="8764"/>
                  </a:lnTo>
                  <a:cubicBezTo>
                    <a:pt x="23893" y="6813"/>
                    <a:pt x="20035" y="1"/>
                    <a:pt x="1600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6868549" y="2533746"/>
              <a:ext cx="255384" cy="320274"/>
            </a:xfrm>
            <a:custGeom>
              <a:rect b="b" l="l" r="r" t="t"/>
              <a:pathLst>
                <a:path extrusionOk="0" h="15646" w="12476">
                  <a:moveTo>
                    <a:pt x="4437" y="1"/>
                  </a:moveTo>
                  <a:lnTo>
                    <a:pt x="0" y="5905"/>
                  </a:lnTo>
                  <a:lnTo>
                    <a:pt x="12242" y="15645"/>
                  </a:lnTo>
                  <a:lnTo>
                    <a:pt x="12476" y="15312"/>
                  </a:lnTo>
                  <a:lnTo>
                    <a:pt x="601" y="5805"/>
                  </a:lnTo>
                  <a:lnTo>
                    <a:pt x="4770" y="268"/>
                  </a:lnTo>
                  <a:lnTo>
                    <a:pt x="4437"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6772954" y="2649320"/>
              <a:ext cx="101756" cy="46958"/>
            </a:xfrm>
            <a:custGeom>
              <a:rect b="b" l="l" r="r" t="t"/>
              <a:pathLst>
                <a:path extrusionOk="0" h="2294" w="4971">
                  <a:moveTo>
                    <a:pt x="4430" y="0"/>
                  </a:moveTo>
                  <a:cubicBezTo>
                    <a:pt x="2494" y="0"/>
                    <a:pt x="856" y="960"/>
                    <a:pt x="0" y="2060"/>
                  </a:cubicBezTo>
                  <a:lnTo>
                    <a:pt x="334" y="2294"/>
                  </a:lnTo>
                  <a:cubicBezTo>
                    <a:pt x="1154" y="1322"/>
                    <a:pt x="2666" y="433"/>
                    <a:pt x="4415" y="433"/>
                  </a:cubicBezTo>
                  <a:cubicBezTo>
                    <a:pt x="4587" y="433"/>
                    <a:pt x="4761" y="441"/>
                    <a:pt x="4937" y="459"/>
                  </a:cubicBezTo>
                  <a:lnTo>
                    <a:pt x="4970" y="25"/>
                  </a:lnTo>
                  <a:cubicBezTo>
                    <a:pt x="4788" y="9"/>
                    <a:pt x="4608" y="0"/>
                    <a:pt x="4430" y="0"/>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7096605" y="3026746"/>
              <a:ext cx="26652" cy="31442"/>
            </a:xfrm>
            <a:custGeom>
              <a:rect b="b" l="l" r="r" t="t"/>
              <a:pathLst>
                <a:path extrusionOk="0" h="1536" w="1302">
                  <a:moveTo>
                    <a:pt x="367" y="1"/>
                  </a:moveTo>
                  <a:lnTo>
                    <a:pt x="0" y="167"/>
                  </a:lnTo>
                  <a:cubicBezTo>
                    <a:pt x="0" y="201"/>
                    <a:pt x="467" y="1302"/>
                    <a:pt x="1168" y="1535"/>
                  </a:cubicBezTo>
                  <a:lnTo>
                    <a:pt x="1301" y="1101"/>
                  </a:lnTo>
                  <a:cubicBezTo>
                    <a:pt x="868" y="1001"/>
                    <a:pt x="501" y="234"/>
                    <a:pt x="367"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5"/>
            <p:cNvSpPr/>
            <p:nvPr/>
          </p:nvSpPr>
          <p:spPr>
            <a:xfrm>
              <a:off x="7167616" y="3021976"/>
              <a:ext cx="25976" cy="32097"/>
            </a:xfrm>
            <a:custGeom>
              <a:rect b="b" l="l" r="r" t="t"/>
              <a:pathLst>
                <a:path extrusionOk="0" h="1568" w="1269">
                  <a:moveTo>
                    <a:pt x="368" y="0"/>
                  </a:moveTo>
                  <a:lnTo>
                    <a:pt x="1" y="200"/>
                  </a:lnTo>
                  <a:cubicBezTo>
                    <a:pt x="1" y="234"/>
                    <a:pt x="468" y="1301"/>
                    <a:pt x="1168" y="1568"/>
                  </a:cubicBezTo>
                  <a:lnTo>
                    <a:pt x="1268" y="1134"/>
                  </a:lnTo>
                  <a:cubicBezTo>
                    <a:pt x="868" y="1034"/>
                    <a:pt x="501" y="267"/>
                    <a:pt x="368"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5"/>
            <p:cNvSpPr/>
            <p:nvPr/>
          </p:nvSpPr>
          <p:spPr>
            <a:xfrm>
              <a:off x="7134168" y="3026746"/>
              <a:ext cx="26652" cy="31442"/>
            </a:xfrm>
            <a:custGeom>
              <a:rect b="b" l="l" r="r" t="t"/>
              <a:pathLst>
                <a:path extrusionOk="0" h="1536" w="1302">
                  <a:moveTo>
                    <a:pt x="367" y="1"/>
                  </a:moveTo>
                  <a:lnTo>
                    <a:pt x="0" y="167"/>
                  </a:lnTo>
                  <a:cubicBezTo>
                    <a:pt x="0" y="201"/>
                    <a:pt x="467" y="1302"/>
                    <a:pt x="1168" y="1535"/>
                  </a:cubicBezTo>
                  <a:lnTo>
                    <a:pt x="1301" y="1101"/>
                  </a:lnTo>
                  <a:cubicBezTo>
                    <a:pt x="867" y="1001"/>
                    <a:pt x="500" y="234"/>
                    <a:pt x="367"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7046761" y="2979542"/>
              <a:ext cx="14349" cy="13776"/>
            </a:xfrm>
            <a:custGeom>
              <a:rect b="b" l="l" r="r" t="t"/>
              <a:pathLst>
                <a:path extrusionOk="0" h="673" w="701">
                  <a:moveTo>
                    <a:pt x="410" y="1"/>
                  </a:moveTo>
                  <a:cubicBezTo>
                    <a:pt x="396" y="1"/>
                    <a:pt x="382" y="2"/>
                    <a:pt x="367" y="5"/>
                  </a:cubicBezTo>
                  <a:cubicBezTo>
                    <a:pt x="201" y="5"/>
                    <a:pt x="0" y="138"/>
                    <a:pt x="0" y="339"/>
                  </a:cubicBezTo>
                  <a:cubicBezTo>
                    <a:pt x="0" y="505"/>
                    <a:pt x="134" y="672"/>
                    <a:pt x="367" y="672"/>
                  </a:cubicBezTo>
                  <a:cubicBezTo>
                    <a:pt x="534" y="672"/>
                    <a:pt x="701" y="539"/>
                    <a:pt x="701" y="339"/>
                  </a:cubicBezTo>
                  <a:cubicBezTo>
                    <a:pt x="701" y="156"/>
                    <a:pt x="562" y="1"/>
                    <a:pt x="410" y="1"/>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5249577" y="4474323"/>
              <a:ext cx="3673587" cy="665091"/>
            </a:xfrm>
            <a:custGeom>
              <a:rect b="b" l="l" r="r" t="t"/>
              <a:pathLst>
                <a:path extrusionOk="0" h="32491" w="179462">
                  <a:moveTo>
                    <a:pt x="59843" y="1"/>
                  </a:moveTo>
                  <a:lnTo>
                    <a:pt x="59843" y="8073"/>
                  </a:lnTo>
                  <a:lnTo>
                    <a:pt x="0" y="8073"/>
                  </a:lnTo>
                  <a:lnTo>
                    <a:pt x="0" y="16213"/>
                  </a:lnTo>
                  <a:lnTo>
                    <a:pt x="0" y="32491"/>
                  </a:lnTo>
                  <a:lnTo>
                    <a:pt x="179462" y="32491"/>
                  </a:lnTo>
                  <a:lnTo>
                    <a:pt x="179462" y="16213"/>
                  </a:lnTo>
                  <a:lnTo>
                    <a:pt x="119686" y="16213"/>
                  </a:lnTo>
                  <a:lnTo>
                    <a:pt x="119686" y="1"/>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5"/>
            <p:cNvSpPr/>
            <p:nvPr/>
          </p:nvSpPr>
          <p:spPr>
            <a:xfrm>
              <a:off x="6470449" y="4636159"/>
              <a:ext cx="8229" cy="395378"/>
            </a:xfrm>
            <a:custGeom>
              <a:rect b="b" l="l" r="r" t="t"/>
              <a:pathLst>
                <a:path extrusionOk="0" h="19315" w="402">
                  <a:moveTo>
                    <a:pt x="1" y="1"/>
                  </a:moveTo>
                  <a:lnTo>
                    <a:pt x="1" y="19314"/>
                  </a:lnTo>
                  <a:lnTo>
                    <a:pt x="401" y="19314"/>
                  </a:lnTo>
                  <a:lnTo>
                    <a:pt x="40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7694759" y="4806182"/>
              <a:ext cx="8884" cy="208958"/>
            </a:xfrm>
            <a:custGeom>
              <a:rect b="b" l="l" r="r" t="t"/>
              <a:pathLst>
                <a:path extrusionOk="0" h="10208" w="434">
                  <a:moveTo>
                    <a:pt x="0" y="1"/>
                  </a:moveTo>
                  <a:lnTo>
                    <a:pt x="0" y="10208"/>
                  </a:lnTo>
                  <a:lnTo>
                    <a:pt x="434" y="10208"/>
                  </a:lnTo>
                  <a:lnTo>
                    <a:pt x="4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7034459" y="4703075"/>
              <a:ext cx="98358" cy="206235"/>
            </a:xfrm>
            <a:custGeom>
              <a:rect b="b" l="l" r="r" t="t"/>
              <a:pathLst>
                <a:path extrusionOk="0" h="10075" w="4805">
                  <a:moveTo>
                    <a:pt x="3470" y="1"/>
                  </a:moveTo>
                  <a:cubicBezTo>
                    <a:pt x="3170" y="1"/>
                    <a:pt x="2903" y="134"/>
                    <a:pt x="2670" y="367"/>
                  </a:cubicBezTo>
                  <a:lnTo>
                    <a:pt x="501" y="2369"/>
                  </a:lnTo>
                  <a:cubicBezTo>
                    <a:pt x="168" y="2669"/>
                    <a:pt x="1" y="2903"/>
                    <a:pt x="1" y="3169"/>
                  </a:cubicBezTo>
                  <a:cubicBezTo>
                    <a:pt x="1" y="3403"/>
                    <a:pt x="134" y="3670"/>
                    <a:pt x="401" y="4003"/>
                  </a:cubicBezTo>
                  <a:cubicBezTo>
                    <a:pt x="701" y="4337"/>
                    <a:pt x="1002" y="4504"/>
                    <a:pt x="1235" y="4504"/>
                  </a:cubicBezTo>
                  <a:cubicBezTo>
                    <a:pt x="1502" y="4504"/>
                    <a:pt x="1836" y="4370"/>
                    <a:pt x="2203" y="4070"/>
                  </a:cubicBezTo>
                  <a:lnTo>
                    <a:pt x="2369" y="3903"/>
                  </a:lnTo>
                  <a:lnTo>
                    <a:pt x="2369" y="8840"/>
                  </a:lnTo>
                  <a:lnTo>
                    <a:pt x="2369" y="9341"/>
                  </a:lnTo>
                  <a:cubicBezTo>
                    <a:pt x="2369" y="9441"/>
                    <a:pt x="2403" y="9574"/>
                    <a:pt x="2503" y="9708"/>
                  </a:cubicBezTo>
                  <a:cubicBezTo>
                    <a:pt x="2636" y="9941"/>
                    <a:pt x="2970" y="10074"/>
                    <a:pt x="3537" y="10074"/>
                  </a:cubicBezTo>
                  <a:cubicBezTo>
                    <a:pt x="4137" y="10074"/>
                    <a:pt x="4504" y="9974"/>
                    <a:pt x="4638" y="9708"/>
                  </a:cubicBezTo>
                  <a:cubicBezTo>
                    <a:pt x="4704" y="9541"/>
                    <a:pt x="4738" y="9474"/>
                    <a:pt x="4738" y="9341"/>
                  </a:cubicBezTo>
                  <a:cubicBezTo>
                    <a:pt x="4804" y="9241"/>
                    <a:pt x="4804" y="9074"/>
                    <a:pt x="4804" y="8874"/>
                  </a:cubicBezTo>
                  <a:lnTo>
                    <a:pt x="4804" y="1235"/>
                  </a:lnTo>
                  <a:cubicBezTo>
                    <a:pt x="4804" y="968"/>
                    <a:pt x="4738" y="701"/>
                    <a:pt x="4704" y="534"/>
                  </a:cubicBezTo>
                  <a:cubicBezTo>
                    <a:pt x="4671" y="401"/>
                    <a:pt x="4571" y="301"/>
                    <a:pt x="4504" y="234"/>
                  </a:cubicBezTo>
                  <a:cubicBezTo>
                    <a:pt x="4404" y="167"/>
                    <a:pt x="4304" y="134"/>
                    <a:pt x="4137" y="67"/>
                  </a:cubicBezTo>
                  <a:cubicBezTo>
                    <a:pt x="3970" y="34"/>
                    <a:pt x="3737" y="1"/>
                    <a:pt x="3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5818356" y="4773410"/>
              <a:ext cx="159134" cy="210329"/>
            </a:xfrm>
            <a:custGeom>
              <a:rect b="b" l="l" r="r" t="t"/>
              <a:pathLst>
                <a:path extrusionOk="0" h="10275" w="7774">
                  <a:moveTo>
                    <a:pt x="3737" y="0"/>
                  </a:moveTo>
                  <a:cubicBezTo>
                    <a:pt x="2669" y="0"/>
                    <a:pt x="1735" y="401"/>
                    <a:pt x="1068" y="1134"/>
                  </a:cubicBezTo>
                  <a:cubicBezTo>
                    <a:pt x="368" y="1902"/>
                    <a:pt x="34" y="2736"/>
                    <a:pt x="34" y="3670"/>
                  </a:cubicBezTo>
                  <a:cubicBezTo>
                    <a:pt x="34" y="4003"/>
                    <a:pt x="68" y="4237"/>
                    <a:pt x="101" y="4404"/>
                  </a:cubicBezTo>
                  <a:cubicBezTo>
                    <a:pt x="234" y="4770"/>
                    <a:pt x="601" y="4937"/>
                    <a:pt x="1235" y="4937"/>
                  </a:cubicBezTo>
                  <a:cubicBezTo>
                    <a:pt x="1836" y="4937"/>
                    <a:pt x="2202" y="4804"/>
                    <a:pt x="2336" y="4604"/>
                  </a:cubicBezTo>
                  <a:cubicBezTo>
                    <a:pt x="2403" y="4470"/>
                    <a:pt x="2436" y="4337"/>
                    <a:pt x="2436" y="4270"/>
                  </a:cubicBezTo>
                  <a:lnTo>
                    <a:pt x="2436" y="3803"/>
                  </a:lnTo>
                  <a:lnTo>
                    <a:pt x="2436" y="3736"/>
                  </a:lnTo>
                  <a:lnTo>
                    <a:pt x="2503" y="3403"/>
                  </a:lnTo>
                  <a:cubicBezTo>
                    <a:pt x="2536" y="3169"/>
                    <a:pt x="2669" y="2969"/>
                    <a:pt x="2870" y="2769"/>
                  </a:cubicBezTo>
                  <a:cubicBezTo>
                    <a:pt x="3070" y="2569"/>
                    <a:pt x="3337" y="2435"/>
                    <a:pt x="3603" y="2435"/>
                  </a:cubicBezTo>
                  <a:cubicBezTo>
                    <a:pt x="3904" y="2435"/>
                    <a:pt x="4104" y="2469"/>
                    <a:pt x="4271" y="2569"/>
                  </a:cubicBezTo>
                  <a:cubicBezTo>
                    <a:pt x="4437" y="2636"/>
                    <a:pt x="4571" y="2736"/>
                    <a:pt x="4671" y="2802"/>
                  </a:cubicBezTo>
                  <a:cubicBezTo>
                    <a:pt x="4738" y="2902"/>
                    <a:pt x="4771" y="3003"/>
                    <a:pt x="4871" y="3169"/>
                  </a:cubicBezTo>
                  <a:cubicBezTo>
                    <a:pt x="4904" y="3303"/>
                    <a:pt x="4938" y="3436"/>
                    <a:pt x="4938" y="3503"/>
                  </a:cubicBezTo>
                  <a:cubicBezTo>
                    <a:pt x="4938" y="3937"/>
                    <a:pt x="4771" y="4303"/>
                    <a:pt x="4437" y="4670"/>
                  </a:cubicBezTo>
                  <a:cubicBezTo>
                    <a:pt x="4104" y="5071"/>
                    <a:pt x="3704" y="5404"/>
                    <a:pt x="3203" y="5671"/>
                  </a:cubicBezTo>
                  <a:cubicBezTo>
                    <a:pt x="2703" y="5971"/>
                    <a:pt x="2236" y="6272"/>
                    <a:pt x="1735" y="6572"/>
                  </a:cubicBezTo>
                  <a:cubicBezTo>
                    <a:pt x="1235" y="6839"/>
                    <a:pt x="835" y="7239"/>
                    <a:pt x="501" y="7639"/>
                  </a:cubicBezTo>
                  <a:cubicBezTo>
                    <a:pt x="168" y="8073"/>
                    <a:pt x="1" y="8506"/>
                    <a:pt x="1" y="9007"/>
                  </a:cubicBezTo>
                  <a:cubicBezTo>
                    <a:pt x="1" y="9340"/>
                    <a:pt x="101" y="9641"/>
                    <a:pt x="368" y="9907"/>
                  </a:cubicBezTo>
                  <a:cubicBezTo>
                    <a:pt x="568" y="10141"/>
                    <a:pt x="868" y="10274"/>
                    <a:pt x="1202" y="10274"/>
                  </a:cubicBezTo>
                  <a:lnTo>
                    <a:pt x="6572" y="10274"/>
                  </a:lnTo>
                  <a:cubicBezTo>
                    <a:pt x="6906" y="10274"/>
                    <a:pt x="7206" y="10241"/>
                    <a:pt x="7406" y="10108"/>
                  </a:cubicBezTo>
                  <a:cubicBezTo>
                    <a:pt x="7540" y="10041"/>
                    <a:pt x="7673" y="9907"/>
                    <a:pt x="7706" y="9741"/>
                  </a:cubicBezTo>
                  <a:cubicBezTo>
                    <a:pt x="7740" y="9541"/>
                    <a:pt x="7773" y="9307"/>
                    <a:pt x="7773" y="9040"/>
                  </a:cubicBezTo>
                  <a:cubicBezTo>
                    <a:pt x="7773" y="8740"/>
                    <a:pt x="7740" y="8473"/>
                    <a:pt x="7706" y="8306"/>
                  </a:cubicBezTo>
                  <a:cubicBezTo>
                    <a:pt x="7606" y="8106"/>
                    <a:pt x="7540" y="7973"/>
                    <a:pt x="7373" y="7906"/>
                  </a:cubicBezTo>
                  <a:cubicBezTo>
                    <a:pt x="7206" y="7806"/>
                    <a:pt x="6939" y="7773"/>
                    <a:pt x="6572" y="7773"/>
                  </a:cubicBezTo>
                  <a:lnTo>
                    <a:pt x="6572" y="7839"/>
                  </a:lnTo>
                  <a:lnTo>
                    <a:pt x="4171" y="7839"/>
                  </a:lnTo>
                  <a:lnTo>
                    <a:pt x="4171" y="7773"/>
                  </a:lnTo>
                  <a:lnTo>
                    <a:pt x="4504" y="7639"/>
                  </a:lnTo>
                  <a:cubicBezTo>
                    <a:pt x="5004" y="7439"/>
                    <a:pt x="5605" y="7005"/>
                    <a:pt x="6272" y="6438"/>
                  </a:cubicBezTo>
                  <a:cubicBezTo>
                    <a:pt x="6606" y="6138"/>
                    <a:pt x="6906" y="5771"/>
                    <a:pt x="7106" y="5304"/>
                  </a:cubicBezTo>
                  <a:cubicBezTo>
                    <a:pt x="7339" y="4804"/>
                    <a:pt x="7440" y="4337"/>
                    <a:pt x="7440" y="3803"/>
                  </a:cubicBezTo>
                  <a:cubicBezTo>
                    <a:pt x="7440" y="2802"/>
                    <a:pt x="7073" y="1935"/>
                    <a:pt x="6405" y="1168"/>
                  </a:cubicBezTo>
                  <a:cubicBezTo>
                    <a:pt x="5738" y="401"/>
                    <a:pt x="4838" y="0"/>
                    <a:pt x="37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5"/>
            <p:cNvSpPr/>
            <p:nvPr/>
          </p:nvSpPr>
          <p:spPr>
            <a:xfrm>
              <a:off x="8234185" y="4863478"/>
              <a:ext cx="157066" cy="212438"/>
            </a:xfrm>
            <a:custGeom>
              <a:rect b="b" l="l" r="r" t="t"/>
              <a:pathLst>
                <a:path extrusionOk="0" h="10378" w="7673">
                  <a:moveTo>
                    <a:pt x="3965" y="1"/>
                  </a:moveTo>
                  <a:cubicBezTo>
                    <a:pt x="3901" y="1"/>
                    <a:pt x="3836" y="2"/>
                    <a:pt x="3770" y="4"/>
                  </a:cubicBezTo>
                  <a:cubicBezTo>
                    <a:pt x="3303" y="4"/>
                    <a:pt x="2836" y="70"/>
                    <a:pt x="2469" y="204"/>
                  </a:cubicBezTo>
                  <a:cubicBezTo>
                    <a:pt x="2069" y="337"/>
                    <a:pt x="1768" y="437"/>
                    <a:pt x="1568" y="604"/>
                  </a:cubicBezTo>
                  <a:cubicBezTo>
                    <a:pt x="1301" y="771"/>
                    <a:pt x="1135" y="938"/>
                    <a:pt x="968" y="1171"/>
                  </a:cubicBezTo>
                  <a:cubicBezTo>
                    <a:pt x="801" y="1371"/>
                    <a:pt x="734" y="1505"/>
                    <a:pt x="668" y="1571"/>
                  </a:cubicBezTo>
                  <a:cubicBezTo>
                    <a:pt x="467" y="2038"/>
                    <a:pt x="334" y="2372"/>
                    <a:pt x="334" y="2505"/>
                  </a:cubicBezTo>
                  <a:cubicBezTo>
                    <a:pt x="334" y="2839"/>
                    <a:pt x="568" y="3172"/>
                    <a:pt x="1001" y="3406"/>
                  </a:cubicBezTo>
                  <a:cubicBezTo>
                    <a:pt x="1268" y="3573"/>
                    <a:pt x="1568" y="3673"/>
                    <a:pt x="1768" y="3673"/>
                  </a:cubicBezTo>
                  <a:cubicBezTo>
                    <a:pt x="2169" y="3673"/>
                    <a:pt x="2469" y="3439"/>
                    <a:pt x="2669" y="3006"/>
                  </a:cubicBezTo>
                  <a:lnTo>
                    <a:pt x="2769" y="2839"/>
                  </a:lnTo>
                  <a:cubicBezTo>
                    <a:pt x="2836" y="2705"/>
                    <a:pt x="2936" y="2605"/>
                    <a:pt x="3136" y="2505"/>
                  </a:cubicBezTo>
                  <a:cubicBezTo>
                    <a:pt x="3336" y="2372"/>
                    <a:pt x="3603" y="2339"/>
                    <a:pt x="3937" y="2339"/>
                  </a:cubicBezTo>
                  <a:cubicBezTo>
                    <a:pt x="4237" y="2339"/>
                    <a:pt x="4504" y="2405"/>
                    <a:pt x="4670" y="2572"/>
                  </a:cubicBezTo>
                  <a:cubicBezTo>
                    <a:pt x="4904" y="2739"/>
                    <a:pt x="4971" y="2906"/>
                    <a:pt x="4971" y="3139"/>
                  </a:cubicBezTo>
                  <a:cubicBezTo>
                    <a:pt x="4971" y="3506"/>
                    <a:pt x="4637" y="3673"/>
                    <a:pt x="3937" y="3673"/>
                  </a:cubicBezTo>
                  <a:cubicBezTo>
                    <a:pt x="3603" y="3673"/>
                    <a:pt x="3403" y="3706"/>
                    <a:pt x="3236" y="3740"/>
                  </a:cubicBezTo>
                  <a:cubicBezTo>
                    <a:pt x="2903" y="3873"/>
                    <a:pt x="2736" y="4240"/>
                    <a:pt x="2736" y="4874"/>
                  </a:cubicBezTo>
                  <a:cubicBezTo>
                    <a:pt x="2736" y="5441"/>
                    <a:pt x="2836" y="5774"/>
                    <a:pt x="3103" y="5908"/>
                  </a:cubicBezTo>
                  <a:cubicBezTo>
                    <a:pt x="3269" y="5974"/>
                    <a:pt x="3336" y="6041"/>
                    <a:pt x="3470" y="6041"/>
                  </a:cubicBezTo>
                  <a:cubicBezTo>
                    <a:pt x="3603" y="6075"/>
                    <a:pt x="3803" y="6075"/>
                    <a:pt x="4103" y="6075"/>
                  </a:cubicBezTo>
                  <a:cubicBezTo>
                    <a:pt x="4404" y="6075"/>
                    <a:pt x="4670" y="6208"/>
                    <a:pt x="4904" y="6375"/>
                  </a:cubicBezTo>
                  <a:cubicBezTo>
                    <a:pt x="5104" y="6575"/>
                    <a:pt x="5238" y="6808"/>
                    <a:pt x="5238" y="7042"/>
                  </a:cubicBezTo>
                  <a:cubicBezTo>
                    <a:pt x="5238" y="7309"/>
                    <a:pt x="5104" y="7509"/>
                    <a:pt x="4904" y="7709"/>
                  </a:cubicBezTo>
                  <a:cubicBezTo>
                    <a:pt x="4637" y="7909"/>
                    <a:pt x="4304" y="8009"/>
                    <a:pt x="3803" y="8009"/>
                  </a:cubicBezTo>
                  <a:cubicBezTo>
                    <a:pt x="3603" y="8009"/>
                    <a:pt x="3403" y="7976"/>
                    <a:pt x="3236" y="7909"/>
                  </a:cubicBezTo>
                  <a:cubicBezTo>
                    <a:pt x="2802" y="7742"/>
                    <a:pt x="2569" y="7542"/>
                    <a:pt x="2469" y="7242"/>
                  </a:cubicBezTo>
                  <a:cubicBezTo>
                    <a:pt x="2335" y="6908"/>
                    <a:pt x="2202" y="6675"/>
                    <a:pt x="2069" y="6542"/>
                  </a:cubicBezTo>
                  <a:cubicBezTo>
                    <a:pt x="1969" y="6475"/>
                    <a:pt x="1735" y="6408"/>
                    <a:pt x="1335" y="6408"/>
                  </a:cubicBezTo>
                  <a:cubicBezTo>
                    <a:pt x="467" y="6408"/>
                    <a:pt x="0" y="6675"/>
                    <a:pt x="0" y="7209"/>
                  </a:cubicBezTo>
                  <a:cubicBezTo>
                    <a:pt x="0" y="7409"/>
                    <a:pt x="101" y="7676"/>
                    <a:pt x="167" y="7976"/>
                  </a:cubicBezTo>
                  <a:lnTo>
                    <a:pt x="234" y="8076"/>
                  </a:lnTo>
                  <a:cubicBezTo>
                    <a:pt x="267" y="8209"/>
                    <a:pt x="301" y="8309"/>
                    <a:pt x="401" y="8476"/>
                  </a:cubicBezTo>
                  <a:cubicBezTo>
                    <a:pt x="601" y="8843"/>
                    <a:pt x="801" y="9177"/>
                    <a:pt x="1101" y="9410"/>
                  </a:cubicBezTo>
                  <a:cubicBezTo>
                    <a:pt x="1835" y="10044"/>
                    <a:pt x="2769" y="10378"/>
                    <a:pt x="3837" y="10378"/>
                  </a:cubicBezTo>
                  <a:cubicBezTo>
                    <a:pt x="4937" y="10378"/>
                    <a:pt x="5838" y="10044"/>
                    <a:pt x="6605" y="9410"/>
                  </a:cubicBezTo>
                  <a:cubicBezTo>
                    <a:pt x="7306" y="8810"/>
                    <a:pt x="7673" y="7976"/>
                    <a:pt x="7673" y="7009"/>
                  </a:cubicBezTo>
                  <a:cubicBezTo>
                    <a:pt x="7673" y="6508"/>
                    <a:pt x="7506" y="6041"/>
                    <a:pt x="7239" y="5674"/>
                  </a:cubicBezTo>
                  <a:cubicBezTo>
                    <a:pt x="7139" y="5507"/>
                    <a:pt x="6972" y="5374"/>
                    <a:pt x="6805" y="5207"/>
                  </a:cubicBezTo>
                  <a:cubicBezTo>
                    <a:pt x="6605" y="5040"/>
                    <a:pt x="6472" y="4974"/>
                    <a:pt x="6405" y="4907"/>
                  </a:cubicBezTo>
                  <a:lnTo>
                    <a:pt x="6405" y="4840"/>
                  </a:lnTo>
                  <a:cubicBezTo>
                    <a:pt x="7106" y="4473"/>
                    <a:pt x="7472" y="3873"/>
                    <a:pt x="7472" y="3072"/>
                  </a:cubicBezTo>
                  <a:cubicBezTo>
                    <a:pt x="7472" y="2305"/>
                    <a:pt x="7172" y="1538"/>
                    <a:pt x="6505" y="904"/>
                  </a:cubicBezTo>
                  <a:cubicBezTo>
                    <a:pt x="5875" y="274"/>
                    <a:pt x="5066" y="1"/>
                    <a:pt x="39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5"/>
            <p:cNvSpPr/>
            <p:nvPr/>
          </p:nvSpPr>
          <p:spPr>
            <a:xfrm>
              <a:off x="6789330" y="4092885"/>
              <a:ext cx="452735" cy="379780"/>
            </a:xfrm>
            <a:custGeom>
              <a:rect b="b" l="l" r="r" t="t"/>
              <a:pathLst>
                <a:path extrusionOk="0" h="18553" w="22117">
                  <a:moveTo>
                    <a:pt x="11337" y="1"/>
                  </a:moveTo>
                  <a:cubicBezTo>
                    <a:pt x="7148" y="1"/>
                    <a:pt x="3042" y="2079"/>
                    <a:pt x="1769" y="6426"/>
                  </a:cubicBezTo>
                  <a:cubicBezTo>
                    <a:pt x="1" y="12164"/>
                    <a:pt x="4204" y="18268"/>
                    <a:pt x="10208" y="18535"/>
                  </a:cubicBezTo>
                  <a:cubicBezTo>
                    <a:pt x="10436" y="18546"/>
                    <a:pt x="10665" y="18552"/>
                    <a:pt x="10895" y="18552"/>
                  </a:cubicBezTo>
                  <a:cubicBezTo>
                    <a:pt x="14005" y="18552"/>
                    <a:pt x="17300" y="17495"/>
                    <a:pt x="19381" y="15166"/>
                  </a:cubicBezTo>
                  <a:cubicBezTo>
                    <a:pt x="21616" y="12664"/>
                    <a:pt x="22117" y="9028"/>
                    <a:pt x="21016" y="5993"/>
                  </a:cubicBezTo>
                  <a:cubicBezTo>
                    <a:pt x="20382" y="4258"/>
                    <a:pt x="19214" y="2657"/>
                    <a:pt x="17547" y="1656"/>
                  </a:cubicBezTo>
                  <a:cubicBezTo>
                    <a:pt x="15711" y="561"/>
                    <a:pt x="13512" y="1"/>
                    <a:pt x="11337"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5"/>
            <p:cNvSpPr/>
            <p:nvPr/>
          </p:nvSpPr>
          <p:spPr>
            <a:xfrm>
              <a:off x="6837824" y="4133293"/>
              <a:ext cx="357816" cy="300377"/>
            </a:xfrm>
            <a:custGeom>
              <a:rect b="b" l="l" r="r" t="t"/>
              <a:pathLst>
                <a:path extrusionOk="0" h="14674" w="17480">
                  <a:moveTo>
                    <a:pt x="8970" y="1"/>
                  </a:moveTo>
                  <a:cubicBezTo>
                    <a:pt x="5663" y="1"/>
                    <a:pt x="2431" y="1634"/>
                    <a:pt x="1401" y="5053"/>
                  </a:cubicBezTo>
                  <a:cubicBezTo>
                    <a:pt x="0" y="9623"/>
                    <a:pt x="3336" y="14459"/>
                    <a:pt x="8073" y="14659"/>
                  </a:cubicBezTo>
                  <a:cubicBezTo>
                    <a:pt x="8254" y="14669"/>
                    <a:pt x="8437" y="14674"/>
                    <a:pt x="8621" y="14674"/>
                  </a:cubicBezTo>
                  <a:cubicBezTo>
                    <a:pt x="11041" y="14674"/>
                    <a:pt x="13637" y="13851"/>
                    <a:pt x="15311" y="11991"/>
                  </a:cubicBezTo>
                  <a:cubicBezTo>
                    <a:pt x="17112" y="9989"/>
                    <a:pt x="17479" y="7121"/>
                    <a:pt x="16645" y="4719"/>
                  </a:cubicBezTo>
                  <a:cubicBezTo>
                    <a:pt x="16145" y="3351"/>
                    <a:pt x="15244" y="2117"/>
                    <a:pt x="13910" y="1317"/>
                  </a:cubicBezTo>
                  <a:cubicBezTo>
                    <a:pt x="12445" y="447"/>
                    <a:pt x="10697" y="1"/>
                    <a:pt x="8970" y="1"/>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5"/>
            <p:cNvSpPr/>
            <p:nvPr/>
          </p:nvSpPr>
          <p:spPr>
            <a:xfrm>
              <a:off x="6948423" y="4158184"/>
              <a:ext cx="137968" cy="248567"/>
            </a:xfrm>
            <a:custGeom>
              <a:rect b="b" l="l" r="r" t="t"/>
              <a:pathLst>
                <a:path extrusionOk="0" h="12143" w="6740">
                  <a:moveTo>
                    <a:pt x="3103" y="1"/>
                  </a:moveTo>
                  <a:cubicBezTo>
                    <a:pt x="3003" y="1"/>
                    <a:pt x="2903" y="34"/>
                    <a:pt x="2836" y="34"/>
                  </a:cubicBezTo>
                  <a:cubicBezTo>
                    <a:pt x="2703" y="101"/>
                    <a:pt x="2569" y="201"/>
                    <a:pt x="2569" y="334"/>
                  </a:cubicBezTo>
                  <a:lnTo>
                    <a:pt x="2569" y="1468"/>
                  </a:lnTo>
                  <a:cubicBezTo>
                    <a:pt x="2236" y="1502"/>
                    <a:pt x="2002" y="1635"/>
                    <a:pt x="1702" y="1768"/>
                  </a:cubicBezTo>
                  <a:cubicBezTo>
                    <a:pt x="1235" y="2002"/>
                    <a:pt x="868" y="2302"/>
                    <a:pt x="601" y="2702"/>
                  </a:cubicBezTo>
                  <a:cubicBezTo>
                    <a:pt x="368" y="3136"/>
                    <a:pt x="234" y="3603"/>
                    <a:pt x="234" y="4037"/>
                  </a:cubicBezTo>
                  <a:cubicBezTo>
                    <a:pt x="234" y="4637"/>
                    <a:pt x="401" y="5138"/>
                    <a:pt x="735" y="5504"/>
                  </a:cubicBezTo>
                  <a:cubicBezTo>
                    <a:pt x="1068" y="5871"/>
                    <a:pt x="1535" y="6205"/>
                    <a:pt x="2169" y="6438"/>
                  </a:cubicBezTo>
                  <a:lnTo>
                    <a:pt x="3737" y="6972"/>
                  </a:lnTo>
                  <a:cubicBezTo>
                    <a:pt x="4104" y="7106"/>
                    <a:pt x="4404" y="7272"/>
                    <a:pt x="4571" y="7473"/>
                  </a:cubicBezTo>
                  <a:cubicBezTo>
                    <a:pt x="4738" y="7673"/>
                    <a:pt x="4838" y="7873"/>
                    <a:pt x="4838" y="8173"/>
                  </a:cubicBezTo>
                  <a:cubicBezTo>
                    <a:pt x="4838" y="8473"/>
                    <a:pt x="4704" y="8707"/>
                    <a:pt x="4437" y="8840"/>
                  </a:cubicBezTo>
                  <a:cubicBezTo>
                    <a:pt x="4171" y="9007"/>
                    <a:pt x="3770" y="9140"/>
                    <a:pt x="3337" y="9140"/>
                  </a:cubicBezTo>
                  <a:cubicBezTo>
                    <a:pt x="2870" y="9140"/>
                    <a:pt x="2436" y="9040"/>
                    <a:pt x="2036" y="8874"/>
                  </a:cubicBezTo>
                  <a:cubicBezTo>
                    <a:pt x="1602" y="8707"/>
                    <a:pt x="1235" y="8507"/>
                    <a:pt x="902" y="8306"/>
                  </a:cubicBezTo>
                  <a:cubicBezTo>
                    <a:pt x="868" y="8256"/>
                    <a:pt x="810" y="8231"/>
                    <a:pt x="747" y="8231"/>
                  </a:cubicBezTo>
                  <a:cubicBezTo>
                    <a:pt x="685" y="8231"/>
                    <a:pt x="618" y="8256"/>
                    <a:pt x="568" y="8306"/>
                  </a:cubicBezTo>
                  <a:cubicBezTo>
                    <a:pt x="435" y="8373"/>
                    <a:pt x="368" y="8473"/>
                    <a:pt x="268" y="8607"/>
                  </a:cubicBezTo>
                  <a:cubicBezTo>
                    <a:pt x="201" y="8707"/>
                    <a:pt x="101" y="8840"/>
                    <a:pt x="68" y="9007"/>
                  </a:cubicBezTo>
                  <a:cubicBezTo>
                    <a:pt x="34" y="9174"/>
                    <a:pt x="1" y="9307"/>
                    <a:pt x="1" y="9474"/>
                  </a:cubicBezTo>
                  <a:cubicBezTo>
                    <a:pt x="1" y="9541"/>
                    <a:pt x="34" y="9674"/>
                    <a:pt x="101" y="9707"/>
                  </a:cubicBezTo>
                  <a:cubicBezTo>
                    <a:pt x="368" y="9874"/>
                    <a:pt x="668" y="10041"/>
                    <a:pt x="1002" y="10208"/>
                  </a:cubicBezTo>
                  <a:cubicBezTo>
                    <a:pt x="1335" y="10375"/>
                    <a:pt x="1702" y="10508"/>
                    <a:pt x="2102" y="10608"/>
                  </a:cubicBezTo>
                  <a:cubicBezTo>
                    <a:pt x="2236" y="10641"/>
                    <a:pt x="2369" y="10641"/>
                    <a:pt x="2503" y="10675"/>
                  </a:cubicBezTo>
                  <a:lnTo>
                    <a:pt x="2503" y="11809"/>
                  </a:lnTo>
                  <a:cubicBezTo>
                    <a:pt x="2503" y="11942"/>
                    <a:pt x="2569" y="12042"/>
                    <a:pt x="2736" y="12109"/>
                  </a:cubicBezTo>
                  <a:cubicBezTo>
                    <a:pt x="2903" y="12143"/>
                    <a:pt x="3070" y="12143"/>
                    <a:pt x="3337" y="12143"/>
                  </a:cubicBezTo>
                  <a:lnTo>
                    <a:pt x="3604" y="12143"/>
                  </a:lnTo>
                  <a:cubicBezTo>
                    <a:pt x="3737" y="12143"/>
                    <a:pt x="3837" y="12109"/>
                    <a:pt x="3904" y="12109"/>
                  </a:cubicBezTo>
                  <a:cubicBezTo>
                    <a:pt x="4037" y="12042"/>
                    <a:pt x="4171" y="11942"/>
                    <a:pt x="4171" y="11809"/>
                  </a:cubicBezTo>
                  <a:lnTo>
                    <a:pt x="4171" y="10675"/>
                  </a:lnTo>
                  <a:cubicBezTo>
                    <a:pt x="4538" y="10641"/>
                    <a:pt x="4871" y="10508"/>
                    <a:pt x="5171" y="10375"/>
                  </a:cubicBezTo>
                  <a:cubicBezTo>
                    <a:pt x="5672" y="10174"/>
                    <a:pt x="6039" y="9841"/>
                    <a:pt x="6339" y="9441"/>
                  </a:cubicBezTo>
                  <a:cubicBezTo>
                    <a:pt x="6606" y="9007"/>
                    <a:pt x="6739" y="8540"/>
                    <a:pt x="6739" y="8040"/>
                  </a:cubicBezTo>
                  <a:cubicBezTo>
                    <a:pt x="6739" y="7473"/>
                    <a:pt x="6539" y="6905"/>
                    <a:pt x="6172" y="6438"/>
                  </a:cubicBezTo>
                  <a:cubicBezTo>
                    <a:pt x="5772" y="6005"/>
                    <a:pt x="5271" y="5671"/>
                    <a:pt x="4604" y="5471"/>
                  </a:cubicBezTo>
                  <a:lnTo>
                    <a:pt x="3103" y="4937"/>
                  </a:lnTo>
                  <a:cubicBezTo>
                    <a:pt x="2770" y="4804"/>
                    <a:pt x="2536" y="4671"/>
                    <a:pt x="2336" y="4504"/>
                  </a:cubicBezTo>
                  <a:cubicBezTo>
                    <a:pt x="2169" y="4370"/>
                    <a:pt x="2102" y="4237"/>
                    <a:pt x="2102" y="3970"/>
                  </a:cubicBezTo>
                  <a:cubicBezTo>
                    <a:pt x="2102" y="3670"/>
                    <a:pt x="2236" y="3470"/>
                    <a:pt x="2436" y="3303"/>
                  </a:cubicBezTo>
                  <a:cubicBezTo>
                    <a:pt x="2703" y="3136"/>
                    <a:pt x="3036" y="3003"/>
                    <a:pt x="3503" y="3003"/>
                  </a:cubicBezTo>
                  <a:cubicBezTo>
                    <a:pt x="3870" y="3003"/>
                    <a:pt x="4204" y="3036"/>
                    <a:pt x="4538" y="3169"/>
                  </a:cubicBezTo>
                  <a:cubicBezTo>
                    <a:pt x="4871" y="3303"/>
                    <a:pt x="5238" y="3436"/>
                    <a:pt x="5538" y="3603"/>
                  </a:cubicBezTo>
                  <a:cubicBezTo>
                    <a:pt x="5586" y="3627"/>
                    <a:pt x="5629" y="3638"/>
                    <a:pt x="5669" y="3638"/>
                  </a:cubicBezTo>
                  <a:cubicBezTo>
                    <a:pt x="5743" y="3638"/>
                    <a:pt x="5807" y="3601"/>
                    <a:pt x="5872" y="3536"/>
                  </a:cubicBezTo>
                  <a:cubicBezTo>
                    <a:pt x="6039" y="3436"/>
                    <a:pt x="6172" y="3203"/>
                    <a:pt x="6239" y="3003"/>
                  </a:cubicBezTo>
                  <a:cubicBezTo>
                    <a:pt x="6339" y="2803"/>
                    <a:pt x="6372" y="2602"/>
                    <a:pt x="6372" y="2369"/>
                  </a:cubicBezTo>
                  <a:cubicBezTo>
                    <a:pt x="6372" y="2269"/>
                    <a:pt x="6339" y="2169"/>
                    <a:pt x="6205" y="2135"/>
                  </a:cubicBezTo>
                  <a:cubicBezTo>
                    <a:pt x="5872" y="1935"/>
                    <a:pt x="5405" y="1768"/>
                    <a:pt x="4938" y="1635"/>
                  </a:cubicBezTo>
                  <a:cubicBezTo>
                    <a:pt x="4738" y="1535"/>
                    <a:pt x="4504" y="1502"/>
                    <a:pt x="4237" y="1468"/>
                  </a:cubicBezTo>
                  <a:lnTo>
                    <a:pt x="4237" y="334"/>
                  </a:lnTo>
                  <a:cubicBezTo>
                    <a:pt x="4237" y="201"/>
                    <a:pt x="4171" y="101"/>
                    <a:pt x="4004" y="34"/>
                  </a:cubicBezTo>
                  <a:cubicBezTo>
                    <a:pt x="3904" y="34"/>
                    <a:pt x="3837" y="1"/>
                    <a:pt x="3704" y="1"/>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 name="Google Shape;1659;p55"/>
          <p:cNvGrpSpPr/>
          <p:nvPr/>
        </p:nvGrpSpPr>
        <p:grpSpPr>
          <a:xfrm>
            <a:off x="7648009" y="997205"/>
            <a:ext cx="452039" cy="524114"/>
            <a:chOff x="5815634" y="1650855"/>
            <a:chExt cx="452039" cy="524114"/>
          </a:xfrm>
        </p:grpSpPr>
        <p:sp>
          <p:nvSpPr>
            <p:cNvPr id="1660" name="Google Shape;1660;p55"/>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5"/>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5"/>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5"/>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5"/>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5"/>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55"/>
          <p:cNvGrpSpPr/>
          <p:nvPr/>
        </p:nvGrpSpPr>
        <p:grpSpPr>
          <a:xfrm>
            <a:off x="5824033" y="2431626"/>
            <a:ext cx="453431" cy="524769"/>
            <a:chOff x="5416858" y="2175276"/>
            <a:chExt cx="453431" cy="524769"/>
          </a:xfrm>
        </p:grpSpPr>
        <p:sp>
          <p:nvSpPr>
            <p:cNvPr id="1667" name="Google Shape;1667;p55"/>
            <p:cNvSpPr/>
            <p:nvPr/>
          </p:nvSpPr>
          <p:spPr>
            <a:xfrm>
              <a:off x="5416858" y="2320265"/>
              <a:ext cx="453431" cy="379780"/>
            </a:xfrm>
            <a:custGeom>
              <a:rect b="b" l="l" r="r" t="t"/>
              <a:pathLst>
                <a:path extrusionOk="0" h="18553" w="22151">
                  <a:moveTo>
                    <a:pt x="11329" y="0"/>
                  </a:moveTo>
                  <a:cubicBezTo>
                    <a:pt x="7143" y="0"/>
                    <a:pt x="3041" y="2071"/>
                    <a:pt x="1769" y="6393"/>
                  </a:cubicBezTo>
                  <a:cubicBezTo>
                    <a:pt x="1" y="12164"/>
                    <a:pt x="4204" y="18235"/>
                    <a:pt x="10208" y="18536"/>
                  </a:cubicBezTo>
                  <a:cubicBezTo>
                    <a:pt x="10436" y="18547"/>
                    <a:pt x="10665" y="18553"/>
                    <a:pt x="10895" y="18553"/>
                  </a:cubicBezTo>
                  <a:cubicBezTo>
                    <a:pt x="14005" y="18553"/>
                    <a:pt x="17300" y="17496"/>
                    <a:pt x="19381" y="15166"/>
                  </a:cubicBezTo>
                  <a:cubicBezTo>
                    <a:pt x="21616" y="12665"/>
                    <a:pt x="22150" y="8995"/>
                    <a:pt x="21016" y="5993"/>
                  </a:cubicBezTo>
                  <a:cubicBezTo>
                    <a:pt x="20382" y="4225"/>
                    <a:pt x="19215" y="2657"/>
                    <a:pt x="17547" y="1657"/>
                  </a:cubicBezTo>
                  <a:cubicBezTo>
                    <a:pt x="15709" y="561"/>
                    <a:pt x="13507" y="0"/>
                    <a:pt x="11329"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5"/>
            <p:cNvSpPr/>
            <p:nvPr/>
          </p:nvSpPr>
          <p:spPr>
            <a:xfrm>
              <a:off x="5466702" y="2359506"/>
              <a:ext cx="357140" cy="300193"/>
            </a:xfrm>
            <a:custGeom>
              <a:rect b="b" l="l" r="r" t="t"/>
              <a:pathLst>
                <a:path extrusionOk="0" h="14665" w="17447">
                  <a:moveTo>
                    <a:pt x="8967" y="1"/>
                  </a:moveTo>
                  <a:cubicBezTo>
                    <a:pt x="5650" y="1"/>
                    <a:pt x="2402" y="1648"/>
                    <a:pt x="1369" y="5077"/>
                  </a:cubicBezTo>
                  <a:cubicBezTo>
                    <a:pt x="1" y="9613"/>
                    <a:pt x="3337" y="14450"/>
                    <a:pt x="8040" y="14650"/>
                  </a:cubicBezTo>
                  <a:cubicBezTo>
                    <a:pt x="8222" y="14660"/>
                    <a:pt x="8405" y="14665"/>
                    <a:pt x="8589" y="14665"/>
                  </a:cubicBezTo>
                  <a:cubicBezTo>
                    <a:pt x="11013" y="14665"/>
                    <a:pt x="13636" y="13842"/>
                    <a:pt x="15279" y="11982"/>
                  </a:cubicBezTo>
                  <a:cubicBezTo>
                    <a:pt x="17080" y="10047"/>
                    <a:pt x="17447" y="7145"/>
                    <a:pt x="16613" y="4743"/>
                  </a:cubicBezTo>
                  <a:cubicBezTo>
                    <a:pt x="16112" y="3342"/>
                    <a:pt x="15212" y="2108"/>
                    <a:pt x="13878" y="1308"/>
                  </a:cubicBezTo>
                  <a:cubicBezTo>
                    <a:pt x="12421" y="443"/>
                    <a:pt x="10685" y="1"/>
                    <a:pt x="8967" y="1"/>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5"/>
            <p:cNvSpPr/>
            <p:nvPr/>
          </p:nvSpPr>
          <p:spPr>
            <a:xfrm>
              <a:off x="5576647" y="2385584"/>
              <a:ext cx="137947" cy="248567"/>
            </a:xfrm>
            <a:custGeom>
              <a:rect b="b" l="l" r="r" t="t"/>
              <a:pathLst>
                <a:path extrusionOk="0" h="12143" w="6739">
                  <a:moveTo>
                    <a:pt x="3103" y="0"/>
                  </a:moveTo>
                  <a:cubicBezTo>
                    <a:pt x="3003" y="0"/>
                    <a:pt x="2903" y="34"/>
                    <a:pt x="2836" y="34"/>
                  </a:cubicBezTo>
                  <a:cubicBezTo>
                    <a:pt x="2702" y="67"/>
                    <a:pt x="2569" y="200"/>
                    <a:pt x="2569" y="334"/>
                  </a:cubicBezTo>
                  <a:lnTo>
                    <a:pt x="2569" y="1468"/>
                  </a:lnTo>
                  <a:cubicBezTo>
                    <a:pt x="2235" y="1501"/>
                    <a:pt x="2002" y="1635"/>
                    <a:pt x="1702" y="1735"/>
                  </a:cubicBezTo>
                  <a:cubicBezTo>
                    <a:pt x="1235" y="2002"/>
                    <a:pt x="868" y="2302"/>
                    <a:pt x="634" y="2702"/>
                  </a:cubicBezTo>
                  <a:cubicBezTo>
                    <a:pt x="367" y="3136"/>
                    <a:pt x="234" y="3569"/>
                    <a:pt x="234" y="4036"/>
                  </a:cubicBezTo>
                  <a:cubicBezTo>
                    <a:pt x="234" y="4637"/>
                    <a:pt x="401" y="5137"/>
                    <a:pt x="734" y="5504"/>
                  </a:cubicBezTo>
                  <a:cubicBezTo>
                    <a:pt x="1068" y="5871"/>
                    <a:pt x="1535" y="6205"/>
                    <a:pt x="2169" y="6405"/>
                  </a:cubicBezTo>
                  <a:lnTo>
                    <a:pt x="3736" y="6972"/>
                  </a:lnTo>
                  <a:cubicBezTo>
                    <a:pt x="4137" y="7072"/>
                    <a:pt x="4404" y="7239"/>
                    <a:pt x="4570" y="7472"/>
                  </a:cubicBezTo>
                  <a:cubicBezTo>
                    <a:pt x="4737" y="7672"/>
                    <a:pt x="4837" y="7872"/>
                    <a:pt x="4837" y="8173"/>
                  </a:cubicBezTo>
                  <a:cubicBezTo>
                    <a:pt x="4837" y="8473"/>
                    <a:pt x="4704" y="8706"/>
                    <a:pt x="4470" y="8840"/>
                  </a:cubicBezTo>
                  <a:cubicBezTo>
                    <a:pt x="4170" y="9007"/>
                    <a:pt x="3803" y="9140"/>
                    <a:pt x="3336" y="9140"/>
                  </a:cubicBezTo>
                  <a:cubicBezTo>
                    <a:pt x="2869" y="9140"/>
                    <a:pt x="2469" y="9040"/>
                    <a:pt x="2035" y="8873"/>
                  </a:cubicBezTo>
                  <a:cubicBezTo>
                    <a:pt x="1635" y="8706"/>
                    <a:pt x="1235" y="8506"/>
                    <a:pt x="901" y="8306"/>
                  </a:cubicBezTo>
                  <a:cubicBezTo>
                    <a:pt x="868" y="8256"/>
                    <a:pt x="809" y="8231"/>
                    <a:pt x="747" y="8231"/>
                  </a:cubicBezTo>
                  <a:cubicBezTo>
                    <a:pt x="684" y="8231"/>
                    <a:pt x="618" y="8256"/>
                    <a:pt x="568" y="8306"/>
                  </a:cubicBezTo>
                  <a:cubicBezTo>
                    <a:pt x="467" y="8373"/>
                    <a:pt x="367" y="8473"/>
                    <a:pt x="301" y="8573"/>
                  </a:cubicBezTo>
                  <a:cubicBezTo>
                    <a:pt x="201" y="8706"/>
                    <a:pt x="101" y="8840"/>
                    <a:pt x="67" y="9007"/>
                  </a:cubicBezTo>
                  <a:cubicBezTo>
                    <a:pt x="34" y="9173"/>
                    <a:pt x="0" y="9307"/>
                    <a:pt x="0" y="9474"/>
                  </a:cubicBezTo>
                  <a:cubicBezTo>
                    <a:pt x="0" y="9540"/>
                    <a:pt x="34" y="9674"/>
                    <a:pt x="101" y="9707"/>
                  </a:cubicBezTo>
                  <a:cubicBezTo>
                    <a:pt x="367" y="9874"/>
                    <a:pt x="668" y="10041"/>
                    <a:pt x="1001" y="10207"/>
                  </a:cubicBezTo>
                  <a:cubicBezTo>
                    <a:pt x="1335" y="10374"/>
                    <a:pt x="1702" y="10508"/>
                    <a:pt x="2102" y="10574"/>
                  </a:cubicBezTo>
                  <a:cubicBezTo>
                    <a:pt x="2235" y="10641"/>
                    <a:pt x="2369" y="10641"/>
                    <a:pt x="2502" y="10674"/>
                  </a:cubicBezTo>
                  <a:lnTo>
                    <a:pt x="2502" y="11809"/>
                  </a:lnTo>
                  <a:cubicBezTo>
                    <a:pt x="2502" y="11909"/>
                    <a:pt x="2569" y="12042"/>
                    <a:pt x="2736" y="12075"/>
                  </a:cubicBezTo>
                  <a:cubicBezTo>
                    <a:pt x="2903" y="12142"/>
                    <a:pt x="3069" y="12142"/>
                    <a:pt x="3336" y="12142"/>
                  </a:cubicBezTo>
                  <a:lnTo>
                    <a:pt x="3636" y="12142"/>
                  </a:lnTo>
                  <a:cubicBezTo>
                    <a:pt x="3736" y="12142"/>
                    <a:pt x="3837" y="12075"/>
                    <a:pt x="3903" y="12075"/>
                  </a:cubicBezTo>
                  <a:cubicBezTo>
                    <a:pt x="4037" y="12042"/>
                    <a:pt x="4170" y="11909"/>
                    <a:pt x="4170" y="11809"/>
                  </a:cubicBezTo>
                  <a:lnTo>
                    <a:pt x="4170" y="10674"/>
                  </a:lnTo>
                  <a:cubicBezTo>
                    <a:pt x="4537" y="10641"/>
                    <a:pt x="4871" y="10508"/>
                    <a:pt x="5171" y="10374"/>
                  </a:cubicBezTo>
                  <a:cubicBezTo>
                    <a:pt x="5671" y="10174"/>
                    <a:pt x="6038" y="9841"/>
                    <a:pt x="6338" y="9407"/>
                  </a:cubicBezTo>
                  <a:cubicBezTo>
                    <a:pt x="6639" y="9007"/>
                    <a:pt x="6739" y="8540"/>
                    <a:pt x="6739" y="8039"/>
                  </a:cubicBezTo>
                  <a:cubicBezTo>
                    <a:pt x="6739" y="7439"/>
                    <a:pt x="6538" y="6838"/>
                    <a:pt x="6172" y="6405"/>
                  </a:cubicBezTo>
                  <a:cubicBezTo>
                    <a:pt x="5805" y="6004"/>
                    <a:pt x="5304" y="5671"/>
                    <a:pt x="4637" y="5471"/>
                  </a:cubicBezTo>
                  <a:lnTo>
                    <a:pt x="3136" y="4904"/>
                  </a:lnTo>
                  <a:cubicBezTo>
                    <a:pt x="2802" y="4804"/>
                    <a:pt x="2536" y="4670"/>
                    <a:pt x="2335" y="4503"/>
                  </a:cubicBezTo>
                  <a:cubicBezTo>
                    <a:pt x="2169" y="4370"/>
                    <a:pt x="2135" y="4203"/>
                    <a:pt x="2135" y="3970"/>
                  </a:cubicBezTo>
                  <a:cubicBezTo>
                    <a:pt x="2135" y="3669"/>
                    <a:pt x="2235" y="3469"/>
                    <a:pt x="2469" y="3303"/>
                  </a:cubicBezTo>
                  <a:cubicBezTo>
                    <a:pt x="2702" y="3136"/>
                    <a:pt x="3036" y="3002"/>
                    <a:pt x="3503" y="3002"/>
                  </a:cubicBezTo>
                  <a:cubicBezTo>
                    <a:pt x="3870" y="3002"/>
                    <a:pt x="4203" y="3036"/>
                    <a:pt x="4537" y="3169"/>
                  </a:cubicBezTo>
                  <a:cubicBezTo>
                    <a:pt x="4871" y="3303"/>
                    <a:pt x="5238" y="3403"/>
                    <a:pt x="5538" y="3569"/>
                  </a:cubicBezTo>
                  <a:cubicBezTo>
                    <a:pt x="5594" y="3611"/>
                    <a:pt x="5650" y="3630"/>
                    <a:pt x="5700" y="3630"/>
                  </a:cubicBezTo>
                  <a:cubicBezTo>
                    <a:pt x="5771" y="3630"/>
                    <a:pt x="5833" y="3594"/>
                    <a:pt x="5871" y="3536"/>
                  </a:cubicBezTo>
                  <a:cubicBezTo>
                    <a:pt x="6038" y="3403"/>
                    <a:pt x="6172" y="3202"/>
                    <a:pt x="6238" y="3002"/>
                  </a:cubicBezTo>
                  <a:cubicBezTo>
                    <a:pt x="6338" y="2802"/>
                    <a:pt x="6372" y="2569"/>
                    <a:pt x="6372" y="2369"/>
                  </a:cubicBezTo>
                  <a:cubicBezTo>
                    <a:pt x="6372" y="2235"/>
                    <a:pt x="6338" y="2168"/>
                    <a:pt x="6205" y="2135"/>
                  </a:cubicBezTo>
                  <a:cubicBezTo>
                    <a:pt x="5871" y="1902"/>
                    <a:pt x="5404" y="1735"/>
                    <a:pt x="4971" y="1635"/>
                  </a:cubicBezTo>
                  <a:cubicBezTo>
                    <a:pt x="4737" y="1535"/>
                    <a:pt x="4504" y="1501"/>
                    <a:pt x="4237" y="1468"/>
                  </a:cubicBezTo>
                  <a:lnTo>
                    <a:pt x="4237" y="334"/>
                  </a:lnTo>
                  <a:cubicBezTo>
                    <a:pt x="4237" y="200"/>
                    <a:pt x="4170" y="67"/>
                    <a:pt x="4003" y="34"/>
                  </a:cubicBezTo>
                  <a:cubicBezTo>
                    <a:pt x="3903" y="34"/>
                    <a:pt x="3837" y="0"/>
                    <a:pt x="3703"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5"/>
            <p:cNvSpPr/>
            <p:nvPr/>
          </p:nvSpPr>
          <p:spPr>
            <a:xfrm>
              <a:off x="5642191" y="2175276"/>
              <a:ext cx="8904" cy="60100"/>
            </a:xfrm>
            <a:custGeom>
              <a:rect b="b" l="l" r="r" t="t"/>
              <a:pathLst>
                <a:path extrusionOk="0" h="2936" w="435">
                  <a:moveTo>
                    <a:pt x="1" y="0"/>
                  </a:moveTo>
                  <a:lnTo>
                    <a:pt x="1" y="2936"/>
                  </a:lnTo>
                  <a:lnTo>
                    <a:pt x="434" y="2936"/>
                  </a:lnTo>
                  <a:lnTo>
                    <a:pt x="434"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5"/>
            <p:cNvSpPr/>
            <p:nvPr/>
          </p:nvSpPr>
          <p:spPr>
            <a:xfrm>
              <a:off x="5591672" y="2205305"/>
              <a:ext cx="8884" cy="84705"/>
            </a:xfrm>
            <a:custGeom>
              <a:rect b="b" l="l" r="r" t="t"/>
              <a:pathLst>
                <a:path extrusionOk="0" h="4138" w="434">
                  <a:moveTo>
                    <a:pt x="0" y="1"/>
                  </a:moveTo>
                  <a:lnTo>
                    <a:pt x="0" y="4137"/>
                  </a:lnTo>
                  <a:lnTo>
                    <a:pt x="434" y="4137"/>
                  </a:lnTo>
                  <a:lnTo>
                    <a:pt x="434"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5"/>
            <p:cNvSpPr/>
            <p:nvPr/>
          </p:nvSpPr>
          <p:spPr>
            <a:xfrm>
              <a:off x="5685219" y="2216912"/>
              <a:ext cx="8208" cy="73098"/>
            </a:xfrm>
            <a:custGeom>
              <a:rect b="b" l="l" r="r" t="t"/>
              <a:pathLst>
                <a:path extrusionOk="0" h="3571" w="401">
                  <a:moveTo>
                    <a:pt x="0" y="1"/>
                  </a:moveTo>
                  <a:lnTo>
                    <a:pt x="0" y="3570"/>
                  </a:lnTo>
                  <a:lnTo>
                    <a:pt x="401" y="3570"/>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 name="Google Shape;1673;p55"/>
          <p:cNvGrpSpPr/>
          <p:nvPr/>
        </p:nvGrpSpPr>
        <p:grpSpPr>
          <a:xfrm>
            <a:off x="267963" y="3916901"/>
            <a:ext cx="452039" cy="524114"/>
            <a:chOff x="5815634" y="1650855"/>
            <a:chExt cx="452039" cy="524114"/>
          </a:xfrm>
        </p:grpSpPr>
        <p:sp>
          <p:nvSpPr>
            <p:cNvPr id="1674" name="Google Shape;1674;p55"/>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5"/>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5"/>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5"/>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5"/>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5"/>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 name="Google Shape;1680;p55"/>
          <p:cNvGrpSpPr/>
          <p:nvPr/>
        </p:nvGrpSpPr>
        <p:grpSpPr>
          <a:xfrm>
            <a:off x="2723599" y="3684720"/>
            <a:ext cx="453431" cy="524769"/>
            <a:chOff x="5416858" y="2175276"/>
            <a:chExt cx="453431" cy="524769"/>
          </a:xfrm>
        </p:grpSpPr>
        <p:sp>
          <p:nvSpPr>
            <p:cNvPr id="1681" name="Google Shape;1681;p55"/>
            <p:cNvSpPr/>
            <p:nvPr/>
          </p:nvSpPr>
          <p:spPr>
            <a:xfrm>
              <a:off x="5416858" y="2320265"/>
              <a:ext cx="453431" cy="379780"/>
            </a:xfrm>
            <a:custGeom>
              <a:rect b="b" l="l" r="r" t="t"/>
              <a:pathLst>
                <a:path extrusionOk="0" h="18553" w="22151">
                  <a:moveTo>
                    <a:pt x="11329" y="0"/>
                  </a:moveTo>
                  <a:cubicBezTo>
                    <a:pt x="7143" y="0"/>
                    <a:pt x="3041" y="2071"/>
                    <a:pt x="1769" y="6393"/>
                  </a:cubicBezTo>
                  <a:cubicBezTo>
                    <a:pt x="1" y="12164"/>
                    <a:pt x="4204" y="18235"/>
                    <a:pt x="10208" y="18536"/>
                  </a:cubicBezTo>
                  <a:cubicBezTo>
                    <a:pt x="10436" y="18547"/>
                    <a:pt x="10665" y="18553"/>
                    <a:pt x="10895" y="18553"/>
                  </a:cubicBezTo>
                  <a:cubicBezTo>
                    <a:pt x="14005" y="18553"/>
                    <a:pt x="17300" y="17496"/>
                    <a:pt x="19381" y="15166"/>
                  </a:cubicBezTo>
                  <a:cubicBezTo>
                    <a:pt x="21616" y="12665"/>
                    <a:pt x="22150" y="8995"/>
                    <a:pt x="21016" y="5993"/>
                  </a:cubicBezTo>
                  <a:cubicBezTo>
                    <a:pt x="20382" y="4225"/>
                    <a:pt x="19215" y="2657"/>
                    <a:pt x="17547" y="1657"/>
                  </a:cubicBezTo>
                  <a:cubicBezTo>
                    <a:pt x="15709" y="561"/>
                    <a:pt x="13507" y="0"/>
                    <a:pt x="11329"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5"/>
            <p:cNvSpPr/>
            <p:nvPr/>
          </p:nvSpPr>
          <p:spPr>
            <a:xfrm>
              <a:off x="5466702" y="2359506"/>
              <a:ext cx="357140" cy="300193"/>
            </a:xfrm>
            <a:custGeom>
              <a:rect b="b" l="l" r="r" t="t"/>
              <a:pathLst>
                <a:path extrusionOk="0" h="14665" w="17447">
                  <a:moveTo>
                    <a:pt x="8967" y="1"/>
                  </a:moveTo>
                  <a:cubicBezTo>
                    <a:pt x="5650" y="1"/>
                    <a:pt x="2402" y="1648"/>
                    <a:pt x="1369" y="5077"/>
                  </a:cubicBezTo>
                  <a:cubicBezTo>
                    <a:pt x="1" y="9613"/>
                    <a:pt x="3337" y="14450"/>
                    <a:pt x="8040" y="14650"/>
                  </a:cubicBezTo>
                  <a:cubicBezTo>
                    <a:pt x="8222" y="14660"/>
                    <a:pt x="8405" y="14665"/>
                    <a:pt x="8589" y="14665"/>
                  </a:cubicBezTo>
                  <a:cubicBezTo>
                    <a:pt x="11013" y="14665"/>
                    <a:pt x="13636" y="13842"/>
                    <a:pt x="15279" y="11982"/>
                  </a:cubicBezTo>
                  <a:cubicBezTo>
                    <a:pt x="17080" y="10047"/>
                    <a:pt x="17447" y="7145"/>
                    <a:pt x="16613" y="4743"/>
                  </a:cubicBezTo>
                  <a:cubicBezTo>
                    <a:pt x="16112" y="3342"/>
                    <a:pt x="15212" y="2108"/>
                    <a:pt x="13878" y="1308"/>
                  </a:cubicBezTo>
                  <a:cubicBezTo>
                    <a:pt x="12421" y="443"/>
                    <a:pt x="10685" y="1"/>
                    <a:pt x="8967" y="1"/>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5"/>
            <p:cNvSpPr/>
            <p:nvPr/>
          </p:nvSpPr>
          <p:spPr>
            <a:xfrm>
              <a:off x="5576647" y="2385584"/>
              <a:ext cx="137947" cy="248567"/>
            </a:xfrm>
            <a:custGeom>
              <a:rect b="b" l="l" r="r" t="t"/>
              <a:pathLst>
                <a:path extrusionOk="0" h="12143" w="6739">
                  <a:moveTo>
                    <a:pt x="3103" y="0"/>
                  </a:moveTo>
                  <a:cubicBezTo>
                    <a:pt x="3003" y="0"/>
                    <a:pt x="2903" y="34"/>
                    <a:pt x="2836" y="34"/>
                  </a:cubicBezTo>
                  <a:cubicBezTo>
                    <a:pt x="2702" y="67"/>
                    <a:pt x="2569" y="200"/>
                    <a:pt x="2569" y="334"/>
                  </a:cubicBezTo>
                  <a:lnTo>
                    <a:pt x="2569" y="1468"/>
                  </a:lnTo>
                  <a:cubicBezTo>
                    <a:pt x="2235" y="1501"/>
                    <a:pt x="2002" y="1635"/>
                    <a:pt x="1702" y="1735"/>
                  </a:cubicBezTo>
                  <a:cubicBezTo>
                    <a:pt x="1235" y="2002"/>
                    <a:pt x="868" y="2302"/>
                    <a:pt x="634" y="2702"/>
                  </a:cubicBezTo>
                  <a:cubicBezTo>
                    <a:pt x="367" y="3136"/>
                    <a:pt x="234" y="3569"/>
                    <a:pt x="234" y="4036"/>
                  </a:cubicBezTo>
                  <a:cubicBezTo>
                    <a:pt x="234" y="4637"/>
                    <a:pt x="401" y="5137"/>
                    <a:pt x="734" y="5504"/>
                  </a:cubicBezTo>
                  <a:cubicBezTo>
                    <a:pt x="1068" y="5871"/>
                    <a:pt x="1535" y="6205"/>
                    <a:pt x="2169" y="6405"/>
                  </a:cubicBezTo>
                  <a:lnTo>
                    <a:pt x="3736" y="6972"/>
                  </a:lnTo>
                  <a:cubicBezTo>
                    <a:pt x="4137" y="7072"/>
                    <a:pt x="4404" y="7239"/>
                    <a:pt x="4570" y="7472"/>
                  </a:cubicBezTo>
                  <a:cubicBezTo>
                    <a:pt x="4737" y="7672"/>
                    <a:pt x="4837" y="7872"/>
                    <a:pt x="4837" y="8173"/>
                  </a:cubicBezTo>
                  <a:cubicBezTo>
                    <a:pt x="4837" y="8473"/>
                    <a:pt x="4704" y="8706"/>
                    <a:pt x="4470" y="8840"/>
                  </a:cubicBezTo>
                  <a:cubicBezTo>
                    <a:pt x="4170" y="9007"/>
                    <a:pt x="3803" y="9140"/>
                    <a:pt x="3336" y="9140"/>
                  </a:cubicBezTo>
                  <a:cubicBezTo>
                    <a:pt x="2869" y="9140"/>
                    <a:pt x="2469" y="9040"/>
                    <a:pt x="2035" y="8873"/>
                  </a:cubicBezTo>
                  <a:cubicBezTo>
                    <a:pt x="1635" y="8706"/>
                    <a:pt x="1235" y="8506"/>
                    <a:pt x="901" y="8306"/>
                  </a:cubicBezTo>
                  <a:cubicBezTo>
                    <a:pt x="868" y="8256"/>
                    <a:pt x="809" y="8231"/>
                    <a:pt x="747" y="8231"/>
                  </a:cubicBezTo>
                  <a:cubicBezTo>
                    <a:pt x="684" y="8231"/>
                    <a:pt x="618" y="8256"/>
                    <a:pt x="568" y="8306"/>
                  </a:cubicBezTo>
                  <a:cubicBezTo>
                    <a:pt x="467" y="8373"/>
                    <a:pt x="367" y="8473"/>
                    <a:pt x="301" y="8573"/>
                  </a:cubicBezTo>
                  <a:cubicBezTo>
                    <a:pt x="201" y="8706"/>
                    <a:pt x="101" y="8840"/>
                    <a:pt x="67" y="9007"/>
                  </a:cubicBezTo>
                  <a:cubicBezTo>
                    <a:pt x="34" y="9173"/>
                    <a:pt x="0" y="9307"/>
                    <a:pt x="0" y="9474"/>
                  </a:cubicBezTo>
                  <a:cubicBezTo>
                    <a:pt x="0" y="9540"/>
                    <a:pt x="34" y="9674"/>
                    <a:pt x="101" y="9707"/>
                  </a:cubicBezTo>
                  <a:cubicBezTo>
                    <a:pt x="367" y="9874"/>
                    <a:pt x="668" y="10041"/>
                    <a:pt x="1001" y="10207"/>
                  </a:cubicBezTo>
                  <a:cubicBezTo>
                    <a:pt x="1335" y="10374"/>
                    <a:pt x="1702" y="10508"/>
                    <a:pt x="2102" y="10574"/>
                  </a:cubicBezTo>
                  <a:cubicBezTo>
                    <a:pt x="2235" y="10641"/>
                    <a:pt x="2369" y="10641"/>
                    <a:pt x="2502" y="10674"/>
                  </a:cubicBezTo>
                  <a:lnTo>
                    <a:pt x="2502" y="11809"/>
                  </a:lnTo>
                  <a:cubicBezTo>
                    <a:pt x="2502" y="11909"/>
                    <a:pt x="2569" y="12042"/>
                    <a:pt x="2736" y="12075"/>
                  </a:cubicBezTo>
                  <a:cubicBezTo>
                    <a:pt x="2903" y="12142"/>
                    <a:pt x="3069" y="12142"/>
                    <a:pt x="3336" y="12142"/>
                  </a:cubicBezTo>
                  <a:lnTo>
                    <a:pt x="3636" y="12142"/>
                  </a:lnTo>
                  <a:cubicBezTo>
                    <a:pt x="3736" y="12142"/>
                    <a:pt x="3837" y="12075"/>
                    <a:pt x="3903" y="12075"/>
                  </a:cubicBezTo>
                  <a:cubicBezTo>
                    <a:pt x="4037" y="12042"/>
                    <a:pt x="4170" y="11909"/>
                    <a:pt x="4170" y="11809"/>
                  </a:cubicBezTo>
                  <a:lnTo>
                    <a:pt x="4170" y="10674"/>
                  </a:lnTo>
                  <a:cubicBezTo>
                    <a:pt x="4537" y="10641"/>
                    <a:pt x="4871" y="10508"/>
                    <a:pt x="5171" y="10374"/>
                  </a:cubicBezTo>
                  <a:cubicBezTo>
                    <a:pt x="5671" y="10174"/>
                    <a:pt x="6038" y="9841"/>
                    <a:pt x="6338" y="9407"/>
                  </a:cubicBezTo>
                  <a:cubicBezTo>
                    <a:pt x="6639" y="9007"/>
                    <a:pt x="6739" y="8540"/>
                    <a:pt x="6739" y="8039"/>
                  </a:cubicBezTo>
                  <a:cubicBezTo>
                    <a:pt x="6739" y="7439"/>
                    <a:pt x="6538" y="6838"/>
                    <a:pt x="6172" y="6405"/>
                  </a:cubicBezTo>
                  <a:cubicBezTo>
                    <a:pt x="5805" y="6004"/>
                    <a:pt x="5304" y="5671"/>
                    <a:pt x="4637" y="5471"/>
                  </a:cubicBezTo>
                  <a:lnTo>
                    <a:pt x="3136" y="4904"/>
                  </a:lnTo>
                  <a:cubicBezTo>
                    <a:pt x="2802" y="4804"/>
                    <a:pt x="2536" y="4670"/>
                    <a:pt x="2335" y="4503"/>
                  </a:cubicBezTo>
                  <a:cubicBezTo>
                    <a:pt x="2169" y="4370"/>
                    <a:pt x="2135" y="4203"/>
                    <a:pt x="2135" y="3970"/>
                  </a:cubicBezTo>
                  <a:cubicBezTo>
                    <a:pt x="2135" y="3669"/>
                    <a:pt x="2235" y="3469"/>
                    <a:pt x="2469" y="3303"/>
                  </a:cubicBezTo>
                  <a:cubicBezTo>
                    <a:pt x="2702" y="3136"/>
                    <a:pt x="3036" y="3002"/>
                    <a:pt x="3503" y="3002"/>
                  </a:cubicBezTo>
                  <a:cubicBezTo>
                    <a:pt x="3870" y="3002"/>
                    <a:pt x="4203" y="3036"/>
                    <a:pt x="4537" y="3169"/>
                  </a:cubicBezTo>
                  <a:cubicBezTo>
                    <a:pt x="4871" y="3303"/>
                    <a:pt x="5238" y="3403"/>
                    <a:pt x="5538" y="3569"/>
                  </a:cubicBezTo>
                  <a:cubicBezTo>
                    <a:pt x="5594" y="3611"/>
                    <a:pt x="5650" y="3630"/>
                    <a:pt x="5700" y="3630"/>
                  </a:cubicBezTo>
                  <a:cubicBezTo>
                    <a:pt x="5771" y="3630"/>
                    <a:pt x="5833" y="3594"/>
                    <a:pt x="5871" y="3536"/>
                  </a:cubicBezTo>
                  <a:cubicBezTo>
                    <a:pt x="6038" y="3403"/>
                    <a:pt x="6172" y="3202"/>
                    <a:pt x="6238" y="3002"/>
                  </a:cubicBezTo>
                  <a:cubicBezTo>
                    <a:pt x="6338" y="2802"/>
                    <a:pt x="6372" y="2569"/>
                    <a:pt x="6372" y="2369"/>
                  </a:cubicBezTo>
                  <a:cubicBezTo>
                    <a:pt x="6372" y="2235"/>
                    <a:pt x="6338" y="2168"/>
                    <a:pt x="6205" y="2135"/>
                  </a:cubicBezTo>
                  <a:cubicBezTo>
                    <a:pt x="5871" y="1902"/>
                    <a:pt x="5404" y="1735"/>
                    <a:pt x="4971" y="1635"/>
                  </a:cubicBezTo>
                  <a:cubicBezTo>
                    <a:pt x="4737" y="1535"/>
                    <a:pt x="4504" y="1501"/>
                    <a:pt x="4237" y="1468"/>
                  </a:cubicBezTo>
                  <a:lnTo>
                    <a:pt x="4237" y="334"/>
                  </a:lnTo>
                  <a:cubicBezTo>
                    <a:pt x="4237" y="200"/>
                    <a:pt x="4170" y="67"/>
                    <a:pt x="4003" y="34"/>
                  </a:cubicBezTo>
                  <a:cubicBezTo>
                    <a:pt x="3903" y="34"/>
                    <a:pt x="3837" y="0"/>
                    <a:pt x="3703"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5"/>
            <p:cNvSpPr/>
            <p:nvPr/>
          </p:nvSpPr>
          <p:spPr>
            <a:xfrm>
              <a:off x="5642191" y="2175276"/>
              <a:ext cx="8904" cy="60100"/>
            </a:xfrm>
            <a:custGeom>
              <a:rect b="b" l="l" r="r" t="t"/>
              <a:pathLst>
                <a:path extrusionOk="0" h="2936" w="435">
                  <a:moveTo>
                    <a:pt x="1" y="0"/>
                  </a:moveTo>
                  <a:lnTo>
                    <a:pt x="1" y="2936"/>
                  </a:lnTo>
                  <a:lnTo>
                    <a:pt x="434" y="2936"/>
                  </a:lnTo>
                  <a:lnTo>
                    <a:pt x="434"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5"/>
            <p:cNvSpPr/>
            <p:nvPr/>
          </p:nvSpPr>
          <p:spPr>
            <a:xfrm>
              <a:off x="5591672" y="2205305"/>
              <a:ext cx="8884" cy="84705"/>
            </a:xfrm>
            <a:custGeom>
              <a:rect b="b" l="l" r="r" t="t"/>
              <a:pathLst>
                <a:path extrusionOk="0" h="4138" w="434">
                  <a:moveTo>
                    <a:pt x="0" y="1"/>
                  </a:moveTo>
                  <a:lnTo>
                    <a:pt x="0" y="4137"/>
                  </a:lnTo>
                  <a:lnTo>
                    <a:pt x="434" y="4137"/>
                  </a:lnTo>
                  <a:lnTo>
                    <a:pt x="434"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5"/>
            <p:cNvSpPr/>
            <p:nvPr/>
          </p:nvSpPr>
          <p:spPr>
            <a:xfrm>
              <a:off x="5685219" y="2216912"/>
              <a:ext cx="8208" cy="73098"/>
            </a:xfrm>
            <a:custGeom>
              <a:rect b="b" l="l" r="r" t="t"/>
              <a:pathLst>
                <a:path extrusionOk="0" h="3571" w="401">
                  <a:moveTo>
                    <a:pt x="0" y="1"/>
                  </a:moveTo>
                  <a:lnTo>
                    <a:pt x="0" y="3570"/>
                  </a:lnTo>
                  <a:lnTo>
                    <a:pt x="401" y="3570"/>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0" name="Shape 1690"/>
        <p:cNvGrpSpPr/>
        <p:nvPr/>
      </p:nvGrpSpPr>
      <p:grpSpPr>
        <a:xfrm>
          <a:off x="0" y="0"/>
          <a:ext cx="0" cy="0"/>
          <a:chOff x="0" y="0"/>
          <a:chExt cx="0" cy="0"/>
        </a:xfrm>
      </p:grpSpPr>
      <p:sp>
        <p:nvSpPr>
          <p:cNvPr id="1691" name="Google Shape;1691;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Strong business case</a:t>
            </a:r>
            <a:endParaRPr/>
          </a:p>
        </p:txBody>
      </p:sp>
      <p:sp>
        <p:nvSpPr>
          <p:cNvPr id="1692" name="Google Shape;1692;p56"/>
          <p:cNvSpPr/>
          <p:nvPr/>
        </p:nvSpPr>
        <p:spPr>
          <a:xfrm>
            <a:off x="720000" y="1070275"/>
            <a:ext cx="1413300" cy="327000"/>
          </a:xfrm>
          <a:prstGeom prst="rect">
            <a:avLst/>
          </a:prstGeom>
          <a:solidFill>
            <a:schemeClr val="accent1"/>
          </a:solidFill>
          <a:ln>
            <a:noFill/>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lang="en" sz="1200">
                <a:solidFill>
                  <a:schemeClr val="dk1"/>
                </a:solidFill>
                <a:latin typeface="Fira Sans Condensed ExtraBold"/>
                <a:ea typeface="Fira Sans Condensed ExtraBold"/>
                <a:cs typeface="Fira Sans Condensed ExtraBold"/>
                <a:sym typeface="Fira Sans Condensed ExtraBold"/>
              </a:rPr>
              <a:t>Project costs</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1693" name="Google Shape;1693;p56"/>
          <p:cNvSpPr/>
          <p:nvPr/>
        </p:nvSpPr>
        <p:spPr>
          <a:xfrm>
            <a:off x="2133300" y="1070275"/>
            <a:ext cx="1023300" cy="327000"/>
          </a:xfrm>
          <a:prstGeom prst="rect">
            <a:avLst/>
          </a:prstGeom>
          <a:solidFill>
            <a:schemeClr val="accent4"/>
          </a:solidFill>
          <a:ln>
            <a:noFill/>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lang="en" sz="1200">
                <a:solidFill>
                  <a:schemeClr val="accent3"/>
                </a:solidFill>
                <a:latin typeface="Fira Sans Condensed ExtraBold"/>
                <a:ea typeface="Fira Sans Condensed ExtraBold"/>
                <a:cs typeface="Fira Sans Condensed ExtraBold"/>
                <a:sym typeface="Fira Sans Condensed ExtraBold"/>
              </a:rPr>
              <a:t>$4M</a:t>
            </a:r>
            <a:endParaRPr sz="1200">
              <a:solidFill>
                <a:schemeClr val="accent3"/>
              </a:solidFill>
              <a:latin typeface="Fira Sans Condensed ExtraBold"/>
              <a:ea typeface="Fira Sans Condensed ExtraBold"/>
              <a:cs typeface="Fira Sans Condensed ExtraBold"/>
              <a:sym typeface="Fira Sans Condensed ExtraBold"/>
            </a:endParaRPr>
          </a:p>
        </p:txBody>
      </p:sp>
      <p:sp>
        <p:nvSpPr>
          <p:cNvPr id="1694" name="Google Shape;1694;p56"/>
          <p:cNvSpPr/>
          <p:nvPr/>
        </p:nvSpPr>
        <p:spPr>
          <a:xfrm>
            <a:off x="3353625" y="1070275"/>
            <a:ext cx="1413300" cy="327000"/>
          </a:xfrm>
          <a:prstGeom prst="rect">
            <a:avLst/>
          </a:prstGeom>
          <a:solidFill>
            <a:schemeClr val="accent1"/>
          </a:solidFill>
          <a:ln>
            <a:noFill/>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lang="en" sz="1200">
                <a:solidFill>
                  <a:schemeClr val="dk1"/>
                </a:solidFill>
                <a:latin typeface="Fira Sans Condensed ExtraBold"/>
                <a:ea typeface="Fira Sans Condensed ExtraBold"/>
                <a:cs typeface="Fira Sans Condensed ExtraBold"/>
                <a:sym typeface="Fira Sans Condensed ExtraBold"/>
              </a:rPr>
              <a:t>Tangible benefits</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1695" name="Google Shape;1695;p56"/>
          <p:cNvSpPr/>
          <p:nvPr/>
        </p:nvSpPr>
        <p:spPr>
          <a:xfrm>
            <a:off x="4766925" y="1070275"/>
            <a:ext cx="1023300" cy="327000"/>
          </a:xfrm>
          <a:prstGeom prst="rect">
            <a:avLst/>
          </a:prstGeom>
          <a:solidFill>
            <a:schemeClr val="accent4"/>
          </a:solidFill>
          <a:ln>
            <a:noFill/>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lang="en" sz="1200">
                <a:solidFill>
                  <a:schemeClr val="accent3"/>
                </a:solidFill>
                <a:latin typeface="Fira Sans Condensed ExtraBold"/>
                <a:ea typeface="Fira Sans Condensed ExtraBold"/>
                <a:cs typeface="Fira Sans Condensed ExtraBold"/>
                <a:sym typeface="Fira Sans Condensed ExtraBold"/>
              </a:rPr>
              <a:t>$14M</a:t>
            </a:r>
            <a:endParaRPr sz="1200">
              <a:solidFill>
                <a:schemeClr val="accent3"/>
              </a:solidFill>
              <a:latin typeface="Fira Sans Condensed ExtraBold"/>
              <a:ea typeface="Fira Sans Condensed ExtraBold"/>
              <a:cs typeface="Fira Sans Condensed ExtraBold"/>
              <a:sym typeface="Fira Sans Condensed ExtraBold"/>
            </a:endParaRPr>
          </a:p>
        </p:txBody>
      </p:sp>
      <p:sp>
        <p:nvSpPr>
          <p:cNvPr id="1696" name="Google Shape;1696;p56"/>
          <p:cNvSpPr/>
          <p:nvPr/>
        </p:nvSpPr>
        <p:spPr>
          <a:xfrm>
            <a:off x="5987274" y="1070275"/>
            <a:ext cx="1413300" cy="327000"/>
          </a:xfrm>
          <a:prstGeom prst="rect">
            <a:avLst/>
          </a:prstGeom>
          <a:solidFill>
            <a:schemeClr val="accent1"/>
          </a:solidFill>
          <a:ln>
            <a:noFill/>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lang="en" sz="1200">
                <a:solidFill>
                  <a:schemeClr val="dk1"/>
                </a:solidFill>
                <a:latin typeface="Fira Sans Condensed ExtraBold"/>
                <a:ea typeface="Fira Sans Condensed ExtraBold"/>
                <a:cs typeface="Fira Sans Condensed ExtraBold"/>
                <a:sym typeface="Fira Sans Condensed ExtraBold"/>
              </a:rPr>
              <a:t>Net present value</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1697" name="Google Shape;1697;p56"/>
          <p:cNvSpPr/>
          <p:nvPr/>
        </p:nvSpPr>
        <p:spPr>
          <a:xfrm>
            <a:off x="7400575" y="1070275"/>
            <a:ext cx="1023300" cy="327000"/>
          </a:xfrm>
          <a:prstGeom prst="rect">
            <a:avLst/>
          </a:prstGeom>
          <a:solidFill>
            <a:schemeClr val="accent4"/>
          </a:solidFill>
          <a:ln>
            <a:noFill/>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lang="en" sz="1200">
                <a:solidFill>
                  <a:schemeClr val="accent3"/>
                </a:solidFill>
                <a:latin typeface="Fira Sans Condensed ExtraBold"/>
                <a:ea typeface="Fira Sans Condensed ExtraBold"/>
                <a:cs typeface="Fira Sans Condensed ExtraBold"/>
                <a:sym typeface="Fira Sans Condensed ExtraBold"/>
              </a:rPr>
              <a:t>$8M</a:t>
            </a:r>
            <a:endParaRPr sz="1200">
              <a:solidFill>
                <a:schemeClr val="accent3"/>
              </a:solidFill>
              <a:latin typeface="Fira Sans Condensed ExtraBold"/>
              <a:ea typeface="Fira Sans Condensed ExtraBold"/>
              <a:cs typeface="Fira Sans Condensed ExtraBold"/>
              <a:sym typeface="Fira Sans Condensed ExtraBold"/>
            </a:endParaRPr>
          </a:p>
        </p:txBody>
      </p:sp>
      <p:sp>
        <p:nvSpPr>
          <p:cNvPr id="1698" name="Google Shape;1698;p56"/>
          <p:cNvSpPr/>
          <p:nvPr/>
        </p:nvSpPr>
        <p:spPr>
          <a:xfrm>
            <a:off x="5495100" y="1602225"/>
            <a:ext cx="2927700" cy="1272300"/>
          </a:xfrm>
          <a:prstGeom prst="rect">
            <a:avLst/>
          </a:prstGeom>
          <a:solidFill>
            <a:schemeClr val="accent4"/>
          </a:solidFill>
          <a:ln>
            <a:noFill/>
          </a:ln>
        </p:spPr>
        <p:txBody>
          <a:bodyPr anchorCtr="0" anchor="t" bIns="90000" lIns="91425" spcFirstLastPara="1" rIns="91425" wrap="square" tIns="90000">
            <a:noAutofit/>
          </a:bodyPr>
          <a:lstStyle/>
          <a:p>
            <a:pPr indent="0" lvl="0" marL="0" rtl="0" algn="l">
              <a:spcBef>
                <a:spcPts val="0"/>
              </a:spcBef>
              <a:spcAft>
                <a:spcPts val="0"/>
              </a:spcAft>
              <a:buClr>
                <a:schemeClr val="lt1"/>
              </a:buClr>
              <a:buSzPts val="1600"/>
              <a:buFont typeface="Arial"/>
              <a:buNone/>
            </a:pPr>
            <a:r>
              <a:rPr lang="en" sz="1800">
                <a:solidFill>
                  <a:schemeClr val="dk1"/>
                </a:solidFill>
                <a:latin typeface="Fira Sans Condensed ExtraBold"/>
                <a:ea typeface="Fira Sans Condensed ExtraBold"/>
                <a:cs typeface="Fira Sans Condensed ExtraBold"/>
                <a:sym typeface="Fira Sans Condensed ExtraBold"/>
              </a:rPr>
              <a:t>C</a:t>
            </a:r>
            <a:r>
              <a:rPr lang="en" sz="1800">
                <a:solidFill>
                  <a:schemeClr val="dk1"/>
                </a:solidFill>
                <a:latin typeface="Fira Sans Condensed ExtraBold"/>
                <a:ea typeface="Fira Sans Condensed ExtraBold"/>
                <a:cs typeface="Fira Sans Condensed ExtraBold"/>
                <a:sym typeface="Fira Sans Condensed ExtraBold"/>
              </a:rPr>
              <a:t>hange impact</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699" name="Google Shape;1699;p56"/>
          <p:cNvSpPr/>
          <p:nvPr/>
        </p:nvSpPr>
        <p:spPr>
          <a:xfrm>
            <a:off x="720000" y="1602225"/>
            <a:ext cx="4570200" cy="1272300"/>
          </a:xfrm>
          <a:prstGeom prst="rect">
            <a:avLst/>
          </a:prstGeom>
          <a:solidFill>
            <a:schemeClr val="accent4"/>
          </a:solidFill>
          <a:ln>
            <a:noFill/>
          </a:ln>
        </p:spPr>
        <p:txBody>
          <a:bodyPr anchorCtr="0" anchor="t"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800">
                <a:solidFill>
                  <a:schemeClr val="dk1"/>
                </a:solidFill>
                <a:latin typeface="Fira Sans Condensed ExtraBold"/>
                <a:ea typeface="Fira Sans Condensed ExtraBold"/>
                <a:cs typeface="Fira Sans Condensed ExtraBold"/>
                <a:sym typeface="Fira Sans Condensed ExtraBold"/>
              </a:rPr>
              <a:t>Cash flow (USD million)</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700" name="Google Shape;1700;p56"/>
          <p:cNvSpPr/>
          <p:nvPr/>
        </p:nvSpPr>
        <p:spPr>
          <a:xfrm>
            <a:off x="720000" y="3079475"/>
            <a:ext cx="2717100" cy="706800"/>
          </a:xfrm>
          <a:prstGeom prst="rect">
            <a:avLst/>
          </a:prstGeom>
          <a:solidFill>
            <a:schemeClr val="accent4"/>
          </a:solidFill>
          <a:ln>
            <a:noFill/>
          </a:ln>
        </p:spPr>
        <p:txBody>
          <a:bodyPr anchorCtr="0" anchor="t"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800">
                <a:solidFill>
                  <a:schemeClr val="dk1"/>
                </a:solidFill>
                <a:latin typeface="Fira Sans Condensed ExtraBold"/>
                <a:ea typeface="Fira Sans Condensed ExtraBold"/>
                <a:cs typeface="Fira Sans Condensed ExtraBold"/>
                <a:sym typeface="Fira Sans Condensed ExtraBold"/>
              </a:rPr>
              <a:t>Intangible benefits</a:t>
            </a:r>
            <a:endParaRPr sz="1800">
              <a:solidFill>
                <a:schemeClr val="dk1"/>
              </a:solidFill>
              <a:latin typeface="Fira Sans Condensed ExtraBold"/>
              <a:ea typeface="Fira Sans Condensed ExtraBold"/>
              <a:cs typeface="Fira Sans Condensed ExtraBold"/>
              <a:sym typeface="Fira Sans Condensed ExtraBold"/>
            </a:endParaRPr>
          </a:p>
          <a:p>
            <a:pPr indent="0" lvl="0" marL="0" marR="0" rtl="0" algn="l">
              <a:lnSpc>
                <a:spcPct val="100000"/>
              </a:lnSpc>
              <a:spcBef>
                <a:spcPts val="0"/>
              </a:spcBef>
              <a:spcAft>
                <a:spcPts val="0"/>
              </a:spcAft>
              <a:buClr>
                <a:srgbClr val="FFFFFF"/>
              </a:buClr>
              <a:buSzPts val="1600"/>
              <a:buFont typeface="Arial"/>
              <a:buNone/>
            </a:pPr>
            <a:r>
              <a:rPr lang="en" sz="1200">
                <a:solidFill>
                  <a:schemeClr val="dk1"/>
                </a:solidFill>
                <a:latin typeface="Albert Sans"/>
                <a:ea typeface="Albert Sans"/>
                <a:cs typeface="Albert Sans"/>
                <a:sym typeface="Albert Sans"/>
              </a:rPr>
              <a:t>Insert your own text here</a:t>
            </a:r>
            <a:endParaRPr sz="1200">
              <a:solidFill>
                <a:schemeClr val="dk1"/>
              </a:solidFill>
              <a:latin typeface="Albert Sans"/>
              <a:ea typeface="Albert Sans"/>
              <a:cs typeface="Albert Sans"/>
              <a:sym typeface="Albert Sans"/>
            </a:endParaRPr>
          </a:p>
        </p:txBody>
      </p:sp>
      <p:sp>
        <p:nvSpPr>
          <p:cNvPr id="1701" name="Google Shape;1701;p56"/>
          <p:cNvSpPr/>
          <p:nvPr/>
        </p:nvSpPr>
        <p:spPr>
          <a:xfrm>
            <a:off x="720000" y="4008325"/>
            <a:ext cx="905700" cy="442800"/>
          </a:xfrm>
          <a:prstGeom prst="rect">
            <a:avLst/>
          </a:prstGeom>
          <a:solidFill>
            <a:schemeClr val="accent1"/>
          </a:solidFill>
          <a:ln>
            <a:noFill/>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lang="en" sz="1200">
                <a:solidFill>
                  <a:schemeClr val="dk1"/>
                </a:solidFill>
                <a:latin typeface="Fira Sans Condensed ExtraBold"/>
                <a:ea typeface="Fira Sans Condensed ExtraBold"/>
                <a:cs typeface="Fira Sans Condensed ExtraBold"/>
                <a:sym typeface="Fira Sans Condensed ExtraBold"/>
              </a:rPr>
              <a:t>Sponsor</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1702" name="Google Shape;1702;p56"/>
          <p:cNvSpPr/>
          <p:nvPr/>
        </p:nvSpPr>
        <p:spPr>
          <a:xfrm>
            <a:off x="3656557" y="3079506"/>
            <a:ext cx="2577900" cy="706800"/>
          </a:xfrm>
          <a:prstGeom prst="rect">
            <a:avLst/>
          </a:prstGeom>
          <a:solidFill>
            <a:schemeClr val="accent4"/>
          </a:solidFill>
          <a:ln>
            <a:noFill/>
          </a:ln>
        </p:spPr>
        <p:txBody>
          <a:bodyPr anchorCtr="0" anchor="t"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800">
                <a:solidFill>
                  <a:schemeClr val="dk1"/>
                </a:solidFill>
                <a:latin typeface="Fira Sans Condensed ExtraBold"/>
                <a:ea typeface="Fira Sans Condensed ExtraBold"/>
                <a:cs typeface="Fira Sans Condensed ExtraBold"/>
                <a:sym typeface="Fira Sans Condensed ExtraBold"/>
              </a:rPr>
              <a:t>Strategic alignment</a:t>
            </a:r>
            <a:endParaRPr sz="1800">
              <a:solidFill>
                <a:schemeClr val="dk1"/>
              </a:solidFill>
              <a:latin typeface="Fira Sans Condensed ExtraBold"/>
              <a:ea typeface="Fira Sans Condensed ExtraBold"/>
              <a:cs typeface="Fira Sans Condensed ExtraBold"/>
              <a:sym typeface="Fira Sans Condensed ExtraBold"/>
            </a:endParaRPr>
          </a:p>
          <a:p>
            <a:pPr indent="0" lvl="0" marL="0" rtl="0" algn="l">
              <a:spcBef>
                <a:spcPts val="0"/>
              </a:spcBef>
              <a:spcAft>
                <a:spcPts val="0"/>
              </a:spcAft>
              <a:buClr>
                <a:schemeClr val="lt1"/>
              </a:buClr>
              <a:buSzPts val="1600"/>
              <a:buFont typeface="Arial"/>
              <a:buNone/>
            </a:pPr>
            <a:r>
              <a:rPr lang="en" sz="1200">
                <a:solidFill>
                  <a:schemeClr val="dk1"/>
                </a:solidFill>
                <a:latin typeface="Albert Sans"/>
                <a:ea typeface="Albert Sans"/>
                <a:cs typeface="Albert Sans"/>
                <a:sym typeface="Albert Sans"/>
              </a:rPr>
              <a:t>Insert your own text here</a:t>
            </a:r>
            <a:endParaRPr>
              <a:solidFill>
                <a:schemeClr val="dk1"/>
              </a:solidFill>
              <a:latin typeface="Albert Sans"/>
              <a:ea typeface="Albert Sans"/>
              <a:cs typeface="Albert Sans"/>
              <a:sym typeface="Albert Sans"/>
            </a:endParaRPr>
          </a:p>
        </p:txBody>
      </p:sp>
      <p:sp>
        <p:nvSpPr>
          <p:cNvPr id="1703" name="Google Shape;1703;p56"/>
          <p:cNvSpPr/>
          <p:nvPr/>
        </p:nvSpPr>
        <p:spPr>
          <a:xfrm>
            <a:off x="6439975" y="3079475"/>
            <a:ext cx="1989000" cy="1371600"/>
          </a:xfrm>
          <a:prstGeom prst="rect">
            <a:avLst/>
          </a:prstGeom>
          <a:solidFill>
            <a:schemeClr val="accent4"/>
          </a:solidFill>
          <a:ln>
            <a:noFill/>
          </a:ln>
        </p:spPr>
        <p:txBody>
          <a:bodyPr anchorCtr="0" anchor="t"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800">
                <a:solidFill>
                  <a:schemeClr val="dk1"/>
                </a:solidFill>
                <a:latin typeface="Fira Sans Condensed ExtraBold"/>
                <a:ea typeface="Fira Sans Condensed ExtraBold"/>
                <a:cs typeface="Fira Sans Condensed ExtraBold"/>
                <a:sym typeface="Fira Sans Condensed ExtraBold"/>
              </a:rPr>
              <a:t>Resources</a:t>
            </a:r>
            <a:endParaRPr sz="1800">
              <a:solidFill>
                <a:schemeClr val="dk1"/>
              </a:solidFill>
              <a:latin typeface="Fira Sans Condensed ExtraBold"/>
              <a:ea typeface="Fira Sans Condensed ExtraBold"/>
              <a:cs typeface="Fira Sans Condensed ExtraBold"/>
              <a:sym typeface="Fira Sans Condensed ExtraBold"/>
            </a:endParaRPr>
          </a:p>
          <a:p>
            <a:pPr indent="0" lvl="0" marL="0" rtl="0" algn="l">
              <a:lnSpc>
                <a:spcPct val="115000"/>
              </a:lnSpc>
              <a:spcBef>
                <a:spcPts val="0"/>
              </a:spcBef>
              <a:spcAft>
                <a:spcPts val="0"/>
              </a:spcAft>
              <a:buNone/>
            </a:pPr>
            <a:r>
              <a:rPr lang="en" sz="1200">
                <a:solidFill>
                  <a:schemeClr val="dk1"/>
                </a:solidFill>
                <a:latin typeface="Albert Sans"/>
                <a:ea typeface="Albert Sans"/>
                <a:cs typeface="Albert Sans"/>
                <a:sym typeface="Albert Sans"/>
              </a:rPr>
              <a:t> Follow the link in the graph to modify its data and then paste the new one here. </a:t>
            </a:r>
            <a:r>
              <a:rPr lang="en" sz="12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For more info, click here</a:t>
            </a:r>
            <a:endParaRPr sz="1200">
              <a:solidFill>
                <a:schemeClr val="dk1"/>
              </a:solidFill>
              <a:latin typeface="Albert Sans"/>
              <a:ea typeface="Albert Sans"/>
              <a:cs typeface="Albert Sans"/>
              <a:sym typeface="Albert Sans"/>
            </a:endParaRPr>
          </a:p>
          <a:p>
            <a:pPr indent="0" lvl="0" marL="0" marR="0" rtl="0" algn="l">
              <a:lnSpc>
                <a:spcPct val="100000"/>
              </a:lnSpc>
              <a:spcBef>
                <a:spcPts val="0"/>
              </a:spcBef>
              <a:spcAft>
                <a:spcPts val="0"/>
              </a:spcAft>
              <a:buClr>
                <a:srgbClr val="FFFFFF"/>
              </a:buClr>
              <a:buSzPts val="1600"/>
              <a:buFont typeface="Arial"/>
              <a:buNone/>
            </a:pPr>
            <a:r>
              <a:t/>
            </a:r>
            <a:endParaRPr sz="1600">
              <a:solidFill>
                <a:schemeClr val="dk1"/>
              </a:solidFill>
              <a:latin typeface="Bebas Neue"/>
              <a:ea typeface="Bebas Neue"/>
              <a:cs typeface="Bebas Neue"/>
              <a:sym typeface="Bebas Neue"/>
            </a:endParaRPr>
          </a:p>
        </p:txBody>
      </p:sp>
      <p:sp>
        <p:nvSpPr>
          <p:cNvPr id="1704" name="Google Shape;1704;p56"/>
          <p:cNvSpPr/>
          <p:nvPr/>
        </p:nvSpPr>
        <p:spPr>
          <a:xfrm>
            <a:off x="6082363" y="2128650"/>
            <a:ext cx="233100" cy="23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6842400" y="2128650"/>
            <a:ext cx="233100" cy="233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7602438" y="2128650"/>
            <a:ext cx="233100" cy="2331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6"/>
          <p:cNvSpPr txBox="1"/>
          <p:nvPr/>
        </p:nvSpPr>
        <p:spPr>
          <a:xfrm>
            <a:off x="5888574" y="2428925"/>
            <a:ext cx="620700" cy="28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Low</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1708" name="Google Shape;1708;p56"/>
          <p:cNvSpPr txBox="1"/>
          <p:nvPr/>
        </p:nvSpPr>
        <p:spPr>
          <a:xfrm>
            <a:off x="6541038" y="2428925"/>
            <a:ext cx="835800" cy="28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Medium</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1709" name="Google Shape;1709;p56"/>
          <p:cNvSpPr txBox="1"/>
          <p:nvPr/>
        </p:nvSpPr>
        <p:spPr>
          <a:xfrm>
            <a:off x="7408639" y="2428925"/>
            <a:ext cx="620700" cy="28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High</a:t>
            </a:r>
            <a:endParaRPr sz="1200">
              <a:solidFill>
                <a:schemeClr val="dk1"/>
              </a:solidFill>
              <a:latin typeface="Fira Sans Condensed ExtraBold"/>
              <a:ea typeface="Fira Sans Condensed ExtraBold"/>
              <a:cs typeface="Fira Sans Condensed ExtraBold"/>
              <a:sym typeface="Fira Sans Condensed ExtraBold"/>
            </a:endParaRPr>
          </a:p>
        </p:txBody>
      </p:sp>
      <p:grpSp>
        <p:nvGrpSpPr>
          <p:cNvPr id="1710" name="Google Shape;1710;p56"/>
          <p:cNvGrpSpPr/>
          <p:nvPr/>
        </p:nvGrpSpPr>
        <p:grpSpPr>
          <a:xfrm>
            <a:off x="7616280" y="2142454"/>
            <a:ext cx="205500" cy="205500"/>
            <a:chOff x="8705280" y="2543604"/>
            <a:chExt cx="205500" cy="205500"/>
          </a:xfrm>
        </p:grpSpPr>
        <p:sp>
          <p:nvSpPr>
            <p:cNvPr id="1711" name="Google Shape;1711;p56"/>
            <p:cNvSpPr/>
            <p:nvPr/>
          </p:nvSpPr>
          <p:spPr>
            <a:xfrm rot="-2700000">
              <a:off x="8675872" y="2633202"/>
              <a:ext cx="264317" cy="26304"/>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6"/>
            <p:cNvSpPr/>
            <p:nvPr/>
          </p:nvSpPr>
          <p:spPr>
            <a:xfrm rot="2700000">
              <a:off x="8675872" y="2633202"/>
              <a:ext cx="264317" cy="26304"/>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3" name="Google Shape;1713;p56"/>
          <p:cNvSpPr/>
          <p:nvPr/>
        </p:nvSpPr>
        <p:spPr>
          <a:xfrm>
            <a:off x="1625700" y="4008325"/>
            <a:ext cx="1811400" cy="442800"/>
          </a:xfrm>
          <a:prstGeom prst="rect">
            <a:avLst/>
          </a:prstGeom>
          <a:solidFill>
            <a:schemeClr val="accent4"/>
          </a:solidFill>
          <a:ln>
            <a:noFill/>
          </a:ln>
        </p:spPr>
        <p:txBody>
          <a:bodyPr anchorCtr="0" anchor="ctr"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200">
                <a:solidFill>
                  <a:schemeClr val="dk1"/>
                </a:solidFill>
                <a:latin typeface="Albert Sans"/>
                <a:ea typeface="Albert Sans"/>
                <a:cs typeface="Albert Sans"/>
                <a:sym typeface="Albert Sans"/>
              </a:rPr>
              <a:t>Sponsor name</a:t>
            </a:r>
            <a:endParaRPr sz="1200">
              <a:solidFill>
                <a:schemeClr val="dk1"/>
              </a:solidFill>
              <a:latin typeface="Albert Sans"/>
              <a:ea typeface="Albert Sans"/>
              <a:cs typeface="Albert Sans"/>
              <a:sym typeface="Albert Sans"/>
            </a:endParaRPr>
          </a:p>
        </p:txBody>
      </p:sp>
      <p:sp>
        <p:nvSpPr>
          <p:cNvPr id="1714" name="Google Shape;1714;p56"/>
          <p:cNvSpPr/>
          <p:nvPr/>
        </p:nvSpPr>
        <p:spPr>
          <a:xfrm>
            <a:off x="3656550" y="4008325"/>
            <a:ext cx="784500" cy="442800"/>
          </a:xfrm>
          <a:prstGeom prst="rect">
            <a:avLst/>
          </a:prstGeom>
          <a:solidFill>
            <a:schemeClr val="accent1"/>
          </a:solidFill>
          <a:ln>
            <a:noFill/>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lang="en" sz="1200">
                <a:solidFill>
                  <a:schemeClr val="dk1"/>
                </a:solidFill>
                <a:latin typeface="Fira Sans Condensed ExtraBold"/>
                <a:ea typeface="Fira Sans Condensed ExtraBold"/>
                <a:cs typeface="Fira Sans Condensed ExtraBold"/>
                <a:sym typeface="Fira Sans Condensed ExtraBold"/>
              </a:rPr>
              <a:t>Manager</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1715" name="Google Shape;1715;p56"/>
          <p:cNvSpPr/>
          <p:nvPr/>
        </p:nvSpPr>
        <p:spPr>
          <a:xfrm>
            <a:off x="4423050" y="4008325"/>
            <a:ext cx="1811400" cy="442800"/>
          </a:xfrm>
          <a:prstGeom prst="rect">
            <a:avLst/>
          </a:prstGeom>
          <a:solidFill>
            <a:schemeClr val="accent4"/>
          </a:solidFill>
          <a:ln>
            <a:noFill/>
          </a:ln>
        </p:spPr>
        <p:txBody>
          <a:bodyPr anchorCtr="0" anchor="ctr"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200">
                <a:solidFill>
                  <a:schemeClr val="dk1"/>
                </a:solidFill>
                <a:latin typeface="Albert Sans"/>
                <a:ea typeface="Albert Sans"/>
                <a:cs typeface="Albert Sans"/>
                <a:sym typeface="Albert Sans"/>
              </a:rPr>
              <a:t>Project manager name</a:t>
            </a:r>
            <a:endParaRPr sz="1200">
              <a:solidFill>
                <a:schemeClr val="dk1"/>
              </a:solidFill>
              <a:latin typeface="Albert Sans"/>
              <a:ea typeface="Albert Sans"/>
              <a:cs typeface="Albert Sans"/>
              <a:sym typeface="Albert Sans"/>
            </a:endParaRPr>
          </a:p>
        </p:txBody>
      </p:sp>
      <p:pic>
        <p:nvPicPr>
          <p:cNvPr id="1716" name="Google Shape;1716;p56" title="Gráfico">
            <a:hlinkClick r:id="rId4"/>
          </p:cNvPr>
          <p:cNvPicPr preferRelativeResize="0"/>
          <p:nvPr/>
        </p:nvPicPr>
        <p:blipFill>
          <a:blip r:embed="rId5">
            <a:alphaModFix/>
          </a:blip>
          <a:stretch>
            <a:fillRect/>
          </a:stretch>
        </p:blipFill>
        <p:spPr>
          <a:xfrm>
            <a:off x="973375" y="1863687"/>
            <a:ext cx="4063462" cy="99373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0" name="Shape 1720"/>
        <p:cNvGrpSpPr/>
        <p:nvPr/>
      </p:nvGrpSpPr>
      <p:grpSpPr>
        <a:xfrm>
          <a:off x="0" y="0"/>
          <a:ext cx="0" cy="0"/>
          <a:chOff x="0" y="0"/>
          <a:chExt cx="0" cy="0"/>
        </a:xfrm>
      </p:grpSpPr>
      <p:sp>
        <p:nvSpPr>
          <p:cNvPr id="1721" name="Google Shape;1721;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a:t>
            </a:r>
            <a:r>
              <a:rPr lang="en"/>
              <a:t>inancial model</a:t>
            </a:r>
            <a:endParaRPr/>
          </a:p>
        </p:txBody>
      </p:sp>
      <p:graphicFrame>
        <p:nvGraphicFramePr>
          <p:cNvPr id="1722" name="Google Shape;1722;p57"/>
          <p:cNvGraphicFramePr/>
          <p:nvPr/>
        </p:nvGraphicFramePr>
        <p:xfrm>
          <a:off x="720000" y="1045225"/>
          <a:ext cx="3000000" cy="3000000"/>
        </p:xfrm>
        <a:graphic>
          <a:graphicData uri="http://schemas.openxmlformats.org/drawingml/2006/table">
            <a:tbl>
              <a:tblPr>
                <a:noFill/>
                <a:tableStyleId>{34C08C47-54C0-4DEC-A6DF-C4149ECBD863}</a:tableStyleId>
              </a:tblPr>
              <a:tblGrid>
                <a:gridCol w="1383700"/>
                <a:gridCol w="708975"/>
                <a:gridCol w="709000"/>
                <a:gridCol w="708975"/>
                <a:gridCol w="709000"/>
                <a:gridCol w="708975"/>
                <a:gridCol w="708975"/>
                <a:gridCol w="709000"/>
                <a:gridCol w="708975"/>
                <a:gridCol w="648425"/>
              </a:tblGrid>
              <a:tr h="243550">
                <a:tc>
                  <a:txBody>
                    <a:bodyPr/>
                    <a:lstStyle/>
                    <a:p>
                      <a:pPr indent="0" lvl="0" marL="0" rtl="0" algn="l">
                        <a:spcBef>
                          <a:spcPts val="0"/>
                        </a:spcBef>
                        <a:spcAft>
                          <a:spcPts val="0"/>
                        </a:spcAft>
                        <a:buNone/>
                      </a:pPr>
                      <a:r>
                        <a:t/>
                      </a:r>
                      <a:endParaRPr sz="1200">
                        <a:solidFill>
                          <a:schemeClr val="dk1"/>
                        </a:solidFill>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gridSpan="4">
                  <a:txBody>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Historical results</a:t>
                      </a:r>
                      <a:endParaRPr sz="18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hMerge="1"/>
                <a:tc hMerge="1"/>
                <a:tc hMerge="1"/>
                <a:tc gridSpan="5">
                  <a:txBody>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Forecast period</a:t>
                      </a:r>
                      <a:endParaRPr sz="18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hMerge="1"/>
                <a:tc hMerge="1"/>
                <a:tc hMerge="1"/>
                <a:tc hMerge="1"/>
              </a:tr>
              <a:tr h="486575">
                <a:tc>
                  <a:txBody>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INC Model</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20xx</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20xx</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20xx</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20xx</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20xx</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20xx</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20xx</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20xx</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20xx</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r>
              <a:tr h="309625">
                <a:tc gridSpan="10">
                  <a:txBody>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Balance sheets</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hMerge="1"/>
                <a:tc hMerge="1"/>
                <a:tc hMerge="1"/>
                <a:tc hMerge="1"/>
                <a:tc hMerge="1"/>
                <a:tc hMerge="1"/>
                <a:tc hMerge="1"/>
                <a:tc hMerge="1"/>
                <a:tc hMerge="1"/>
              </a:tr>
              <a:tr h="287500">
                <a:tc gridSpan="10">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Assets</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hMerge="1"/>
                <a:tc hMerge="1"/>
                <a:tc hMerge="1"/>
                <a:tc hMerge="1"/>
                <a:tc hMerge="1"/>
                <a:tc hMerge="1"/>
                <a:tc hMerge="1"/>
                <a:tc hMerge="1"/>
                <a:tc hMerge="1"/>
              </a:tr>
              <a:tr h="287500">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Cash</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287500">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Accounts</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287500">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Inventory</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287500">
                <a:tc>
                  <a:txBody>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Current assets</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287500">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Property</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287500">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Goodwill</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353325">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Total</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7" name="Shape 977"/>
        <p:cNvGrpSpPr/>
        <p:nvPr/>
      </p:nvGrpSpPr>
      <p:grpSpPr>
        <a:xfrm>
          <a:off x="0" y="0"/>
          <a:ext cx="0" cy="0"/>
          <a:chOff x="0" y="0"/>
          <a:chExt cx="0" cy="0"/>
        </a:xfrm>
      </p:grpSpPr>
      <p:sp>
        <p:nvSpPr>
          <p:cNvPr id="978" name="Google Shape;978;p40"/>
          <p:cNvSpPr txBox="1"/>
          <p:nvPr>
            <p:ph idx="14" type="title"/>
          </p:nvPr>
        </p:nvSpPr>
        <p:spPr>
          <a:xfrm>
            <a:off x="4687827" y="1585193"/>
            <a:ext cx="775800" cy="77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979" name="Google Shape;979;p40"/>
          <p:cNvSpPr txBox="1"/>
          <p:nvPr>
            <p:ph idx="15" type="title"/>
          </p:nvPr>
        </p:nvSpPr>
        <p:spPr>
          <a:xfrm>
            <a:off x="4687827" y="3094768"/>
            <a:ext cx="775800" cy="77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980" name="Google Shape;980;p40"/>
          <p:cNvSpPr txBox="1"/>
          <p:nvPr>
            <p:ph idx="13" type="title"/>
          </p:nvPr>
        </p:nvSpPr>
        <p:spPr>
          <a:xfrm>
            <a:off x="943977" y="3094768"/>
            <a:ext cx="775800" cy="77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03</a:t>
            </a:r>
            <a:endParaRPr sz="2500"/>
          </a:p>
        </p:txBody>
      </p:sp>
      <p:sp>
        <p:nvSpPr>
          <p:cNvPr id="981" name="Google Shape;981;p40"/>
          <p:cNvSpPr txBox="1"/>
          <p:nvPr>
            <p:ph idx="9" type="title"/>
          </p:nvPr>
        </p:nvSpPr>
        <p:spPr>
          <a:xfrm>
            <a:off x="943977" y="1585193"/>
            <a:ext cx="775800" cy="77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01</a:t>
            </a:r>
            <a:endParaRPr sz="2500"/>
          </a:p>
        </p:txBody>
      </p:sp>
      <p:sp>
        <p:nvSpPr>
          <p:cNvPr id="982" name="Google Shape;982;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lnSpc>
                <a:spcPct val="125000"/>
              </a:lnSpc>
              <a:spcBef>
                <a:spcPts val="1800"/>
              </a:spcBef>
              <a:spcAft>
                <a:spcPts val="0"/>
              </a:spcAft>
              <a:buNone/>
            </a:pPr>
            <a:r>
              <a:rPr lang="en"/>
              <a:t>The Core Problem</a:t>
            </a:r>
            <a:endParaRPr/>
          </a:p>
          <a:p>
            <a:pPr indent="0" lvl="0" marL="0" rtl="0" algn="l">
              <a:lnSpc>
                <a:spcPct val="115000"/>
              </a:lnSpc>
              <a:spcBef>
                <a:spcPts val="1200"/>
              </a:spcBef>
              <a:spcAft>
                <a:spcPts val="0"/>
              </a:spcAft>
              <a:buNone/>
            </a:pPr>
            <a:r>
              <a:t/>
            </a:r>
            <a:endParaRPr sz="1200">
              <a:solidFill>
                <a:srgbClr val="F0F6FC"/>
              </a:solidFill>
              <a:highlight>
                <a:srgbClr val="0D1117"/>
              </a:highlight>
              <a:latin typeface="Arial"/>
              <a:ea typeface="Arial"/>
              <a:cs typeface="Arial"/>
              <a:sym typeface="Arial"/>
            </a:endParaRPr>
          </a:p>
          <a:p>
            <a:pPr indent="0" lvl="0" marL="0" rtl="0" algn="ctr">
              <a:spcBef>
                <a:spcPts val="0"/>
              </a:spcBef>
              <a:spcAft>
                <a:spcPts val="0"/>
              </a:spcAft>
              <a:buNone/>
            </a:pPr>
            <a:r>
              <a:t/>
            </a:r>
            <a:endParaRPr/>
          </a:p>
        </p:txBody>
      </p:sp>
      <p:sp>
        <p:nvSpPr>
          <p:cNvPr id="983" name="Google Shape;983;p40"/>
          <p:cNvSpPr txBox="1"/>
          <p:nvPr>
            <p:ph idx="2" type="title"/>
          </p:nvPr>
        </p:nvSpPr>
        <p:spPr>
          <a:xfrm>
            <a:off x="1872300" y="1585200"/>
            <a:ext cx="2815500" cy="6258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a:latin typeface="Fira Sans Condensed"/>
                <a:ea typeface="Fira Sans Condensed"/>
                <a:cs typeface="Fira Sans Condensed"/>
                <a:sym typeface="Fira Sans Condensed"/>
              </a:rPr>
              <a:t>Complexity of Financial Networks</a:t>
            </a:r>
            <a:endParaRPr b="1">
              <a:latin typeface="Fira Sans Condensed"/>
              <a:ea typeface="Fira Sans Condensed"/>
              <a:cs typeface="Fira Sans Condensed"/>
              <a:sym typeface="Fira Sans Condensed"/>
            </a:endParaRPr>
          </a:p>
        </p:txBody>
      </p:sp>
      <p:sp>
        <p:nvSpPr>
          <p:cNvPr id="984" name="Google Shape;984;p40"/>
          <p:cNvSpPr txBox="1"/>
          <p:nvPr>
            <p:ph idx="3" type="title"/>
          </p:nvPr>
        </p:nvSpPr>
        <p:spPr>
          <a:xfrm>
            <a:off x="5616000" y="1453900"/>
            <a:ext cx="2531100" cy="6258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a:latin typeface="Fira Sans Condensed"/>
                <a:ea typeface="Fira Sans Condensed"/>
                <a:cs typeface="Fira Sans Condensed"/>
                <a:sym typeface="Fira Sans Condensed"/>
              </a:rPr>
              <a:t>Volume of Data</a:t>
            </a:r>
            <a:endParaRPr b="1">
              <a:latin typeface="Fira Sans Condensed"/>
              <a:ea typeface="Fira Sans Condensed"/>
              <a:cs typeface="Fira Sans Condensed"/>
              <a:sym typeface="Fira Sans Condensed"/>
            </a:endParaRPr>
          </a:p>
        </p:txBody>
      </p:sp>
      <p:sp>
        <p:nvSpPr>
          <p:cNvPr id="985" name="Google Shape;985;p40"/>
          <p:cNvSpPr txBox="1"/>
          <p:nvPr>
            <p:ph idx="1" type="subTitle"/>
          </p:nvPr>
        </p:nvSpPr>
        <p:spPr>
          <a:xfrm>
            <a:off x="1872275" y="2228550"/>
            <a:ext cx="2728200" cy="6864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latin typeface="Albert Sans Medium"/>
                <a:ea typeface="Albert Sans Medium"/>
                <a:cs typeface="Albert Sans Medium"/>
                <a:sym typeface="Albert Sans Medium"/>
              </a:rPr>
              <a:t>Fraudsters use intricate webs of shell companies, circular trading loops, and related party transactions (RPTs) to obscure money trails</a:t>
            </a:r>
            <a:endParaRPr>
              <a:latin typeface="Albert Sans Medium"/>
              <a:ea typeface="Albert Sans Medium"/>
              <a:cs typeface="Albert Sans Medium"/>
              <a:sym typeface="Albert Sans Medium"/>
            </a:endParaRPr>
          </a:p>
        </p:txBody>
      </p:sp>
      <p:sp>
        <p:nvSpPr>
          <p:cNvPr id="986" name="Google Shape;986;p40"/>
          <p:cNvSpPr txBox="1"/>
          <p:nvPr>
            <p:ph idx="4" type="subTitle"/>
          </p:nvPr>
        </p:nvSpPr>
        <p:spPr>
          <a:xfrm>
            <a:off x="5584950" y="2038325"/>
            <a:ext cx="2728200" cy="572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latin typeface="Albert Sans Medium"/>
                <a:ea typeface="Albert Sans Medium"/>
                <a:cs typeface="Albert Sans Medium"/>
                <a:sym typeface="Albert Sans Medium"/>
              </a:rPr>
              <a:t>The sheer amount of financial data (filings, news, market movements) makes manual forensic auditing slow, reactive, and prone to human error</a:t>
            </a:r>
            <a:endParaRPr>
              <a:latin typeface="Albert Sans Medium"/>
              <a:ea typeface="Albert Sans Medium"/>
              <a:cs typeface="Albert Sans Medium"/>
              <a:sym typeface="Albert Sans Medium"/>
            </a:endParaRPr>
          </a:p>
        </p:txBody>
      </p:sp>
      <p:sp>
        <p:nvSpPr>
          <p:cNvPr id="987" name="Google Shape;987;p40"/>
          <p:cNvSpPr txBox="1"/>
          <p:nvPr>
            <p:ph idx="5" type="title"/>
          </p:nvPr>
        </p:nvSpPr>
        <p:spPr>
          <a:xfrm>
            <a:off x="1872275" y="3094775"/>
            <a:ext cx="2898900" cy="6258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a:latin typeface="Fira Sans Condensed"/>
                <a:ea typeface="Fira Sans Condensed"/>
                <a:cs typeface="Fira Sans Condensed"/>
                <a:sym typeface="Fira Sans Condensed"/>
              </a:rPr>
              <a:t>Sophisticated Manipulation</a:t>
            </a:r>
            <a:endParaRPr b="1">
              <a:latin typeface="Fira Sans Condensed"/>
              <a:ea typeface="Fira Sans Condensed"/>
              <a:cs typeface="Fira Sans Condensed"/>
              <a:sym typeface="Fira Sans Condensed"/>
            </a:endParaRPr>
          </a:p>
        </p:txBody>
      </p:sp>
      <p:sp>
        <p:nvSpPr>
          <p:cNvPr id="988" name="Google Shape;988;p40"/>
          <p:cNvSpPr txBox="1"/>
          <p:nvPr>
            <p:ph idx="6" type="title"/>
          </p:nvPr>
        </p:nvSpPr>
        <p:spPr>
          <a:xfrm>
            <a:off x="5584950" y="3048225"/>
            <a:ext cx="2531100" cy="6258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a:latin typeface="Fira Sans Condensed"/>
                <a:ea typeface="Fira Sans Condensed"/>
                <a:cs typeface="Fira Sans Condensed"/>
                <a:sym typeface="Fira Sans Condensed"/>
              </a:rPr>
              <a:t>Siloed Analysis</a:t>
            </a:r>
            <a:endParaRPr b="1">
              <a:latin typeface="Fira Sans Condensed"/>
              <a:ea typeface="Fira Sans Condensed"/>
              <a:cs typeface="Fira Sans Condensed"/>
              <a:sym typeface="Fira Sans Condensed"/>
            </a:endParaRPr>
          </a:p>
        </p:txBody>
      </p:sp>
      <p:sp>
        <p:nvSpPr>
          <p:cNvPr id="989" name="Google Shape;989;p40"/>
          <p:cNvSpPr txBox="1"/>
          <p:nvPr>
            <p:ph idx="7" type="subTitle"/>
          </p:nvPr>
        </p:nvSpPr>
        <p:spPr>
          <a:xfrm>
            <a:off x="1872275" y="3631625"/>
            <a:ext cx="2685000" cy="572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latin typeface="Albert Sans Medium"/>
                <a:ea typeface="Albert Sans Medium"/>
                <a:cs typeface="Albert Sans Medium"/>
                <a:sym typeface="Albert Sans Medium"/>
              </a:rPr>
              <a:t>Techniques like "window dressing" financial statements or subtly manipulating revenue figures often pass standard checks</a:t>
            </a:r>
            <a:endParaRPr>
              <a:latin typeface="Albert Sans Medium"/>
              <a:ea typeface="Albert Sans Medium"/>
              <a:cs typeface="Albert Sans Medium"/>
              <a:sym typeface="Albert Sans Medium"/>
            </a:endParaRPr>
          </a:p>
        </p:txBody>
      </p:sp>
      <p:sp>
        <p:nvSpPr>
          <p:cNvPr id="990" name="Google Shape;990;p40"/>
          <p:cNvSpPr txBox="1"/>
          <p:nvPr>
            <p:ph idx="8" type="subTitle"/>
          </p:nvPr>
        </p:nvSpPr>
        <p:spPr>
          <a:xfrm>
            <a:off x="5539050" y="3631625"/>
            <a:ext cx="2685000" cy="572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latin typeface="Albert Sans Medium"/>
                <a:ea typeface="Albert Sans Medium"/>
                <a:cs typeface="Albert Sans Medium"/>
                <a:sym typeface="Albert Sans Medium"/>
              </a:rPr>
              <a:t>Traditional tools often look at one aspect (e.g., only ratios or only news) in isolation, missing the holistic picture that reveals the true risk</a:t>
            </a:r>
            <a:endParaRPr sz="1100">
              <a:latin typeface="Albert Sans Medium"/>
              <a:ea typeface="Albert Sans Medium"/>
              <a:cs typeface="Albert Sans Medium"/>
              <a:sym typeface="Albert Sans Medium"/>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6" name="Shape 1726"/>
        <p:cNvGrpSpPr/>
        <p:nvPr/>
      </p:nvGrpSpPr>
      <p:grpSpPr>
        <a:xfrm>
          <a:off x="0" y="0"/>
          <a:ext cx="0" cy="0"/>
          <a:chOff x="0" y="0"/>
          <a:chExt cx="0" cy="0"/>
        </a:xfrm>
      </p:grpSpPr>
      <p:sp>
        <p:nvSpPr>
          <p:cNvPr id="1727" name="Google Shape;1727;p58"/>
          <p:cNvSpPr/>
          <p:nvPr/>
        </p:nvSpPr>
        <p:spPr>
          <a:xfrm rot="10800000">
            <a:off x="1335475" y="1446569"/>
            <a:ext cx="1689600" cy="1689600"/>
          </a:xfrm>
          <a:prstGeom prst="blockArc">
            <a:avLst>
              <a:gd fmla="val 18886614" name="adj1"/>
              <a:gd fmla="val 5378289" name="adj2"/>
              <a:gd fmla="val 19543"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8"/>
          <p:cNvSpPr/>
          <p:nvPr/>
        </p:nvSpPr>
        <p:spPr>
          <a:xfrm>
            <a:off x="1335475" y="1446569"/>
            <a:ext cx="1689600" cy="1689600"/>
          </a:xfrm>
          <a:prstGeom prst="blockArc">
            <a:avLst>
              <a:gd fmla="val 16139926" name="adj1"/>
              <a:gd fmla="val 8183266" name="adj2"/>
              <a:gd fmla="val 19511"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Financial model</a:t>
            </a:r>
            <a:endParaRPr/>
          </a:p>
        </p:txBody>
      </p:sp>
      <p:sp>
        <p:nvSpPr>
          <p:cNvPr id="1730" name="Google Shape;1730;p58"/>
          <p:cNvSpPr/>
          <p:nvPr/>
        </p:nvSpPr>
        <p:spPr>
          <a:xfrm>
            <a:off x="720000" y="3655450"/>
            <a:ext cx="201900" cy="201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8"/>
          <p:cNvSpPr/>
          <p:nvPr/>
        </p:nvSpPr>
        <p:spPr>
          <a:xfrm>
            <a:off x="2342200" y="3579250"/>
            <a:ext cx="201900" cy="201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8"/>
          <p:cNvSpPr txBox="1"/>
          <p:nvPr/>
        </p:nvSpPr>
        <p:spPr>
          <a:xfrm>
            <a:off x="2928850" y="2703575"/>
            <a:ext cx="590700" cy="20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Fira Sans Condensed ExtraBold"/>
                <a:ea typeface="Fira Sans Condensed ExtraBold"/>
                <a:cs typeface="Fira Sans Condensed ExtraBold"/>
                <a:sym typeface="Fira Sans Condensed ExtraBold"/>
              </a:rPr>
              <a:t>60%</a:t>
            </a:r>
            <a:endParaRPr sz="1600">
              <a:solidFill>
                <a:schemeClr val="dk1"/>
              </a:solidFill>
              <a:latin typeface="Fira Sans Condensed ExtraBold"/>
              <a:ea typeface="Fira Sans Condensed ExtraBold"/>
              <a:cs typeface="Fira Sans Condensed ExtraBold"/>
              <a:sym typeface="Fira Sans Condensed ExtraBold"/>
            </a:endParaRPr>
          </a:p>
        </p:txBody>
      </p:sp>
      <p:sp>
        <p:nvSpPr>
          <p:cNvPr id="1733" name="Google Shape;1733;p58"/>
          <p:cNvSpPr txBox="1"/>
          <p:nvPr/>
        </p:nvSpPr>
        <p:spPr>
          <a:xfrm>
            <a:off x="1121050" y="1446575"/>
            <a:ext cx="590700" cy="20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Fira Sans Condensed ExtraBold"/>
                <a:ea typeface="Fira Sans Condensed ExtraBold"/>
                <a:cs typeface="Fira Sans Condensed ExtraBold"/>
                <a:sym typeface="Fira Sans Condensed ExtraBold"/>
              </a:rPr>
              <a:t>40%</a:t>
            </a:r>
            <a:endParaRPr sz="1600">
              <a:solidFill>
                <a:schemeClr val="dk1"/>
              </a:solidFill>
              <a:latin typeface="Fira Sans Condensed ExtraBold"/>
              <a:ea typeface="Fira Sans Condensed ExtraBold"/>
              <a:cs typeface="Fira Sans Condensed ExtraBold"/>
              <a:sym typeface="Fira Sans Condensed ExtraBold"/>
            </a:endParaRPr>
          </a:p>
        </p:txBody>
      </p:sp>
      <p:sp>
        <p:nvSpPr>
          <p:cNvPr id="1734" name="Google Shape;1734;p58"/>
          <p:cNvSpPr txBox="1"/>
          <p:nvPr/>
        </p:nvSpPr>
        <p:spPr>
          <a:xfrm>
            <a:off x="925599" y="3579250"/>
            <a:ext cx="1416600" cy="20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Venus</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735" name="Google Shape;1735;p58"/>
          <p:cNvSpPr txBox="1"/>
          <p:nvPr/>
        </p:nvSpPr>
        <p:spPr>
          <a:xfrm>
            <a:off x="2620325" y="3579250"/>
            <a:ext cx="1416600" cy="20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Mars</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736" name="Google Shape;1736;p58"/>
          <p:cNvSpPr txBox="1"/>
          <p:nvPr/>
        </p:nvSpPr>
        <p:spPr>
          <a:xfrm>
            <a:off x="925600" y="3855600"/>
            <a:ext cx="1416600" cy="67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Venus is the second planet from the Sun</a:t>
            </a:r>
            <a:endParaRPr sz="1200">
              <a:solidFill>
                <a:schemeClr val="dk1"/>
              </a:solidFill>
              <a:latin typeface="Albert Sans"/>
              <a:ea typeface="Albert Sans"/>
              <a:cs typeface="Albert Sans"/>
              <a:sym typeface="Albert Sans"/>
            </a:endParaRPr>
          </a:p>
        </p:txBody>
      </p:sp>
      <p:sp>
        <p:nvSpPr>
          <p:cNvPr id="1737" name="Google Shape;1737;p58"/>
          <p:cNvSpPr txBox="1"/>
          <p:nvPr/>
        </p:nvSpPr>
        <p:spPr>
          <a:xfrm>
            <a:off x="2620350" y="3855600"/>
            <a:ext cx="1416600" cy="67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Despite being red, Mars is a cold place</a:t>
            </a:r>
            <a:endParaRPr sz="1200">
              <a:solidFill>
                <a:schemeClr val="dk1"/>
              </a:solidFill>
              <a:latin typeface="Albert Sans"/>
              <a:ea typeface="Albert Sans"/>
              <a:cs typeface="Albert Sans"/>
              <a:sym typeface="Albert Sans"/>
            </a:endParaRPr>
          </a:p>
        </p:txBody>
      </p:sp>
      <p:sp>
        <p:nvSpPr>
          <p:cNvPr id="1738" name="Google Shape;1738;p58"/>
          <p:cNvSpPr txBox="1"/>
          <p:nvPr/>
        </p:nvSpPr>
        <p:spPr>
          <a:xfrm>
            <a:off x="4439950" y="3954600"/>
            <a:ext cx="39840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200">
                <a:solidFill>
                  <a:schemeClr val="dk1"/>
                </a:solidFill>
                <a:latin typeface="Albert Sans"/>
                <a:ea typeface="Albert Sans"/>
                <a:cs typeface="Albert Sans"/>
                <a:sym typeface="Albert Sans"/>
              </a:rPr>
              <a:t> Follow the link in the graph to modify its data and then paste the new one here. </a:t>
            </a:r>
            <a:r>
              <a:rPr lang="en" sz="12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For more info, click here</a:t>
            </a:r>
            <a:endParaRPr sz="1200">
              <a:solidFill>
                <a:schemeClr val="dk1"/>
              </a:solidFill>
              <a:latin typeface="Albert Sans"/>
              <a:ea typeface="Albert Sans"/>
              <a:cs typeface="Albert Sans"/>
              <a:sym typeface="Albert Sans"/>
            </a:endParaRPr>
          </a:p>
        </p:txBody>
      </p:sp>
      <p:sp>
        <p:nvSpPr>
          <p:cNvPr id="1739" name="Google Shape;1739;p58"/>
          <p:cNvSpPr/>
          <p:nvPr/>
        </p:nvSpPr>
        <p:spPr>
          <a:xfrm>
            <a:off x="7068750" y="1142675"/>
            <a:ext cx="201900" cy="201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8"/>
          <p:cNvSpPr txBox="1"/>
          <p:nvPr/>
        </p:nvSpPr>
        <p:spPr>
          <a:xfrm>
            <a:off x="7274350" y="1142675"/>
            <a:ext cx="1149600" cy="20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Mercury</a:t>
            </a:r>
            <a:endParaRPr sz="1800">
              <a:solidFill>
                <a:schemeClr val="dk1"/>
              </a:solidFill>
              <a:latin typeface="Fira Sans Condensed ExtraBold"/>
              <a:ea typeface="Fira Sans Condensed ExtraBold"/>
              <a:cs typeface="Fira Sans Condensed ExtraBold"/>
              <a:sym typeface="Fira Sans Condensed ExtraBold"/>
            </a:endParaRPr>
          </a:p>
        </p:txBody>
      </p:sp>
      <p:pic>
        <p:nvPicPr>
          <p:cNvPr id="1741" name="Google Shape;1741;p58" title="Gráfico">
            <a:hlinkClick r:id="rId4"/>
          </p:cNvPr>
          <p:cNvPicPr preferRelativeResize="0"/>
          <p:nvPr/>
        </p:nvPicPr>
        <p:blipFill>
          <a:blip r:embed="rId5">
            <a:alphaModFix/>
          </a:blip>
          <a:stretch>
            <a:fillRect/>
          </a:stretch>
        </p:blipFill>
        <p:spPr>
          <a:xfrm>
            <a:off x="4567888" y="1651913"/>
            <a:ext cx="3728127" cy="23052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5" name="Shape 1745"/>
        <p:cNvGrpSpPr/>
        <p:nvPr/>
      </p:nvGrpSpPr>
      <p:grpSpPr>
        <a:xfrm>
          <a:off x="0" y="0"/>
          <a:ext cx="0" cy="0"/>
          <a:chOff x="0" y="0"/>
          <a:chExt cx="0" cy="0"/>
        </a:xfrm>
      </p:grpSpPr>
      <p:sp>
        <p:nvSpPr>
          <p:cNvPr id="1746" name="Google Shape;1746;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Pricing strategy</a:t>
            </a:r>
            <a:endParaRPr/>
          </a:p>
        </p:txBody>
      </p:sp>
      <p:graphicFrame>
        <p:nvGraphicFramePr>
          <p:cNvPr id="1747" name="Google Shape;1747;p59"/>
          <p:cNvGraphicFramePr/>
          <p:nvPr/>
        </p:nvGraphicFramePr>
        <p:xfrm>
          <a:off x="720000" y="1890226"/>
          <a:ext cx="3000000" cy="3000000"/>
        </p:xfrm>
        <a:graphic>
          <a:graphicData uri="http://schemas.openxmlformats.org/drawingml/2006/table">
            <a:tbl>
              <a:tblPr>
                <a:noFill/>
                <a:tableStyleId>{34C08C47-54C0-4DEC-A6DF-C4149ECBD863}</a:tableStyleId>
              </a:tblPr>
              <a:tblGrid>
                <a:gridCol w="1540800"/>
                <a:gridCol w="1540800"/>
                <a:gridCol w="1540800"/>
                <a:gridCol w="1540800"/>
                <a:gridCol w="1540800"/>
              </a:tblGrid>
              <a:tr h="182000">
                <a:tc>
                  <a:txBody>
                    <a:bodyPr/>
                    <a:lstStyle/>
                    <a:p>
                      <a:pPr indent="0" lvl="0" marL="0" rtl="0" algn="ctr">
                        <a:spcBef>
                          <a:spcPts val="0"/>
                        </a:spcBef>
                        <a:spcAft>
                          <a:spcPts val="0"/>
                        </a:spcAft>
                        <a:buClr>
                          <a:schemeClr val="dk1"/>
                        </a:buClr>
                        <a:buFont typeface="Arial"/>
                        <a:buNone/>
                      </a:pPr>
                      <a:r>
                        <a:rPr lang="en" sz="1800">
                          <a:solidFill>
                            <a:schemeClr val="dk1"/>
                          </a:solidFill>
                          <a:latin typeface="Fira Sans Condensed ExtraBold"/>
                          <a:ea typeface="Fira Sans Condensed ExtraBold"/>
                          <a:cs typeface="Fira Sans Condensed ExtraBold"/>
                          <a:sym typeface="Fira Sans Condensed ExtraBold"/>
                        </a:rPr>
                        <a:t>Level</a:t>
                      </a:r>
                      <a:endParaRPr sz="18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1</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2</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3</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4</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672100">
                <a:tc>
                  <a:txBody>
                    <a:bodyPr/>
                    <a:lstStyle/>
                    <a:p>
                      <a:pPr indent="0" lvl="0" marL="0" rtl="0" algn="ctr">
                        <a:spcBef>
                          <a:spcPts val="0"/>
                        </a:spcBef>
                        <a:spcAft>
                          <a:spcPts val="0"/>
                        </a:spcAft>
                        <a:buClr>
                          <a:schemeClr val="dk1"/>
                        </a:buClr>
                        <a:buFont typeface="Arial"/>
                        <a:buNone/>
                      </a:pPr>
                      <a:r>
                        <a:rPr lang="en" sz="1800">
                          <a:solidFill>
                            <a:schemeClr val="dk1"/>
                          </a:solidFill>
                          <a:latin typeface="Fira Sans Condensed ExtraBold"/>
                          <a:ea typeface="Fira Sans Condensed ExtraBold"/>
                          <a:cs typeface="Fira Sans Condensed ExtraBold"/>
                          <a:sym typeface="Fira Sans Condensed ExtraBold"/>
                        </a:rPr>
                        <a:t>Percentage</a:t>
                      </a:r>
                      <a:endParaRPr sz="18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200">
                          <a:solidFill>
                            <a:schemeClr val="accent3"/>
                          </a:solidFill>
                          <a:latin typeface="Albert Sans"/>
                          <a:ea typeface="Albert Sans"/>
                          <a:cs typeface="Albert Sans"/>
                          <a:sym typeface="Albert Sans"/>
                        </a:rPr>
                        <a:t>20%</a:t>
                      </a:r>
                      <a:endParaRPr b="1" sz="1200">
                        <a:solidFill>
                          <a:schemeClr val="accent3"/>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Clr>
                          <a:schemeClr val="dk1"/>
                        </a:buClr>
                        <a:buSzPts val="1100"/>
                        <a:buFont typeface="Arial"/>
                        <a:buNone/>
                      </a:pPr>
                      <a:r>
                        <a:rPr b="1" lang="en" sz="1200">
                          <a:solidFill>
                            <a:schemeClr val="accent3"/>
                          </a:solidFill>
                          <a:latin typeface="Albert Sans"/>
                          <a:ea typeface="Albert Sans"/>
                          <a:cs typeface="Albert Sans"/>
                          <a:sym typeface="Albert Sans"/>
                        </a:rPr>
                        <a:t>70%</a:t>
                      </a:r>
                      <a:endParaRPr b="1" sz="1200">
                        <a:solidFill>
                          <a:schemeClr val="accent3"/>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Clr>
                          <a:schemeClr val="dk1"/>
                        </a:buClr>
                        <a:buSzPts val="1100"/>
                        <a:buFont typeface="Arial"/>
                        <a:buNone/>
                      </a:pPr>
                      <a:r>
                        <a:rPr b="1" lang="en" sz="1200">
                          <a:solidFill>
                            <a:schemeClr val="accent3"/>
                          </a:solidFill>
                          <a:latin typeface="Albert Sans"/>
                          <a:ea typeface="Albert Sans"/>
                          <a:cs typeface="Albert Sans"/>
                          <a:sym typeface="Albert Sans"/>
                        </a:rPr>
                        <a:t>10%</a:t>
                      </a:r>
                      <a:endParaRPr b="1" sz="1200">
                        <a:solidFill>
                          <a:schemeClr val="accent3"/>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Clr>
                          <a:schemeClr val="dk1"/>
                        </a:buClr>
                        <a:buSzPts val="1100"/>
                        <a:buFont typeface="Arial"/>
                        <a:buNone/>
                      </a:pPr>
                      <a:r>
                        <a:rPr b="1" lang="en" sz="1200">
                          <a:solidFill>
                            <a:schemeClr val="accent3"/>
                          </a:solidFill>
                          <a:latin typeface="Albert Sans"/>
                          <a:ea typeface="Albert Sans"/>
                          <a:cs typeface="Albert Sans"/>
                          <a:sym typeface="Albert Sans"/>
                        </a:rPr>
                        <a:t>&lt;1%</a:t>
                      </a:r>
                      <a:endParaRPr b="1" sz="1200">
                        <a:solidFill>
                          <a:schemeClr val="accent3"/>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1314600">
                <a:tc>
                  <a:txBody>
                    <a:bodyPr/>
                    <a:lstStyle/>
                    <a:p>
                      <a:pPr indent="0" lvl="0" marL="0" rtl="0" algn="ctr">
                        <a:spcBef>
                          <a:spcPts val="0"/>
                        </a:spcBef>
                        <a:spcAft>
                          <a:spcPts val="0"/>
                        </a:spcAft>
                        <a:buClr>
                          <a:schemeClr val="dk1"/>
                        </a:buClr>
                        <a:buFont typeface="Arial"/>
                        <a:buNone/>
                      </a:pPr>
                      <a:r>
                        <a:rPr lang="en" sz="1800">
                          <a:solidFill>
                            <a:schemeClr val="dk1"/>
                          </a:solidFill>
                          <a:latin typeface="Fira Sans Condensed ExtraBold"/>
                          <a:ea typeface="Fira Sans Condensed ExtraBold"/>
                          <a:cs typeface="Fira Sans Condensed ExtraBold"/>
                          <a:sym typeface="Fira Sans Condensed ExtraBold"/>
                        </a:rPr>
                        <a:t>Description</a:t>
                      </a:r>
                      <a:endParaRPr sz="18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Insert your description here</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bl>
          </a:graphicData>
        </a:graphic>
      </p:graphicFrame>
      <p:sp>
        <p:nvSpPr>
          <p:cNvPr id="1748" name="Google Shape;1748;p59"/>
          <p:cNvSpPr/>
          <p:nvPr/>
        </p:nvSpPr>
        <p:spPr>
          <a:xfrm>
            <a:off x="2260800" y="1511400"/>
            <a:ext cx="1540800" cy="3783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Font typeface="Arial"/>
              <a:buNone/>
            </a:pPr>
            <a:r>
              <a:rPr lang="en" sz="1800">
                <a:solidFill>
                  <a:schemeClr val="dk1"/>
                </a:solidFill>
                <a:latin typeface="Fira Sans Condensed ExtraBold"/>
                <a:ea typeface="Fira Sans Condensed ExtraBold"/>
                <a:cs typeface="Fira Sans Condensed ExtraBold"/>
                <a:sym typeface="Fira Sans Condensed ExtraBold"/>
              </a:rPr>
              <a:t>Basic</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749" name="Google Shape;1749;p59"/>
          <p:cNvSpPr/>
          <p:nvPr/>
        </p:nvSpPr>
        <p:spPr>
          <a:xfrm>
            <a:off x="3801600" y="1391725"/>
            <a:ext cx="1540800" cy="4980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Standard </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750" name="Google Shape;1750;p59"/>
          <p:cNvSpPr/>
          <p:nvPr/>
        </p:nvSpPr>
        <p:spPr>
          <a:xfrm>
            <a:off x="5342400" y="1277750"/>
            <a:ext cx="1540800" cy="6120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Advanced</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751" name="Google Shape;1751;p59"/>
          <p:cNvSpPr/>
          <p:nvPr/>
        </p:nvSpPr>
        <p:spPr>
          <a:xfrm>
            <a:off x="6883200" y="1163750"/>
            <a:ext cx="1540800" cy="7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Leading</a:t>
            </a:r>
            <a:endParaRPr sz="1800">
              <a:solidFill>
                <a:schemeClr val="dk1"/>
              </a:solidFill>
              <a:latin typeface="Fira Sans Condensed ExtraBold"/>
              <a:ea typeface="Fira Sans Condensed ExtraBold"/>
              <a:cs typeface="Fira Sans Condensed ExtraBold"/>
              <a:sym typeface="Fira Sans Condensed Extra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5" name="Shape 1755"/>
        <p:cNvGrpSpPr/>
        <p:nvPr/>
      </p:nvGrpSpPr>
      <p:grpSpPr>
        <a:xfrm>
          <a:off x="0" y="0"/>
          <a:ext cx="0" cy="0"/>
          <a:chOff x="0" y="0"/>
          <a:chExt cx="0" cy="0"/>
        </a:xfrm>
      </p:grpSpPr>
      <p:grpSp>
        <p:nvGrpSpPr>
          <p:cNvPr id="1756" name="Google Shape;1756;p60"/>
          <p:cNvGrpSpPr/>
          <p:nvPr/>
        </p:nvGrpSpPr>
        <p:grpSpPr>
          <a:xfrm flipH="1">
            <a:off x="604725" y="564375"/>
            <a:ext cx="8402475" cy="4579125"/>
            <a:chOff x="490525" y="170500"/>
            <a:chExt cx="8402475" cy="4579125"/>
          </a:xfrm>
        </p:grpSpPr>
        <p:sp>
          <p:nvSpPr>
            <p:cNvPr id="1757" name="Google Shape;1757;p60"/>
            <p:cNvSpPr/>
            <p:nvPr/>
          </p:nvSpPr>
          <p:spPr>
            <a:xfrm>
              <a:off x="2002575" y="792100"/>
              <a:ext cx="9125" cy="417950"/>
            </a:xfrm>
            <a:custGeom>
              <a:rect b="b" l="l" r="r" t="t"/>
              <a:pathLst>
                <a:path extrusionOk="0" h="16718" w="365">
                  <a:moveTo>
                    <a:pt x="0" y="0"/>
                  </a:moveTo>
                  <a:lnTo>
                    <a:pt x="0" y="16718"/>
                  </a:lnTo>
                  <a:lnTo>
                    <a:pt x="365" y="16718"/>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0"/>
            <p:cNvSpPr/>
            <p:nvPr/>
          </p:nvSpPr>
          <p:spPr>
            <a:xfrm>
              <a:off x="1931125" y="861900"/>
              <a:ext cx="152025" cy="280450"/>
            </a:xfrm>
            <a:custGeom>
              <a:rect b="b" l="l" r="r" t="t"/>
              <a:pathLst>
                <a:path extrusionOk="0" h="11218" w="6081">
                  <a:moveTo>
                    <a:pt x="3070" y="1"/>
                  </a:moveTo>
                  <a:cubicBezTo>
                    <a:pt x="1765" y="1"/>
                    <a:pt x="459" y="108"/>
                    <a:pt x="366" y="309"/>
                  </a:cubicBezTo>
                  <a:cubicBezTo>
                    <a:pt x="153" y="674"/>
                    <a:pt x="1" y="10430"/>
                    <a:pt x="366" y="10886"/>
                  </a:cubicBezTo>
                  <a:cubicBezTo>
                    <a:pt x="515" y="11110"/>
                    <a:pt x="1736" y="11217"/>
                    <a:pt x="2979" y="11217"/>
                  </a:cubicBezTo>
                  <a:cubicBezTo>
                    <a:pt x="4266" y="11217"/>
                    <a:pt x="5576" y="11103"/>
                    <a:pt x="5746" y="10886"/>
                  </a:cubicBezTo>
                  <a:cubicBezTo>
                    <a:pt x="6080" y="10491"/>
                    <a:pt x="6080" y="704"/>
                    <a:pt x="5746" y="309"/>
                  </a:cubicBezTo>
                  <a:cubicBezTo>
                    <a:pt x="5582" y="100"/>
                    <a:pt x="4327" y="1"/>
                    <a:pt x="3070"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0"/>
            <p:cNvSpPr/>
            <p:nvPr/>
          </p:nvSpPr>
          <p:spPr>
            <a:xfrm>
              <a:off x="2693300" y="570975"/>
              <a:ext cx="9150" cy="756100"/>
            </a:xfrm>
            <a:custGeom>
              <a:rect b="b" l="l" r="r" t="t"/>
              <a:pathLst>
                <a:path extrusionOk="0" h="30244" w="366">
                  <a:moveTo>
                    <a:pt x="1" y="0"/>
                  </a:moveTo>
                  <a:lnTo>
                    <a:pt x="1" y="30244"/>
                  </a:lnTo>
                  <a:lnTo>
                    <a:pt x="366" y="30244"/>
                  </a:lnTo>
                  <a:lnTo>
                    <a:pt x="36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0"/>
            <p:cNvSpPr/>
            <p:nvPr/>
          </p:nvSpPr>
          <p:spPr>
            <a:xfrm>
              <a:off x="2621875" y="837100"/>
              <a:ext cx="152000" cy="280925"/>
            </a:xfrm>
            <a:custGeom>
              <a:rect b="b" l="l" r="r" t="t"/>
              <a:pathLst>
                <a:path extrusionOk="0" h="11237" w="6080">
                  <a:moveTo>
                    <a:pt x="3142" y="1"/>
                  </a:moveTo>
                  <a:cubicBezTo>
                    <a:pt x="1809" y="1"/>
                    <a:pt x="445" y="108"/>
                    <a:pt x="335" y="298"/>
                  </a:cubicBezTo>
                  <a:cubicBezTo>
                    <a:pt x="153" y="693"/>
                    <a:pt x="1" y="10450"/>
                    <a:pt x="335" y="10906"/>
                  </a:cubicBezTo>
                  <a:cubicBezTo>
                    <a:pt x="484" y="11130"/>
                    <a:pt x="1713" y="11236"/>
                    <a:pt x="2963" y="11236"/>
                  </a:cubicBezTo>
                  <a:cubicBezTo>
                    <a:pt x="4257" y="11236"/>
                    <a:pt x="5575" y="11122"/>
                    <a:pt x="5745" y="10906"/>
                  </a:cubicBezTo>
                  <a:cubicBezTo>
                    <a:pt x="6080" y="10480"/>
                    <a:pt x="6080" y="723"/>
                    <a:pt x="5745" y="298"/>
                  </a:cubicBezTo>
                  <a:cubicBezTo>
                    <a:pt x="5585" y="93"/>
                    <a:pt x="4377" y="1"/>
                    <a:pt x="3142"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0"/>
            <p:cNvSpPr/>
            <p:nvPr/>
          </p:nvSpPr>
          <p:spPr>
            <a:xfrm>
              <a:off x="2522350" y="1920525"/>
              <a:ext cx="9900" cy="756125"/>
            </a:xfrm>
            <a:custGeom>
              <a:rect b="b" l="l" r="r" t="t"/>
              <a:pathLst>
                <a:path extrusionOk="0" h="30245" w="396">
                  <a:moveTo>
                    <a:pt x="0" y="1"/>
                  </a:moveTo>
                  <a:lnTo>
                    <a:pt x="0" y="30244"/>
                  </a:lnTo>
                  <a:lnTo>
                    <a:pt x="396" y="30244"/>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0"/>
            <p:cNvSpPr/>
            <p:nvPr/>
          </p:nvSpPr>
          <p:spPr>
            <a:xfrm>
              <a:off x="2450150" y="2185450"/>
              <a:ext cx="152025" cy="280625"/>
            </a:xfrm>
            <a:custGeom>
              <a:rect b="b" l="l" r="r" t="t"/>
              <a:pathLst>
                <a:path extrusionOk="0" h="11225" w="6081">
                  <a:moveTo>
                    <a:pt x="3075" y="0"/>
                  </a:moveTo>
                  <a:cubicBezTo>
                    <a:pt x="1769" y="0"/>
                    <a:pt x="459" y="99"/>
                    <a:pt x="366" y="285"/>
                  </a:cubicBezTo>
                  <a:cubicBezTo>
                    <a:pt x="153" y="681"/>
                    <a:pt x="1" y="10437"/>
                    <a:pt x="366" y="10893"/>
                  </a:cubicBezTo>
                  <a:cubicBezTo>
                    <a:pt x="515" y="11117"/>
                    <a:pt x="1736" y="11224"/>
                    <a:pt x="2979" y="11224"/>
                  </a:cubicBezTo>
                  <a:cubicBezTo>
                    <a:pt x="4265" y="11224"/>
                    <a:pt x="5576" y="11110"/>
                    <a:pt x="5746" y="10893"/>
                  </a:cubicBezTo>
                  <a:cubicBezTo>
                    <a:pt x="6080" y="10468"/>
                    <a:pt x="6080" y="741"/>
                    <a:pt x="5746" y="285"/>
                  </a:cubicBezTo>
                  <a:cubicBezTo>
                    <a:pt x="5582" y="92"/>
                    <a:pt x="4331" y="0"/>
                    <a:pt x="3075"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0"/>
            <p:cNvSpPr/>
            <p:nvPr/>
          </p:nvSpPr>
          <p:spPr>
            <a:xfrm>
              <a:off x="3039050" y="342250"/>
              <a:ext cx="9150" cy="756100"/>
            </a:xfrm>
            <a:custGeom>
              <a:rect b="b" l="l" r="r" t="t"/>
              <a:pathLst>
                <a:path extrusionOk="0" h="30244" w="366">
                  <a:moveTo>
                    <a:pt x="1" y="0"/>
                  </a:moveTo>
                  <a:lnTo>
                    <a:pt x="1" y="30244"/>
                  </a:lnTo>
                  <a:lnTo>
                    <a:pt x="366" y="30244"/>
                  </a:lnTo>
                  <a:lnTo>
                    <a:pt x="36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0"/>
            <p:cNvSpPr/>
            <p:nvPr/>
          </p:nvSpPr>
          <p:spPr>
            <a:xfrm>
              <a:off x="2966875" y="607150"/>
              <a:ext cx="152000" cy="280625"/>
            </a:xfrm>
            <a:custGeom>
              <a:rect b="b" l="l" r="r" t="t"/>
              <a:pathLst>
                <a:path extrusionOk="0" h="11225" w="6080">
                  <a:moveTo>
                    <a:pt x="3048" y="1"/>
                  </a:moveTo>
                  <a:cubicBezTo>
                    <a:pt x="1738" y="1"/>
                    <a:pt x="428" y="100"/>
                    <a:pt x="335" y="286"/>
                  </a:cubicBezTo>
                  <a:cubicBezTo>
                    <a:pt x="152" y="681"/>
                    <a:pt x="0" y="10438"/>
                    <a:pt x="335" y="10894"/>
                  </a:cubicBezTo>
                  <a:cubicBezTo>
                    <a:pt x="484" y="11118"/>
                    <a:pt x="1705" y="11225"/>
                    <a:pt x="2952" y="11225"/>
                  </a:cubicBezTo>
                  <a:cubicBezTo>
                    <a:pt x="4242" y="11225"/>
                    <a:pt x="5560" y="11110"/>
                    <a:pt x="5745" y="10894"/>
                  </a:cubicBezTo>
                  <a:cubicBezTo>
                    <a:pt x="6079" y="10499"/>
                    <a:pt x="6079" y="711"/>
                    <a:pt x="5745" y="286"/>
                  </a:cubicBezTo>
                  <a:cubicBezTo>
                    <a:pt x="5566" y="92"/>
                    <a:pt x="4307" y="1"/>
                    <a:pt x="3048"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0"/>
            <p:cNvSpPr/>
            <p:nvPr/>
          </p:nvSpPr>
          <p:spPr>
            <a:xfrm>
              <a:off x="8294950" y="479038"/>
              <a:ext cx="9125" cy="484825"/>
            </a:xfrm>
            <a:custGeom>
              <a:rect b="b" l="l" r="r" t="t"/>
              <a:pathLst>
                <a:path extrusionOk="0" h="19393" w="365">
                  <a:moveTo>
                    <a:pt x="0" y="0"/>
                  </a:moveTo>
                  <a:lnTo>
                    <a:pt x="0" y="19392"/>
                  </a:lnTo>
                  <a:lnTo>
                    <a:pt x="365" y="19392"/>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0"/>
            <p:cNvSpPr/>
            <p:nvPr/>
          </p:nvSpPr>
          <p:spPr>
            <a:xfrm>
              <a:off x="8222750" y="617238"/>
              <a:ext cx="152750" cy="215075"/>
            </a:xfrm>
            <a:custGeom>
              <a:rect b="b" l="l" r="r" t="t"/>
              <a:pathLst>
                <a:path extrusionOk="0" h="8603" w="6110">
                  <a:moveTo>
                    <a:pt x="3043" y="0"/>
                  </a:moveTo>
                  <a:cubicBezTo>
                    <a:pt x="1734" y="0"/>
                    <a:pt x="428" y="107"/>
                    <a:pt x="335" y="308"/>
                  </a:cubicBezTo>
                  <a:cubicBezTo>
                    <a:pt x="152" y="673"/>
                    <a:pt x="0" y="7816"/>
                    <a:pt x="335" y="8272"/>
                  </a:cubicBezTo>
                  <a:cubicBezTo>
                    <a:pt x="484" y="8496"/>
                    <a:pt x="1705" y="8602"/>
                    <a:pt x="2952" y="8602"/>
                  </a:cubicBezTo>
                  <a:cubicBezTo>
                    <a:pt x="4242" y="8602"/>
                    <a:pt x="5560" y="8488"/>
                    <a:pt x="5745" y="8272"/>
                  </a:cubicBezTo>
                  <a:cubicBezTo>
                    <a:pt x="6110" y="7876"/>
                    <a:pt x="6110" y="734"/>
                    <a:pt x="5745" y="308"/>
                  </a:cubicBezTo>
                  <a:cubicBezTo>
                    <a:pt x="5566" y="99"/>
                    <a:pt x="4304" y="0"/>
                    <a:pt x="3043"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0"/>
            <p:cNvSpPr/>
            <p:nvPr/>
          </p:nvSpPr>
          <p:spPr>
            <a:xfrm>
              <a:off x="8123200" y="583888"/>
              <a:ext cx="9150" cy="484075"/>
            </a:xfrm>
            <a:custGeom>
              <a:rect b="b" l="l" r="r" t="t"/>
              <a:pathLst>
                <a:path extrusionOk="0" h="19363" w="366">
                  <a:moveTo>
                    <a:pt x="1" y="1"/>
                  </a:moveTo>
                  <a:lnTo>
                    <a:pt x="1" y="19363"/>
                  </a:lnTo>
                  <a:lnTo>
                    <a:pt x="365" y="19363"/>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0"/>
            <p:cNvSpPr/>
            <p:nvPr/>
          </p:nvSpPr>
          <p:spPr>
            <a:xfrm>
              <a:off x="8051025" y="722863"/>
              <a:ext cx="152000" cy="215075"/>
            </a:xfrm>
            <a:custGeom>
              <a:rect b="b" l="l" r="r" t="t"/>
              <a:pathLst>
                <a:path extrusionOk="0" h="8603" w="6080">
                  <a:moveTo>
                    <a:pt x="3038" y="0"/>
                  </a:moveTo>
                  <a:cubicBezTo>
                    <a:pt x="1734" y="0"/>
                    <a:pt x="427" y="107"/>
                    <a:pt x="334" y="308"/>
                  </a:cubicBezTo>
                  <a:cubicBezTo>
                    <a:pt x="152" y="673"/>
                    <a:pt x="0" y="7816"/>
                    <a:pt x="334" y="8272"/>
                  </a:cubicBezTo>
                  <a:cubicBezTo>
                    <a:pt x="484" y="8496"/>
                    <a:pt x="1705" y="8602"/>
                    <a:pt x="2948" y="8602"/>
                  </a:cubicBezTo>
                  <a:cubicBezTo>
                    <a:pt x="4234" y="8602"/>
                    <a:pt x="5544" y="8488"/>
                    <a:pt x="5714" y="8272"/>
                  </a:cubicBezTo>
                  <a:cubicBezTo>
                    <a:pt x="6079" y="7846"/>
                    <a:pt x="6079" y="703"/>
                    <a:pt x="5714" y="308"/>
                  </a:cubicBezTo>
                  <a:cubicBezTo>
                    <a:pt x="5550" y="99"/>
                    <a:pt x="4296" y="0"/>
                    <a:pt x="3038"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0"/>
            <p:cNvSpPr/>
            <p:nvPr/>
          </p:nvSpPr>
          <p:spPr>
            <a:xfrm>
              <a:off x="8640700" y="264738"/>
              <a:ext cx="9125" cy="484825"/>
            </a:xfrm>
            <a:custGeom>
              <a:rect b="b" l="l" r="r" t="t"/>
              <a:pathLst>
                <a:path extrusionOk="0" h="19393" w="365">
                  <a:moveTo>
                    <a:pt x="0" y="0"/>
                  </a:moveTo>
                  <a:lnTo>
                    <a:pt x="0" y="19393"/>
                  </a:lnTo>
                  <a:lnTo>
                    <a:pt x="365" y="19393"/>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0"/>
            <p:cNvSpPr/>
            <p:nvPr/>
          </p:nvSpPr>
          <p:spPr>
            <a:xfrm>
              <a:off x="8568500" y="402738"/>
              <a:ext cx="152000" cy="215275"/>
            </a:xfrm>
            <a:custGeom>
              <a:rect b="b" l="l" r="r" t="t"/>
              <a:pathLst>
                <a:path extrusionOk="0" h="8611" w="6080">
                  <a:moveTo>
                    <a:pt x="3049" y="1"/>
                  </a:moveTo>
                  <a:cubicBezTo>
                    <a:pt x="1738" y="1"/>
                    <a:pt x="428" y="100"/>
                    <a:pt x="335" y="286"/>
                  </a:cubicBezTo>
                  <a:cubicBezTo>
                    <a:pt x="152" y="681"/>
                    <a:pt x="0" y="7824"/>
                    <a:pt x="335" y="8280"/>
                  </a:cubicBezTo>
                  <a:cubicBezTo>
                    <a:pt x="484" y="8504"/>
                    <a:pt x="1705" y="8611"/>
                    <a:pt x="2952" y="8611"/>
                  </a:cubicBezTo>
                  <a:cubicBezTo>
                    <a:pt x="4242" y="8611"/>
                    <a:pt x="5560" y="8496"/>
                    <a:pt x="5745" y="8280"/>
                  </a:cubicBezTo>
                  <a:cubicBezTo>
                    <a:pt x="6080" y="7855"/>
                    <a:pt x="6080" y="712"/>
                    <a:pt x="5745" y="286"/>
                  </a:cubicBezTo>
                  <a:cubicBezTo>
                    <a:pt x="5567" y="92"/>
                    <a:pt x="4308" y="1"/>
                    <a:pt x="3049"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0"/>
            <p:cNvSpPr/>
            <p:nvPr/>
          </p:nvSpPr>
          <p:spPr>
            <a:xfrm>
              <a:off x="2348325" y="1830875"/>
              <a:ext cx="9925" cy="563100"/>
            </a:xfrm>
            <a:custGeom>
              <a:rect b="b" l="l" r="r" t="t"/>
              <a:pathLst>
                <a:path extrusionOk="0" h="22524" w="397">
                  <a:moveTo>
                    <a:pt x="1" y="0"/>
                  </a:moveTo>
                  <a:lnTo>
                    <a:pt x="1" y="22523"/>
                  </a:lnTo>
                  <a:lnTo>
                    <a:pt x="396" y="22523"/>
                  </a:lnTo>
                  <a:lnTo>
                    <a:pt x="39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0"/>
            <p:cNvSpPr/>
            <p:nvPr/>
          </p:nvSpPr>
          <p:spPr>
            <a:xfrm>
              <a:off x="2276900" y="2025875"/>
              <a:ext cx="152000" cy="280625"/>
            </a:xfrm>
            <a:custGeom>
              <a:rect b="b" l="l" r="r" t="t"/>
              <a:pathLst>
                <a:path extrusionOk="0" h="11225" w="6080">
                  <a:moveTo>
                    <a:pt x="3045" y="0"/>
                  </a:moveTo>
                  <a:cubicBezTo>
                    <a:pt x="1738" y="0"/>
                    <a:pt x="428" y="99"/>
                    <a:pt x="335" y="285"/>
                  </a:cubicBezTo>
                  <a:cubicBezTo>
                    <a:pt x="153" y="680"/>
                    <a:pt x="1" y="10437"/>
                    <a:pt x="335" y="10893"/>
                  </a:cubicBezTo>
                  <a:cubicBezTo>
                    <a:pt x="484" y="11117"/>
                    <a:pt x="1705" y="11224"/>
                    <a:pt x="2948" y="11224"/>
                  </a:cubicBezTo>
                  <a:cubicBezTo>
                    <a:pt x="4235" y="11224"/>
                    <a:pt x="5545" y="11110"/>
                    <a:pt x="5715" y="10893"/>
                  </a:cubicBezTo>
                  <a:cubicBezTo>
                    <a:pt x="6080" y="10468"/>
                    <a:pt x="6080" y="711"/>
                    <a:pt x="5715" y="285"/>
                  </a:cubicBezTo>
                  <a:cubicBezTo>
                    <a:pt x="5551" y="92"/>
                    <a:pt x="4300" y="0"/>
                    <a:pt x="3045"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0"/>
            <p:cNvSpPr/>
            <p:nvPr/>
          </p:nvSpPr>
          <p:spPr>
            <a:xfrm>
              <a:off x="2693325" y="2080875"/>
              <a:ext cx="9900" cy="394400"/>
            </a:xfrm>
            <a:custGeom>
              <a:rect b="b" l="l" r="r" t="t"/>
              <a:pathLst>
                <a:path extrusionOk="0" h="15776" w="396">
                  <a:moveTo>
                    <a:pt x="1" y="0"/>
                  </a:moveTo>
                  <a:lnTo>
                    <a:pt x="1" y="15776"/>
                  </a:lnTo>
                  <a:lnTo>
                    <a:pt x="396" y="15776"/>
                  </a:lnTo>
                  <a:lnTo>
                    <a:pt x="39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0"/>
            <p:cNvSpPr/>
            <p:nvPr/>
          </p:nvSpPr>
          <p:spPr>
            <a:xfrm>
              <a:off x="2621125" y="2138800"/>
              <a:ext cx="153525" cy="129700"/>
            </a:xfrm>
            <a:custGeom>
              <a:rect b="b" l="l" r="r" t="t"/>
              <a:pathLst>
                <a:path extrusionOk="0" h="5188" w="6141">
                  <a:moveTo>
                    <a:pt x="3146" y="0"/>
                  </a:moveTo>
                  <a:cubicBezTo>
                    <a:pt x="1817" y="0"/>
                    <a:pt x="460" y="108"/>
                    <a:pt x="366" y="297"/>
                  </a:cubicBezTo>
                  <a:cubicBezTo>
                    <a:pt x="153" y="723"/>
                    <a:pt x="1" y="4401"/>
                    <a:pt x="366" y="4857"/>
                  </a:cubicBezTo>
                  <a:cubicBezTo>
                    <a:pt x="515" y="5081"/>
                    <a:pt x="1736" y="5187"/>
                    <a:pt x="2979" y="5187"/>
                  </a:cubicBezTo>
                  <a:cubicBezTo>
                    <a:pt x="4265" y="5187"/>
                    <a:pt x="5576" y="5073"/>
                    <a:pt x="5746" y="4857"/>
                  </a:cubicBezTo>
                  <a:cubicBezTo>
                    <a:pt x="6141" y="4431"/>
                    <a:pt x="6141" y="753"/>
                    <a:pt x="5746" y="297"/>
                  </a:cubicBezTo>
                  <a:cubicBezTo>
                    <a:pt x="5585" y="93"/>
                    <a:pt x="4377" y="0"/>
                    <a:pt x="3146"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0"/>
            <p:cNvSpPr/>
            <p:nvPr/>
          </p:nvSpPr>
          <p:spPr>
            <a:xfrm>
              <a:off x="2175825" y="688000"/>
              <a:ext cx="9150" cy="394400"/>
            </a:xfrm>
            <a:custGeom>
              <a:rect b="b" l="l" r="r" t="t"/>
              <a:pathLst>
                <a:path extrusionOk="0" h="15776" w="366">
                  <a:moveTo>
                    <a:pt x="0" y="0"/>
                  </a:moveTo>
                  <a:lnTo>
                    <a:pt x="0" y="15776"/>
                  </a:lnTo>
                  <a:lnTo>
                    <a:pt x="365" y="15776"/>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0"/>
            <p:cNvSpPr/>
            <p:nvPr/>
          </p:nvSpPr>
          <p:spPr>
            <a:xfrm>
              <a:off x="2104400" y="745925"/>
              <a:ext cx="152000" cy="129700"/>
            </a:xfrm>
            <a:custGeom>
              <a:rect b="b" l="l" r="r" t="t"/>
              <a:pathLst>
                <a:path extrusionOk="0" h="5188" w="6080">
                  <a:moveTo>
                    <a:pt x="3119" y="0"/>
                  </a:moveTo>
                  <a:cubicBezTo>
                    <a:pt x="1785" y="0"/>
                    <a:pt x="429" y="108"/>
                    <a:pt x="335" y="297"/>
                  </a:cubicBezTo>
                  <a:cubicBezTo>
                    <a:pt x="152" y="723"/>
                    <a:pt x="0" y="4401"/>
                    <a:pt x="335" y="4857"/>
                  </a:cubicBezTo>
                  <a:cubicBezTo>
                    <a:pt x="484" y="5081"/>
                    <a:pt x="1705" y="5187"/>
                    <a:pt x="2951" y="5187"/>
                  </a:cubicBezTo>
                  <a:cubicBezTo>
                    <a:pt x="4242" y="5187"/>
                    <a:pt x="5559" y="5073"/>
                    <a:pt x="5745" y="4857"/>
                  </a:cubicBezTo>
                  <a:cubicBezTo>
                    <a:pt x="6079" y="4431"/>
                    <a:pt x="6079" y="753"/>
                    <a:pt x="5745" y="297"/>
                  </a:cubicBezTo>
                  <a:cubicBezTo>
                    <a:pt x="5570" y="93"/>
                    <a:pt x="4354" y="0"/>
                    <a:pt x="3119"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0"/>
            <p:cNvSpPr/>
            <p:nvPr/>
          </p:nvSpPr>
          <p:spPr>
            <a:xfrm>
              <a:off x="2175850" y="1903050"/>
              <a:ext cx="9900" cy="394400"/>
            </a:xfrm>
            <a:custGeom>
              <a:rect b="b" l="l" r="r" t="t"/>
              <a:pathLst>
                <a:path extrusionOk="0" h="15776" w="396">
                  <a:moveTo>
                    <a:pt x="0" y="1"/>
                  </a:moveTo>
                  <a:lnTo>
                    <a:pt x="0" y="15776"/>
                  </a:lnTo>
                  <a:lnTo>
                    <a:pt x="395" y="15776"/>
                  </a:lnTo>
                  <a:lnTo>
                    <a:pt x="39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0"/>
            <p:cNvSpPr/>
            <p:nvPr/>
          </p:nvSpPr>
          <p:spPr>
            <a:xfrm>
              <a:off x="2103650" y="1961275"/>
              <a:ext cx="152000" cy="129400"/>
            </a:xfrm>
            <a:custGeom>
              <a:rect b="b" l="l" r="r" t="t"/>
              <a:pathLst>
                <a:path extrusionOk="0" h="5176" w="6080">
                  <a:moveTo>
                    <a:pt x="3071" y="1"/>
                  </a:moveTo>
                  <a:cubicBezTo>
                    <a:pt x="1761" y="1"/>
                    <a:pt x="443" y="100"/>
                    <a:pt x="335" y="286"/>
                  </a:cubicBezTo>
                  <a:cubicBezTo>
                    <a:pt x="152" y="711"/>
                    <a:pt x="0" y="4389"/>
                    <a:pt x="335" y="4845"/>
                  </a:cubicBezTo>
                  <a:cubicBezTo>
                    <a:pt x="484" y="5069"/>
                    <a:pt x="1712" y="5176"/>
                    <a:pt x="2963" y="5176"/>
                  </a:cubicBezTo>
                  <a:cubicBezTo>
                    <a:pt x="4257" y="5176"/>
                    <a:pt x="5575" y="5061"/>
                    <a:pt x="5745" y="4845"/>
                  </a:cubicBezTo>
                  <a:cubicBezTo>
                    <a:pt x="6080" y="4450"/>
                    <a:pt x="6080" y="742"/>
                    <a:pt x="5745" y="286"/>
                  </a:cubicBezTo>
                  <a:cubicBezTo>
                    <a:pt x="5581" y="92"/>
                    <a:pt x="4330" y="1"/>
                    <a:pt x="3071"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0"/>
            <p:cNvSpPr/>
            <p:nvPr/>
          </p:nvSpPr>
          <p:spPr>
            <a:xfrm>
              <a:off x="2865800" y="707750"/>
              <a:ext cx="9900" cy="394400"/>
            </a:xfrm>
            <a:custGeom>
              <a:rect b="b" l="l" r="r" t="t"/>
              <a:pathLst>
                <a:path extrusionOk="0" h="15776" w="396">
                  <a:moveTo>
                    <a:pt x="1" y="1"/>
                  </a:moveTo>
                  <a:lnTo>
                    <a:pt x="1" y="15776"/>
                  </a:lnTo>
                  <a:lnTo>
                    <a:pt x="396" y="15776"/>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0"/>
            <p:cNvSpPr/>
            <p:nvPr/>
          </p:nvSpPr>
          <p:spPr>
            <a:xfrm>
              <a:off x="2793625" y="765975"/>
              <a:ext cx="153525" cy="129400"/>
            </a:xfrm>
            <a:custGeom>
              <a:rect b="b" l="l" r="r" t="t"/>
              <a:pathLst>
                <a:path extrusionOk="0" h="5176" w="6141">
                  <a:moveTo>
                    <a:pt x="3075" y="0"/>
                  </a:moveTo>
                  <a:cubicBezTo>
                    <a:pt x="1768" y="0"/>
                    <a:pt x="458" y="100"/>
                    <a:pt x="365" y="286"/>
                  </a:cubicBezTo>
                  <a:cubicBezTo>
                    <a:pt x="152" y="711"/>
                    <a:pt x="0" y="4389"/>
                    <a:pt x="365" y="4845"/>
                  </a:cubicBezTo>
                  <a:cubicBezTo>
                    <a:pt x="514" y="5069"/>
                    <a:pt x="1735" y="5176"/>
                    <a:pt x="2978" y="5176"/>
                  </a:cubicBezTo>
                  <a:cubicBezTo>
                    <a:pt x="4265" y="5176"/>
                    <a:pt x="5575" y="5061"/>
                    <a:pt x="5745" y="4845"/>
                  </a:cubicBezTo>
                  <a:cubicBezTo>
                    <a:pt x="6140" y="4450"/>
                    <a:pt x="6140" y="741"/>
                    <a:pt x="5745" y="286"/>
                  </a:cubicBezTo>
                  <a:cubicBezTo>
                    <a:pt x="5581" y="92"/>
                    <a:pt x="4330" y="0"/>
                    <a:pt x="3075"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0"/>
            <p:cNvSpPr/>
            <p:nvPr/>
          </p:nvSpPr>
          <p:spPr>
            <a:xfrm>
              <a:off x="7949950" y="602138"/>
              <a:ext cx="9150" cy="394400"/>
            </a:xfrm>
            <a:custGeom>
              <a:rect b="b" l="l" r="r" t="t"/>
              <a:pathLst>
                <a:path extrusionOk="0" h="15776" w="366">
                  <a:moveTo>
                    <a:pt x="0" y="0"/>
                  </a:moveTo>
                  <a:lnTo>
                    <a:pt x="0" y="15775"/>
                  </a:lnTo>
                  <a:lnTo>
                    <a:pt x="365" y="15775"/>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0"/>
            <p:cNvSpPr/>
            <p:nvPr/>
          </p:nvSpPr>
          <p:spPr>
            <a:xfrm>
              <a:off x="7877750" y="660063"/>
              <a:ext cx="152775" cy="129700"/>
            </a:xfrm>
            <a:custGeom>
              <a:rect b="b" l="l" r="r" t="t"/>
              <a:pathLst>
                <a:path extrusionOk="0" h="5188" w="6111">
                  <a:moveTo>
                    <a:pt x="3142" y="0"/>
                  </a:moveTo>
                  <a:cubicBezTo>
                    <a:pt x="1809" y="0"/>
                    <a:pt x="446" y="108"/>
                    <a:pt x="335" y="297"/>
                  </a:cubicBezTo>
                  <a:cubicBezTo>
                    <a:pt x="153" y="723"/>
                    <a:pt x="1" y="4401"/>
                    <a:pt x="335" y="4856"/>
                  </a:cubicBezTo>
                  <a:cubicBezTo>
                    <a:pt x="485" y="5080"/>
                    <a:pt x="1713" y="5187"/>
                    <a:pt x="2963" y="5187"/>
                  </a:cubicBezTo>
                  <a:cubicBezTo>
                    <a:pt x="4257" y="5187"/>
                    <a:pt x="5576" y="5073"/>
                    <a:pt x="5746" y="4856"/>
                  </a:cubicBezTo>
                  <a:cubicBezTo>
                    <a:pt x="6110" y="4431"/>
                    <a:pt x="6110" y="723"/>
                    <a:pt x="5746" y="297"/>
                  </a:cubicBezTo>
                  <a:cubicBezTo>
                    <a:pt x="5585" y="92"/>
                    <a:pt x="4377" y="0"/>
                    <a:pt x="3142"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0"/>
            <p:cNvSpPr/>
            <p:nvPr/>
          </p:nvSpPr>
          <p:spPr>
            <a:xfrm>
              <a:off x="8813175" y="273088"/>
              <a:ext cx="9925" cy="394425"/>
            </a:xfrm>
            <a:custGeom>
              <a:rect b="b" l="l" r="r" t="t"/>
              <a:pathLst>
                <a:path extrusionOk="0" h="15777" w="397">
                  <a:moveTo>
                    <a:pt x="1" y="1"/>
                  </a:moveTo>
                  <a:lnTo>
                    <a:pt x="1" y="15776"/>
                  </a:lnTo>
                  <a:lnTo>
                    <a:pt x="396" y="15776"/>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0"/>
            <p:cNvSpPr/>
            <p:nvPr/>
          </p:nvSpPr>
          <p:spPr>
            <a:xfrm>
              <a:off x="8741750" y="331238"/>
              <a:ext cx="151250" cy="129975"/>
            </a:xfrm>
            <a:custGeom>
              <a:rect b="b" l="l" r="r" t="t"/>
              <a:pathLst>
                <a:path extrusionOk="0" h="5199" w="6050">
                  <a:moveTo>
                    <a:pt x="2964" y="0"/>
                  </a:moveTo>
                  <a:cubicBezTo>
                    <a:pt x="1680" y="0"/>
                    <a:pt x="411" y="106"/>
                    <a:pt x="305" y="319"/>
                  </a:cubicBezTo>
                  <a:cubicBezTo>
                    <a:pt x="122" y="714"/>
                    <a:pt x="1" y="4423"/>
                    <a:pt x="305" y="4879"/>
                  </a:cubicBezTo>
                  <a:cubicBezTo>
                    <a:pt x="466" y="5098"/>
                    <a:pt x="1652" y="5198"/>
                    <a:pt x="2874" y="5198"/>
                  </a:cubicBezTo>
                  <a:cubicBezTo>
                    <a:pt x="4187" y="5198"/>
                    <a:pt x="5542" y="5083"/>
                    <a:pt x="5715" y="4879"/>
                  </a:cubicBezTo>
                  <a:cubicBezTo>
                    <a:pt x="6049" y="4453"/>
                    <a:pt x="6049" y="775"/>
                    <a:pt x="5715" y="319"/>
                  </a:cubicBezTo>
                  <a:cubicBezTo>
                    <a:pt x="5548" y="106"/>
                    <a:pt x="4249" y="0"/>
                    <a:pt x="2964"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0"/>
            <p:cNvSpPr/>
            <p:nvPr/>
          </p:nvSpPr>
          <p:spPr>
            <a:xfrm>
              <a:off x="1830100" y="1631025"/>
              <a:ext cx="9900" cy="680125"/>
            </a:xfrm>
            <a:custGeom>
              <a:rect b="b" l="l" r="r" t="t"/>
              <a:pathLst>
                <a:path extrusionOk="0" h="27205" w="396">
                  <a:moveTo>
                    <a:pt x="0" y="0"/>
                  </a:moveTo>
                  <a:lnTo>
                    <a:pt x="0" y="27204"/>
                  </a:lnTo>
                  <a:lnTo>
                    <a:pt x="395" y="27204"/>
                  </a:lnTo>
                  <a:lnTo>
                    <a:pt x="39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0"/>
            <p:cNvSpPr/>
            <p:nvPr/>
          </p:nvSpPr>
          <p:spPr>
            <a:xfrm>
              <a:off x="1758650" y="1842175"/>
              <a:ext cx="152000" cy="364775"/>
            </a:xfrm>
            <a:custGeom>
              <a:rect b="b" l="l" r="r" t="t"/>
              <a:pathLst>
                <a:path extrusionOk="0" h="14591" w="6080">
                  <a:moveTo>
                    <a:pt x="3070" y="0"/>
                  </a:moveTo>
                  <a:cubicBezTo>
                    <a:pt x="1765" y="0"/>
                    <a:pt x="458" y="107"/>
                    <a:pt x="366" y="308"/>
                  </a:cubicBezTo>
                  <a:cubicBezTo>
                    <a:pt x="153" y="673"/>
                    <a:pt x="1" y="13804"/>
                    <a:pt x="366" y="14260"/>
                  </a:cubicBezTo>
                  <a:cubicBezTo>
                    <a:pt x="500" y="14484"/>
                    <a:pt x="1721" y="14590"/>
                    <a:pt x="2967" y="14590"/>
                  </a:cubicBezTo>
                  <a:cubicBezTo>
                    <a:pt x="4257" y="14590"/>
                    <a:pt x="5576" y="14476"/>
                    <a:pt x="5746" y="14260"/>
                  </a:cubicBezTo>
                  <a:cubicBezTo>
                    <a:pt x="6080" y="13834"/>
                    <a:pt x="6080" y="734"/>
                    <a:pt x="5746" y="308"/>
                  </a:cubicBezTo>
                  <a:cubicBezTo>
                    <a:pt x="5582" y="99"/>
                    <a:pt x="4327" y="0"/>
                    <a:pt x="3070"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0"/>
            <p:cNvSpPr/>
            <p:nvPr/>
          </p:nvSpPr>
          <p:spPr>
            <a:xfrm>
              <a:off x="3211550" y="170500"/>
              <a:ext cx="9900" cy="679375"/>
            </a:xfrm>
            <a:custGeom>
              <a:rect b="b" l="l" r="r" t="t"/>
              <a:pathLst>
                <a:path extrusionOk="0" h="27175" w="396">
                  <a:moveTo>
                    <a:pt x="1" y="1"/>
                  </a:moveTo>
                  <a:lnTo>
                    <a:pt x="1" y="27174"/>
                  </a:lnTo>
                  <a:lnTo>
                    <a:pt x="396" y="27174"/>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0"/>
            <p:cNvSpPr/>
            <p:nvPr/>
          </p:nvSpPr>
          <p:spPr>
            <a:xfrm>
              <a:off x="3139375" y="381175"/>
              <a:ext cx="152000" cy="364500"/>
            </a:xfrm>
            <a:custGeom>
              <a:rect b="b" l="l" r="r" t="t"/>
              <a:pathLst>
                <a:path extrusionOk="0" h="14580" w="6080">
                  <a:moveTo>
                    <a:pt x="3145" y="1"/>
                  </a:moveTo>
                  <a:cubicBezTo>
                    <a:pt x="1816" y="1"/>
                    <a:pt x="460" y="108"/>
                    <a:pt x="365" y="297"/>
                  </a:cubicBezTo>
                  <a:cubicBezTo>
                    <a:pt x="152" y="693"/>
                    <a:pt x="0" y="13793"/>
                    <a:pt x="365" y="14249"/>
                  </a:cubicBezTo>
                  <a:cubicBezTo>
                    <a:pt x="514" y="14473"/>
                    <a:pt x="1735" y="14580"/>
                    <a:pt x="2978" y="14580"/>
                  </a:cubicBezTo>
                  <a:cubicBezTo>
                    <a:pt x="4265" y="14580"/>
                    <a:pt x="5575" y="14465"/>
                    <a:pt x="5745" y="14249"/>
                  </a:cubicBezTo>
                  <a:cubicBezTo>
                    <a:pt x="6079" y="13823"/>
                    <a:pt x="6079" y="753"/>
                    <a:pt x="5745" y="297"/>
                  </a:cubicBezTo>
                  <a:cubicBezTo>
                    <a:pt x="5584" y="93"/>
                    <a:pt x="4376" y="1"/>
                    <a:pt x="3145"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0"/>
            <p:cNvSpPr/>
            <p:nvPr/>
          </p:nvSpPr>
          <p:spPr>
            <a:xfrm>
              <a:off x="2003350" y="1299700"/>
              <a:ext cx="9125" cy="846550"/>
            </a:xfrm>
            <a:custGeom>
              <a:rect b="b" l="l" r="r" t="t"/>
              <a:pathLst>
                <a:path extrusionOk="0" h="33862" w="365">
                  <a:moveTo>
                    <a:pt x="0" y="1"/>
                  </a:moveTo>
                  <a:lnTo>
                    <a:pt x="0" y="33861"/>
                  </a:lnTo>
                  <a:lnTo>
                    <a:pt x="365" y="33861"/>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0"/>
            <p:cNvSpPr/>
            <p:nvPr/>
          </p:nvSpPr>
          <p:spPr>
            <a:xfrm>
              <a:off x="1931150" y="1381675"/>
              <a:ext cx="152775" cy="587425"/>
            </a:xfrm>
            <a:custGeom>
              <a:rect b="b" l="l" r="r" t="t"/>
              <a:pathLst>
                <a:path extrusionOk="0" h="23497" w="6111">
                  <a:moveTo>
                    <a:pt x="3039" y="0"/>
                  </a:moveTo>
                  <a:cubicBezTo>
                    <a:pt x="1735" y="0"/>
                    <a:pt x="428" y="107"/>
                    <a:pt x="335" y="308"/>
                  </a:cubicBezTo>
                  <a:cubicBezTo>
                    <a:pt x="153" y="673"/>
                    <a:pt x="1" y="22710"/>
                    <a:pt x="335" y="23166"/>
                  </a:cubicBezTo>
                  <a:cubicBezTo>
                    <a:pt x="484" y="23390"/>
                    <a:pt x="1705" y="23496"/>
                    <a:pt x="2948" y="23496"/>
                  </a:cubicBezTo>
                  <a:cubicBezTo>
                    <a:pt x="4235" y="23496"/>
                    <a:pt x="5545" y="23382"/>
                    <a:pt x="5715" y="23166"/>
                  </a:cubicBezTo>
                  <a:cubicBezTo>
                    <a:pt x="6110" y="22801"/>
                    <a:pt x="6110" y="764"/>
                    <a:pt x="5715" y="308"/>
                  </a:cubicBezTo>
                  <a:cubicBezTo>
                    <a:pt x="5551" y="99"/>
                    <a:pt x="4296" y="0"/>
                    <a:pt x="3039"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0"/>
            <p:cNvSpPr/>
            <p:nvPr/>
          </p:nvSpPr>
          <p:spPr>
            <a:xfrm>
              <a:off x="8467425" y="411388"/>
              <a:ext cx="9900" cy="764475"/>
            </a:xfrm>
            <a:custGeom>
              <a:rect b="b" l="l" r="r" t="t"/>
              <a:pathLst>
                <a:path extrusionOk="0" h="30579" w="396">
                  <a:moveTo>
                    <a:pt x="1" y="1"/>
                  </a:moveTo>
                  <a:lnTo>
                    <a:pt x="1" y="30579"/>
                  </a:lnTo>
                  <a:lnTo>
                    <a:pt x="396" y="30579"/>
                  </a:lnTo>
                  <a:lnTo>
                    <a:pt x="39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0"/>
            <p:cNvSpPr/>
            <p:nvPr/>
          </p:nvSpPr>
          <p:spPr>
            <a:xfrm>
              <a:off x="8396775" y="492888"/>
              <a:ext cx="152000" cy="506600"/>
            </a:xfrm>
            <a:custGeom>
              <a:rect b="b" l="l" r="r" t="t"/>
              <a:pathLst>
                <a:path extrusionOk="0" h="20264" w="6080">
                  <a:moveTo>
                    <a:pt x="3115" y="0"/>
                  </a:moveTo>
                  <a:cubicBezTo>
                    <a:pt x="1785" y="0"/>
                    <a:pt x="429" y="108"/>
                    <a:pt x="334" y="297"/>
                  </a:cubicBezTo>
                  <a:cubicBezTo>
                    <a:pt x="152" y="723"/>
                    <a:pt x="0" y="19477"/>
                    <a:pt x="334" y="19933"/>
                  </a:cubicBezTo>
                  <a:cubicBezTo>
                    <a:pt x="484" y="20157"/>
                    <a:pt x="1705" y="20263"/>
                    <a:pt x="2948" y="20263"/>
                  </a:cubicBezTo>
                  <a:cubicBezTo>
                    <a:pt x="4234" y="20263"/>
                    <a:pt x="5544" y="20149"/>
                    <a:pt x="5714" y="19933"/>
                  </a:cubicBezTo>
                  <a:cubicBezTo>
                    <a:pt x="6079" y="19568"/>
                    <a:pt x="6079" y="753"/>
                    <a:pt x="5714" y="297"/>
                  </a:cubicBezTo>
                  <a:cubicBezTo>
                    <a:pt x="5554" y="92"/>
                    <a:pt x="4346" y="0"/>
                    <a:pt x="3115"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0"/>
            <p:cNvSpPr/>
            <p:nvPr/>
          </p:nvSpPr>
          <p:spPr>
            <a:xfrm>
              <a:off x="2520825" y="890125"/>
              <a:ext cx="9900" cy="728000"/>
            </a:xfrm>
            <a:custGeom>
              <a:rect b="b" l="l" r="r" t="t"/>
              <a:pathLst>
                <a:path extrusionOk="0" h="29120" w="396">
                  <a:moveTo>
                    <a:pt x="0" y="0"/>
                  </a:moveTo>
                  <a:lnTo>
                    <a:pt x="0" y="29119"/>
                  </a:lnTo>
                  <a:lnTo>
                    <a:pt x="395" y="29119"/>
                  </a:lnTo>
                  <a:lnTo>
                    <a:pt x="39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0"/>
            <p:cNvSpPr/>
            <p:nvPr/>
          </p:nvSpPr>
          <p:spPr>
            <a:xfrm>
              <a:off x="2449375" y="972100"/>
              <a:ext cx="152000" cy="469625"/>
            </a:xfrm>
            <a:custGeom>
              <a:rect b="b" l="l" r="r" t="t"/>
              <a:pathLst>
                <a:path extrusionOk="0" h="18785" w="6080">
                  <a:moveTo>
                    <a:pt x="3039" y="0"/>
                  </a:moveTo>
                  <a:cubicBezTo>
                    <a:pt x="1735" y="0"/>
                    <a:pt x="428" y="107"/>
                    <a:pt x="335" y="308"/>
                  </a:cubicBezTo>
                  <a:cubicBezTo>
                    <a:pt x="153" y="703"/>
                    <a:pt x="1" y="17998"/>
                    <a:pt x="335" y="18454"/>
                  </a:cubicBezTo>
                  <a:cubicBezTo>
                    <a:pt x="485" y="18678"/>
                    <a:pt x="1705" y="18785"/>
                    <a:pt x="2948" y="18785"/>
                  </a:cubicBezTo>
                  <a:cubicBezTo>
                    <a:pt x="4235" y="18785"/>
                    <a:pt x="5545" y="18671"/>
                    <a:pt x="5715" y="18454"/>
                  </a:cubicBezTo>
                  <a:cubicBezTo>
                    <a:pt x="6080" y="18029"/>
                    <a:pt x="6080" y="764"/>
                    <a:pt x="5715" y="308"/>
                  </a:cubicBezTo>
                  <a:cubicBezTo>
                    <a:pt x="5551" y="99"/>
                    <a:pt x="4296" y="0"/>
                    <a:pt x="3039"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0"/>
            <p:cNvSpPr/>
            <p:nvPr/>
          </p:nvSpPr>
          <p:spPr>
            <a:xfrm>
              <a:off x="3384050" y="560075"/>
              <a:ext cx="9150" cy="478000"/>
            </a:xfrm>
            <a:custGeom>
              <a:rect b="b" l="l" r="r" t="t"/>
              <a:pathLst>
                <a:path extrusionOk="0" h="19120" w="366">
                  <a:moveTo>
                    <a:pt x="1" y="1"/>
                  </a:moveTo>
                  <a:lnTo>
                    <a:pt x="1" y="19119"/>
                  </a:lnTo>
                  <a:lnTo>
                    <a:pt x="365" y="19119"/>
                  </a:lnTo>
                  <a:lnTo>
                    <a:pt x="36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0"/>
            <p:cNvSpPr/>
            <p:nvPr/>
          </p:nvSpPr>
          <p:spPr>
            <a:xfrm>
              <a:off x="3312625" y="613175"/>
              <a:ext cx="152000" cy="364200"/>
            </a:xfrm>
            <a:custGeom>
              <a:rect b="b" l="l" r="r" t="t"/>
              <a:pathLst>
                <a:path extrusionOk="0" h="14568" w="6080">
                  <a:moveTo>
                    <a:pt x="3043" y="0"/>
                  </a:moveTo>
                  <a:cubicBezTo>
                    <a:pt x="1734" y="0"/>
                    <a:pt x="428" y="107"/>
                    <a:pt x="335" y="308"/>
                  </a:cubicBezTo>
                  <a:cubicBezTo>
                    <a:pt x="152" y="673"/>
                    <a:pt x="0" y="13804"/>
                    <a:pt x="335" y="14260"/>
                  </a:cubicBezTo>
                  <a:cubicBezTo>
                    <a:pt x="484" y="14469"/>
                    <a:pt x="1702" y="14568"/>
                    <a:pt x="2947" y="14568"/>
                  </a:cubicBezTo>
                  <a:cubicBezTo>
                    <a:pt x="4239" y="14568"/>
                    <a:pt x="5559" y="14461"/>
                    <a:pt x="5745" y="14260"/>
                  </a:cubicBezTo>
                  <a:cubicBezTo>
                    <a:pt x="6080" y="13865"/>
                    <a:pt x="6080" y="764"/>
                    <a:pt x="5745" y="308"/>
                  </a:cubicBezTo>
                  <a:cubicBezTo>
                    <a:pt x="5566" y="99"/>
                    <a:pt x="4304" y="0"/>
                    <a:pt x="3043"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0"/>
            <p:cNvSpPr/>
            <p:nvPr/>
          </p:nvSpPr>
          <p:spPr>
            <a:xfrm>
              <a:off x="1830825" y="928125"/>
              <a:ext cx="9150" cy="478000"/>
            </a:xfrm>
            <a:custGeom>
              <a:rect b="b" l="l" r="r" t="t"/>
              <a:pathLst>
                <a:path extrusionOk="0" h="19120" w="366">
                  <a:moveTo>
                    <a:pt x="1" y="0"/>
                  </a:moveTo>
                  <a:lnTo>
                    <a:pt x="1" y="19119"/>
                  </a:lnTo>
                  <a:lnTo>
                    <a:pt x="365" y="19119"/>
                  </a:lnTo>
                  <a:lnTo>
                    <a:pt x="3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0"/>
            <p:cNvSpPr/>
            <p:nvPr/>
          </p:nvSpPr>
          <p:spPr>
            <a:xfrm>
              <a:off x="1758650" y="981500"/>
              <a:ext cx="152000" cy="364500"/>
            </a:xfrm>
            <a:custGeom>
              <a:rect b="b" l="l" r="r" t="t"/>
              <a:pathLst>
                <a:path extrusionOk="0" h="14580" w="6080">
                  <a:moveTo>
                    <a:pt x="3119" y="0"/>
                  </a:moveTo>
                  <a:cubicBezTo>
                    <a:pt x="1785" y="0"/>
                    <a:pt x="429" y="108"/>
                    <a:pt x="335" y="297"/>
                  </a:cubicBezTo>
                  <a:cubicBezTo>
                    <a:pt x="152" y="692"/>
                    <a:pt x="0" y="13793"/>
                    <a:pt x="335" y="14248"/>
                  </a:cubicBezTo>
                  <a:cubicBezTo>
                    <a:pt x="484" y="14472"/>
                    <a:pt x="1705" y="14579"/>
                    <a:pt x="2951" y="14579"/>
                  </a:cubicBezTo>
                  <a:cubicBezTo>
                    <a:pt x="4242" y="14579"/>
                    <a:pt x="5559" y="14465"/>
                    <a:pt x="5745" y="14248"/>
                  </a:cubicBezTo>
                  <a:cubicBezTo>
                    <a:pt x="6079" y="13823"/>
                    <a:pt x="6079" y="722"/>
                    <a:pt x="5745" y="297"/>
                  </a:cubicBezTo>
                  <a:cubicBezTo>
                    <a:pt x="5570" y="92"/>
                    <a:pt x="4354" y="0"/>
                    <a:pt x="3119"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0"/>
            <p:cNvSpPr/>
            <p:nvPr/>
          </p:nvSpPr>
          <p:spPr>
            <a:xfrm>
              <a:off x="2348325" y="757150"/>
              <a:ext cx="9900" cy="478000"/>
            </a:xfrm>
            <a:custGeom>
              <a:rect b="b" l="l" r="r" t="t"/>
              <a:pathLst>
                <a:path extrusionOk="0" h="19120" w="396">
                  <a:moveTo>
                    <a:pt x="0" y="0"/>
                  </a:moveTo>
                  <a:lnTo>
                    <a:pt x="0" y="19119"/>
                  </a:lnTo>
                  <a:lnTo>
                    <a:pt x="395" y="19119"/>
                  </a:lnTo>
                  <a:lnTo>
                    <a:pt x="39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0"/>
            <p:cNvSpPr/>
            <p:nvPr/>
          </p:nvSpPr>
          <p:spPr>
            <a:xfrm>
              <a:off x="2276125" y="810525"/>
              <a:ext cx="152000" cy="364500"/>
            </a:xfrm>
            <a:custGeom>
              <a:rect b="b" l="l" r="r" t="t"/>
              <a:pathLst>
                <a:path extrusionOk="0" h="14580" w="6080">
                  <a:moveTo>
                    <a:pt x="3142" y="0"/>
                  </a:moveTo>
                  <a:cubicBezTo>
                    <a:pt x="1809" y="0"/>
                    <a:pt x="445" y="108"/>
                    <a:pt x="335" y="297"/>
                  </a:cubicBezTo>
                  <a:cubicBezTo>
                    <a:pt x="153" y="692"/>
                    <a:pt x="1" y="13793"/>
                    <a:pt x="335" y="14248"/>
                  </a:cubicBezTo>
                  <a:cubicBezTo>
                    <a:pt x="484" y="14472"/>
                    <a:pt x="1713" y="14579"/>
                    <a:pt x="2963" y="14579"/>
                  </a:cubicBezTo>
                  <a:cubicBezTo>
                    <a:pt x="4257" y="14579"/>
                    <a:pt x="5575" y="14465"/>
                    <a:pt x="5745" y="14248"/>
                  </a:cubicBezTo>
                  <a:cubicBezTo>
                    <a:pt x="6080" y="13823"/>
                    <a:pt x="6080" y="722"/>
                    <a:pt x="5745" y="297"/>
                  </a:cubicBezTo>
                  <a:cubicBezTo>
                    <a:pt x="5585" y="92"/>
                    <a:pt x="4377" y="0"/>
                    <a:pt x="3142"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0"/>
            <p:cNvSpPr/>
            <p:nvPr/>
          </p:nvSpPr>
          <p:spPr>
            <a:xfrm>
              <a:off x="1462300" y="4595350"/>
              <a:ext cx="478000" cy="154275"/>
            </a:xfrm>
            <a:custGeom>
              <a:rect b="b" l="l" r="r" t="t"/>
              <a:pathLst>
                <a:path extrusionOk="0" h="6171" w="19120">
                  <a:moveTo>
                    <a:pt x="9423" y="0"/>
                  </a:moveTo>
                  <a:lnTo>
                    <a:pt x="578" y="152"/>
                  </a:lnTo>
                  <a:cubicBezTo>
                    <a:pt x="152" y="2189"/>
                    <a:pt x="0" y="4195"/>
                    <a:pt x="122" y="6170"/>
                  </a:cubicBezTo>
                  <a:lnTo>
                    <a:pt x="18755" y="6170"/>
                  </a:lnTo>
                  <a:cubicBezTo>
                    <a:pt x="19119" y="4590"/>
                    <a:pt x="18937" y="3708"/>
                    <a:pt x="14834" y="2523"/>
                  </a:cubicBezTo>
                  <a:cubicBezTo>
                    <a:pt x="12463" y="1915"/>
                    <a:pt x="9423" y="0"/>
                    <a:pt x="9423"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0"/>
            <p:cNvSpPr/>
            <p:nvPr/>
          </p:nvSpPr>
          <p:spPr>
            <a:xfrm>
              <a:off x="825500" y="4595350"/>
              <a:ext cx="411125" cy="154275"/>
            </a:xfrm>
            <a:custGeom>
              <a:rect b="b" l="l" r="r" t="t"/>
              <a:pathLst>
                <a:path extrusionOk="0" h="6171" w="16445">
                  <a:moveTo>
                    <a:pt x="9424" y="0"/>
                  </a:moveTo>
                  <a:lnTo>
                    <a:pt x="548" y="152"/>
                  </a:lnTo>
                  <a:cubicBezTo>
                    <a:pt x="153" y="2189"/>
                    <a:pt x="1" y="4195"/>
                    <a:pt x="92" y="6170"/>
                  </a:cubicBezTo>
                  <a:lnTo>
                    <a:pt x="16445" y="6170"/>
                  </a:lnTo>
                  <a:cubicBezTo>
                    <a:pt x="16445" y="6170"/>
                    <a:pt x="16445" y="3556"/>
                    <a:pt x="13375" y="2523"/>
                  </a:cubicBezTo>
                  <a:cubicBezTo>
                    <a:pt x="10639" y="1581"/>
                    <a:pt x="9424" y="0"/>
                    <a:pt x="9424"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0"/>
            <p:cNvSpPr/>
            <p:nvPr/>
          </p:nvSpPr>
          <p:spPr>
            <a:xfrm>
              <a:off x="693300" y="2688025"/>
              <a:ext cx="1023600" cy="1928875"/>
            </a:xfrm>
            <a:custGeom>
              <a:rect b="b" l="l" r="r" t="t"/>
              <a:pathLst>
                <a:path extrusionOk="0" h="77155" w="40944">
                  <a:moveTo>
                    <a:pt x="29818" y="0"/>
                  </a:moveTo>
                  <a:lnTo>
                    <a:pt x="5137" y="608"/>
                  </a:lnTo>
                  <a:cubicBezTo>
                    <a:pt x="0" y="15076"/>
                    <a:pt x="4073" y="72828"/>
                    <a:pt x="4985" y="76445"/>
                  </a:cubicBezTo>
                  <a:cubicBezTo>
                    <a:pt x="5769" y="76912"/>
                    <a:pt x="7091" y="77141"/>
                    <a:pt x="8910" y="77141"/>
                  </a:cubicBezTo>
                  <a:cubicBezTo>
                    <a:pt x="10760" y="77141"/>
                    <a:pt x="13123" y="76905"/>
                    <a:pt x="15958" y="76445"/>
                  </a:cubicBezTo>
                  <a:cubicBezTo>
                    <a:pt x="16900" y="50183"/>
                    <a:pt x="17204" y="10821"/>
                    <a:pt x="17204" y="10821"/>
                  </a:cubicBezTo>
                  <a:lnTo>
                    <a:pt x="17538" y="10821"/>
                  </a:lnTo>
                  <a:lnTo>
                    <a:pt x="30396" y="76445"/>
                  </a:lnTo>
                  <a:cubicBezTo>
                    <a:pt x="30993" y="76943"/>
                    <a:pt x="32191" y="77155"/>
                    <a:pt x="33834" y="77155"/>
                  </a:cubicBezTo>
                  <a:cubicBezTo>
                    <a:pt x="35702" y="77155"/>
                    <a:pt x="38146" y="76882"/>
                    <a:pt x="40943" y="76445"/>
                  </a:cubicBezTo>
                  <a:cubicBezTo>
                    <a:pt x="38329" y="44834"/>
                    <a:pt x="35411" y="15107"/>
                    <a:pt x="29818"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0"/>
            <p:cNvSpPr/>
            <p:nvPr/>
          </p:nvSpPr>
          <p:spPr>
            <a:xfrm>
              <a:off x="1023075" y="1149250"/>
              <a:ext cx="359450" cy="525100"/>
            </a:xfrm>
            <a:custGeom>
              <a:rect b="b" l="l" r="r" t="t"/>
              <a:pathLst>
                <a:path extrusionOk="0" h="21004" w="14378">
                  <a:moveTo>
                    <a:pt x="8967" y="0"/>
                  </a:moveTo>
                  <a:lnTo>
                    <a:pt x="4043" y="3830"/>
                  </a:lnTo>
                  <a:lnTo>
                    <a:pt x="366" y="9423"/>
                  </a:lnTo>
                  <a:lnTo>
                    <a:pt x="1" y="17873"/>
                  </a:lnTo>
                  <a:lnTo>
                    <a:pt x="7904" y="21004"/>
                  </a:lnTo>
                  <a:lnTo>
                    <a:pt x="7964" y="16475"/>
                  </a:lnTo>
                  <a:cubicBezTo>
                    <a:pt x="8290" y="16499"/>
                    <a:pt x="8623" y="16510"/>
                    <a:pt x="8962" y="16510"/>
                  </a:cubicBezTo>
                  <a:cubicBezTo>
                    <a:pt x="9889" y="16510"/>
                    <a:pt x="10870" y="16426"/>
                    <a:pt x="11916" y="16292"/>
                  </a:cubicBezTo>
                  <a:cubicBezTo>
                    <a:pt x="14044" y="15684"/>
                    <a:pt x="13010" y="10365"/>
                    <a:pt x="13010" y="10365"/>
                  </a:cubicBezTo>
                  <a:cubicBezTo>
                    <a:pt x="13010" y="10365"/>
                    <a:pt x="14378" y="9727"/>
                    <a:pt x="14378" y="9180"/>
                  </a:cubicBezTo>
                  <a:cubicBezTo>
                    <a:pt x="14378" y="8663"/>
                    <a:pt x="13405" y="7842"/>
                    <a:pt x="13223" y="5988"/>
                  </a:cubicBezTo>
                  <a:cubicBezTo>
                    <a:pt x="12980" y="4134"/>
                    <a:pt x="11156" y="335"/>
                    <a:pt x="11156" y="335"/>
                  </a:cubicBezTo>
                  <a:lnTo>
                    <a:pt x="8967" y="0"/>
                  </a:ln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0"/>
            <p:cNvSpPr/>
            <p:nvPr/>
          </p:nvSpPr>
          <p:spPr>
            <a:xfrm>
              <a:off x="895425" y="1024325"/>
              <a:ext cx="455200" cy="449050"/>
            </a:xfrm>
            <a:custGeom>
              <a:rect b="b" l="l" r="r" t="t"/>
              <a:pathLst>
                <a:path extrusionOk="0" h="17962" w="18208">
                  <a:moveTo>
                    <a:pt x="13044" y="0"/>
                  </a:moveTo>
                  <a:cubicBezTo>
                    <a:pt x="11657" y="0"/>
                    <a:pt x="10018" y="288"/>
                    <a:pt x="8511" y="803"/>
                  </a:cubicBezTo>
                  <a:cubicBezTo>
                    <a:pt x="4560" y="2170"/>
                    <a:pt x="2006" y="4025"/>
                    <a:pt x="2614" y="6912"/>
                  </a:cubicBezTo>
                  <a:cubicBezTo>
                    <a:pt x="0" y="7915"/>
                    <a:pt x="335" y="12930"/>
                    <a:pt x="5472" y="17824"/>
                  </a:cubicBezTo>
                  <a:cubicBezTo>
                    <a:pt x="5909" y="17914"/>
                    <a:pt x="6339" y="17961"/>
                    <a:pt x="6755" y="17961"/>
                  </a:cubicBezTo>
                  <a:cubicBezTo>
                    <a:pt x="8593" y="17961"/>
                    <a:pt x="10172" y="17040"/>
                    <a:pt x="11064" y="14785"/>
                  </a:cubicBezTo>
                  <a:cubicBezTo>
                    <a:pt x="11551" y="13447"/>
                    <a:pt x="11247" y="12231"/>
                    <a:pt x="11520" y="10985"/>
                  </a:cubicBezTo>
                  <a:cubicBezTo>
                    <a:pt x="11677" y="10494"/>
                    <a:pt x="12037" y="10257"/>
                    <a:pt x="12464" y="10257"/>
                  </a:cubicBezTo>
                  <a:cubicBezTo>
                    <a:pt x="13358" y="10257"/>
                    <a:pt x="14546" y="11300"/>
                    <a:pt x="14773" y="13234"/>
                  </a:cubicBezTo>
                  <a:cubicBezTo>
                    <a:pt x="14828" y="13249"/>
                    <a:pt x="14879" y="13255"/>
                    <a:pt x="14926" y="13255"/>
                  </a:cubicBezTo>
                  <a:cubicBezTo>
                    <a:pt x="15476" y="13255"/>
                    <a:pt x="15502" y="12353"/>
                    <a:pt x="15502" y="12353"/>
                  </a:cubicBezTo>
                  <a:cubicBezTo>
                    <a:pt x="15472" y="9800"/>
                    <a:pt x="15168" y="8706"/>
                    <a:pt x="14317" y="6821"/>
                  </a:cubicBezTo>
                  <a:cubicBezTo>
                    <a:pt x="18207" y="5210"/>
                    <a:pt x="16688" y="894"/>
                    <a:pt x="15168" y="316"/>
                  </a:cubicBezTo>
                  <a:cubicBezTo>
                    <a:pt x="14602" y="101"/>
                    <a:pt x="13867" y="0"/>
                    <a:pt x="13044"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0"/>
            <p:cNvSpPr/>
            <p:nvPr/>
          </p:nvSpPr>
          <p:spPr>
            <a:xfrm>
              <a:off x="1646450" y="1706950"/>
              <a:ext cx="419225" cy="624300"/>
            </a:xfrm>
            <a:custGeom>
              <a:rect b="b" l="l" r="r" t="t"/>
              <a:pathLst>
                <a:path extrusionOk="0" h="24972" w="16769">
                  <a:moveTo>
                    <a:pt x="14516" y="0"/>
                  </a:moveTo>
                  <a:cubicBezTo>
                    <a:pt x="13849" y="0"/>
                    <a:pt x="13166" y="309"/>
                    <a:pt x="12787" y="945"/>
                  </a:cubicBezTo>
                  <a:cubicBezTo>
                    <a:pt x="12787" y="945"/>
                    <a:pt x="1419" y="16477"/>
                    <a:pt x="1084" y="18817"/>
                  </a:cubicBezTo>
                  <a:cubicBezTo>
                    <a:pt x="0" y="22898"/>
                    <a:pt x="1997" y="24971"/>
                    <a:pt x="4347" y="24971"/>
                  </a:cubicBezTo>
                  <a:cubicBezTo>
                    <a:pt x="5621" y="24971"/>
                    <a:pt x="6998" y="24362"/>
                    <a:pt x="8045" y="23134"/>
                  </a:cubicBezTo>
                  <a:cubicBezTo>
                    <a:pt x="11115" y="19942"/>
                    <a:pt x="16191" y="2647"/>
                    <a:pt x="16191" y="2647"/>
                  </a:cubicBezTo>
                  <a:cubicBezTo>
                    <a:pt x="16768" y="916"/>
                    <a:pt x="15666" y="0"/>
                    <a:pt x="14516"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0"/>
            <p:cNvSpPr/>
            <p:nvPr/>
          </p:nvSpPr>
          <p:spPr>
            <a:xfrm>
              <a:off x="793600" y="2729825"/>
              <a:ext cx="674800" cy="111475"/>
            </a:xfrm>
            <a:custGeom>
              <a:rect b="b" l="l" r="r" t="t"/>
              <a:pathLst>
                <a:path extrusionOk="0" h="4459" w="26992">
                  <a:moveTo>
                    <a:pt x="26688" y="0"/>
                  </a:moveTo>
                  <a:lnTo>
                    <a:pt x="426" y="304"/>
                  </a:lnTo>
                  <a:lnTo>
                    <a:pt x="0" y="2189"/>
                  </a:lnTo>
                  <a:cubicBezTo>
                    <a:pt x="2423" y="3533"/>
                    <a:pt x="6927" y="4459"/>
                    <a:pt x="12050" y="4459"/>
                  </a:cubicBezTo>
                  <a:cubicBezTo>
                    <a:pt x="16889" y="4459"/>
                    <a:pt x="22281" y="3632"/>
                    <a:pt x="26992" y="1550"/>
                  </a:cubicBezTo>
                  <a:lnTo>
                    <a:pt x="266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0"/>
            <p:cNvSpPr/>
            <p:nvPr/>
          </p:nvSpPr>
          <p:spPr>
            <a:xfrm>
              <a:off x="500700" y="2134675"/>
              <a:ext cx="591000" cy="442350"/>
            </a:xfrm>
            <a:custGeom>
              <a:rect b="b" l="l" r="r" t="t"/>
              <a:pathLst>
                <a:path extrusionOk="0" h="17694" w="23640">
                  <a:moveTo>
                    <a:pt x="4693" y="1"/>
                  </a:moveTo>
                  <a:cubicBezTo>
                    <a:pt x="1227" y="1"/>
                    <a:pt x="0" y="3864"/>
                    <a:pt x="2142" y="6572"/>
                  </a:cubicBezTo>
                  <a:cubicBezTo>
                    <a:pt x="4512" y="10006"/>
                    <a:pt x="19589" y="17453"/>
                    <a:pt x="19589" y="17453"/>
                  </a:cubicBezTo>
                  <a:cubicBezTo>
                    <a:pt x="19884" y="17620"/>
                    <a:pt x="20170" y="17694"/>
                    <a:pt x="20444" y="17694"/>
                  </a:cubicBezTo>
                  <a:cubicBezTo>
                    <a:pt x="22370" y="17694"/>
                    <a:pt x="23640" y="14016"/>
                    <a:pt x="22416" y="12924"/>
                  </a:cubicBezTo>
                  <a:cubicBezTo>
                    <a:pt x="22416" y="12924"/>
                    <a:pt x="9558" y="1405"/>
                    <a:pt x="7491" y="705"/>
                  </a:cubicBezTo>
                  <a:cubicBezTo>
                    <a:pt x="6445" y="214"/>
                    <a:pt x="5507" y="1"/>
                    <a:pt x="4693"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0"/>
            <p:cNvSpPr/>
            <p:nvPr/>
          </p:nvSpPr>
          <p:spPr>
            <a:xfrm>
              <a:off x="490525" y="1603775"/>
              <a:ext cx="588050" cy="763825"/>
            </a:xfrm>
            <a:custGeom>
              <a:rect b="b" l="l" r="r" t="t"/>
              <a:pathLst>
                <a:path extrusionOk="0" h="30553" w="23522">
                  <a:moveTo>
                    <a:pt x="18921" y="0"/>
                  </a:moveTo>
                  <a:cubicBezTo>
                    <a:pt x="17088" y="0"/>
                    <a:pt x="14992" y="1168"/>
                    <a:pt x="13278" y="3491"/>
                  </a:cubicBezTo>
                  <a:cubicBezTo>
                    <a:pt x="13278" y="3491"/>
                    <a:pt x="1576" y="21516"/>
                    <a:pt x="1272" y="23826"/>
                  </a:cubicBezTo>
                  <a:cubicBezTo>
                    <a:pt x="1" y="27957"/>
                    <a:pt x="3026" y="30552"/>
                    <a:pt x="5985" y="30552"/>
                  </a:cubicBezTo>
                  <a:cubicBezTo>
                    <a:pt x="7272" y="30552"/>
                    <a:pt x="8546" y="30062"/>
                    <a:pt x="9448" y="28993"/>
                  </a:cubicBezTo>
                  <a:cubicBezTo>
                    <a:pt x="12245" y="26592"/>
                    <a:pt x="22975" y="10330"/>
                    <a:pt x="23309" y="6835"/>
                  </a:cubicBezTo>
                  <a:cubicBezTo>
                    <a:pt x="23521" y="2269"/>
                    <a:pt x="21477" y="0"/>
                    <a:pt x="18921" y="0"/>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0"/>
            <p:cNvSpPr/>
            <p:nvPr/>
          </p:nvSpPr>
          <p:spPr>
            <a:xfrm>
              <a:off x="647700" y="1593775"/>
              <a:ext cx="893650" cy="1189000"/>
            </a:xfrm>
            <a:custGeom>
              <a:rect b="b" l="l" r="r" t="t"/>
              <a:pathLst>
                <a:path extrusionOk="0" h="47560" w="35746">
                  <a:moveTo>
                    <a:pt x="15077" y="1"/>
                  </a:moveTo>
                  <a:cubicBezTo>
                    <a:pt x="13952" y="153"/>
                    <a:pt x="12797" y="213"/>
                    <a:pt x="11672" y="548"/>
                  </a:cubicBezTo>
                  <a:cubicBezTo>
                    <a:pt x="0" y="3375"/>
                    <a:pt x="6414" y="27661"/>
                    <a:pt x="6961" y="33162"/>
                  </a:cubicBezTo>
                  <a:cubicBezTo>
                    <a:pt x="7478" y="38633"/>
                    <a:pt x="4438" y="43709"/>
                    <a:pt x="6231" y="45928"/>
                  </a:cubicBezTo>
                  <a:cubicBezTo>
                    <a:pt x="7078" y="46998"/>
                    <a:pt x="12767" y="47559"/>
                    <a:pt x="18678" y="47559"/>
                  </a:cubicBezTo>
                  <a:cubicBezTo>
                    <a:pt x="24863" y="47559"/>
                    <a:pt x="31292" y="46945"/>
                    <a:pt x="32676" y="45655"/>
                  </a:cubicBezTo>
                  <a:cubicBezTo>
                    <a:pt x="35168" y="43618"/>
                    <a:pt x="32372" y="40062"/>
                    <a:pt x="32736" y="34104"/>
                  </a:cubicBezTo>
                  <a:cubicBezTo>
                    <a:pt x="32980" y="30457"/>
                    <a:pt x="33344" y="26749"/>
                    <a:pt x="34013" y="24165"/>
                  </a:cubicBezTo>
                  <a:cubicBezTo>
                    <a:pt x="35685" y="17326"/>
                    <a:pt x="35746" y="6293"/>
                    <a:pt x="33952" y="4469"/>
                  </a:cubicBezTo>
                  <a:cubicBezTo>
                    <a:pt x="32980" y="3131"/>
                    <a:pt x="28603" y="913"/>
                    <a:pt x="22979" y="61"/>
                  </a:cubicBezTo>
                  <a:cubicBezTo>
                    <a:pt x="21761" y="342"/>
                    <a:pt x="20503" y="467"/>
                    <a:pt x="19263" y="467"/>
                  </a:cubicBezTo>
                  <a:cubicBezTo>
                    <a:pt x="17813" y="467"/>
                    <a:pt x="16387" y="296"/>
                    <a:pt x="15077"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0"/>
            <p:cNvSpPr/>
            <p:nvPr/>
          </p:nvSpPr>
          <p:spPr>
            <a:xfrm>
              <a:off x="1956225" y="1499550"/>
              <a:ext cx="188475" cy="279925"/>
            </a:xfrm>
            <a:custGeom>
              <a:rect b="b" l="l" r="r" t="t"/>
              <a:pathLst>
                <a:path extrusionOk="0" h="11197" w="7539">
                  <a:moveTo>
                    <a:pt x="4955" y="1"/>
                  </a:moveTo>
                  <a:lnTo>
                    <a:pt x="4986" y="1095"/>
                  </a:lnTo>
                  <a:cubicBezTo>
                    <a:pt x="4166" y="2366"/>
                    <a:pt x="2847" y="4321"/>
                    <a:pt x="2446" y="4321"/>
                  </a:cubicBezTo>
                  <a:cubicBezTo>
                    <a:pt x="2416" y="4321"/>
                    <a:pt x="2391" y="4310"/>
                    <a:pt x="2372" y="4286"/>
                  </a:cubicBezTo>
                  <a:cubicBezTo>
                    <a:pt x="1976" y="3800"/>
                    <a:pt x="1946" y="973"/>
                    <a:pt x="1946" y="973"/>
                  </a:cubicBezTo>
                  <a:cubicBezTo>
                    <a:pt x="1930" y="619"/>
                    <a:pt x="1598" y="401"/>
                    <a:pt x="1281" y="401"/>
                  </a:cubicBezTo>
                  <a:cubicBezTo>
                    <a:pt x="999" y="401"/>
                    <a:pt x="728" y="573"/>
                    <a:pt x="700" y="973"/>
                  </a:cubicBezTo>
                  <a:cubicBezTo>
                    <a:pt x="700" y="973"/>
                    <a:pt x="1" y="4469"/>
                    <a:pt x="31" y="5320"/>
                  </a:cubicBezTo>
                  <a:cubicBezTo>
                    <a:pt x="92" y="6141"/>
                    <a:pt x="426" y="9271"/>
                    <a:pt x="426" y="9271"/>
                  </a:cubicBezTo>
                  <a:cubicBezTo>
                    <a:pt x="489" y="10234"/>
                    <a:pt x="811" y="11197"/>
                    <a:pt x="1909" y="11197"/>
                  </a:cubicBezTo>
                  <a:cubicBezTo>
                    <a:pt x="2406" y="11197"/>
                    <a:pt x="3061" y="11000"/>
                    <a:pt x="3922" y="10517"/>
                  </a:cubicBezTo>
                  <a:cubicBezTo>
                    <a:pt x="6323" y="9028"/>
                    <a:pt x="7539" y="1186"/>
                    <a:pt x="4955"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0"/>
            <p:cNvSpPr/>
            <p:nvPr/>
          </p:nvSpPr>
          <p:spPr>
            <a:xfrm>
              <a:off x="1195450" y="1659025"/>
              <a:ext cx="689800" cy="709400"/>
            </a:xfrm>
            <a:custGeom>
              <a:rect b="b" l="l" r="r" t="t"/>
              <a:pathLst>
                <a:path extrusionOk="0" h="28376" w="27592">
                  <a:moveTo>
                    <a:pt x="7443" y="0"/>
                  </a:moveTo>
                  <a:cubicBezTo>
                    <a:pt x="2284" y="0"/>
                    <a:pt x="0" y="5887"/>
                    <a:pt x="3349" y="10704"/>
                  </a:cubicBezTo>
                  <a:cubicBezTo>
                    <a:pt x="3349" y="10704"/>
                    <a:pt x="17240" y="26175"/>
                    <a:pt x="19307" y="27209"/>
                  </a:cubicBezTo>
                  <a:cubicBezTo>
                    <a:pt x="20437" y="28028"/>
                    <a:pt x="21507" y="28375"/>
                    <a:pt x="22460" y="28375"/>
                  </a:cubicBezTo>
                  <a:cubicBezTo>
                    <a:pt x="25711" y="28375"/>
                    <a:pt x="27591" y="24338"/>
                    <a:pt x="25781" y="21282"/>
                  </a:cubicBezTo>
                  <a:cubicBezTo>
                    <a:pt x="24444" y="17816"/>
                    <a:pt x="15143" y="2862"/>
                    <a:pt x="10492" y="613"/>
                  </a:cubicBezTo>
                  <a:cubicBezTo>
                    <a:pt x="9393" y="191"/>
                    <a:pt x="8372" y="0"/>
                    <a:pt x="74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0"/>
            <p:cNvSpPr/>
            <p:nvPr/>
          </p:nvSpPr>
          <p:spPr>
            <a:xfrm>
              <a:off x="1011675" y="1544375"/>
              <a:ext cx="216600" cy="81500"/>
            </a:xfrm>
            <a:custGeom>
              <a:rect b="b" l="l" r="r" t="t"/>
              <a:pathLst>
                <a:path extrusionOk="0" h="3260" w="8664">
                  <a:moveTo>
                    <a:pt x="548" y="1"/>
                  </a:moveTo>
                  <a:lnTo>
                    <a:pt x="1" y="2007"/>
                  </a:lnTo>
                  <a:cubicBezTo>
                    <a:pt x="262" y="2773"/>
                    <a:pt x="1712" y="3260"/>
                    <a:pt x="3550" y="3260"/>
                  </a:cubicBezTo>
                  <a:cubicBezTo>
                    <a:pt x="5138" y="3260"/>
                    <a:pt x="7015" y="2897"/>
                    <a:pt x="8664" y="2037"/>
                  </a:cubicBezTo>
                  <a:lnTo>
                    <a:pt x="8390" y="670"/>
                  </a:lnTo>
                  <a:cubicBezTo>
                    <a:pt x="6887" y="822"/>
                    <a:pt x="5439" y="920"/>
                    <a:pt x="4203" y="920"/>
                  </a:cubicBezTo>
                  <a:cubicBezTo>
                    <a:pt x="2238" y="920"/>
                    <a:pt x="809" y="673"/>
                    <a:pt x="5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0"/>
            <p:cNvSpPr/>
            <p:nvPr/>
          </p:nvSpPr>
          <p:spPr>
            <a:xfrm>
              <a:off x="1232075" y="1279175"/>
              <a:ext cx="152750" cy="280625"/>
            </a:xfrm>
            <a:custGeom>
              <a:rect b="b" l="l" r="r" t="t"/>
              <a:pathLst>
                <a:path extrusionOk="0" h="11225" w="6110">
                  <a:moveTo>
                    <a:pt x="1003" y="1"/>
                  </a:moveTo>
                  <a:cubicBezTo>
                    <a:pt x="1003" y="1"/>
                    <a:pt x="1124" y="1034"/>
                    <a:pt x="1367" y="3040"/>
                  </a:cubicBezTo>
                  <a:cubicBezTo>
                    <a:pt x="2136" y="6427"/>
                    <a:pt x="0" y="11225"/>
                    <a:pt x="3216" y="11225"/>
                  </a:cubicBezTo>
                  <a:cubicBezTo>
                    <a:pt x="3435" y="11225"/>
                    <a:pt x="3679" y="11203"/>
                    <a:pt x="3951" y="11156"/>
                  </a:cubicBezTo>
                  <a:cubicBezTo>
                    <a:pt x="6109" y="10700"/>
                    <a:pt x="4650" y="5199"/>
                    <a:pt x="4650" y="5199"/>
                  </a:cubicBezTo>
                  <a:lnTo>
                    <a:pt x="4650" y="5199"/>
                  </a:lnTo>
                  <a:cubicBezTo>
                    <a:pt x="4076" y="5227"/>
                    <a:pt x="4153" y="6396"/>
                    <a:pt x="3650" y="6396"/>
                  </a:cubicBezTo>
                  <a:cubicBezTo>
                    <a:pt x="3620" y="6396"/>
                    <a:pt x="3589" y="6392"/>
                    <a:pt x="3556" y="6384"/>
                  </a:cubicBezTo>
                  <a:cubicBezTo>
                    <a:pt x="2948" y="6202"/>
                    <a:pt x="2006" y="578"/>
                    <a:pt x="2006" y="578"/>
                  </a:cubicBezTo>
                  <a:lnTo>
                    <a:pt x="100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0"/>
            <p:cNvSpPr/>
            <p:nvPr/>
          </p:nvSpPr>
          <p:spPr>
            <a:xfrm>
              <a:off x="1216850" y="1514750"/>
              <a:ext cx="9150" cy="47150"/>
            </a:xfrm>
            <a:custGeom>
              <a:rect b="b" l="l" r="r" t="t"/>
              <a:pathLst>
                <a:path extrusionOk="0" h="1886" w="366">
                  <a:moveTo>
                    <a:pt x="1" y="1"/>
                  </a:moveTo>
                  <a:lnTo>
                    <a:pt x="1" y="1885"/>
                  </a:lnTo>
                  <a:lnTo>
                    <a:pt x="365" y="1885"/>
                  </a:lnTo>
                  <a:lnTo>
                    <a:pt x="365"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0"/>
            <p:cNvSpPr/>
            <p:nvPr/>
          </p:nvSpPr>
          <p:spPr>
            <a:xfrm>
              <a:off x="902250" y="2952450"/>
              <a:ext cx="341975" cy="50950"/>
            </a:xfrm>
            <a:custGeom>
              <a:rect b="b" l="l" r="r" t="t"/>
              <a:pathLst>
                <a:path extrusionOk="0" h="2038" w="13679">
                  <a:moveTo>
                    <a:pt x="8968" y="1"/>
                  </a:moveTo>
                  <a:lnTo>
                    <a:pt x="8846" y="123"/>
                  </a:lnTo>
                  <a:cubicBezTo>
                    <a:pt x="7858" y="1019"/>
                    <a:pt x="6141" y="1468"/>
                    <a:pt x="4458" y="1468"/>
                  </a:cubicBezTo>
                  <a:cubicBezTo>
                    <a:pt x="2774" y="1468"/>
                    <a:pt x="1125" y="1019"/>
                    <a:pt x="274" y="123"/>
                  </a:cubicBezTo>
                  <a:lnTo>
                    <a:pt x="1" y="396"/>
                  </a:lnTo>
                  <a:cubicBezTo>
                    <a:pt x="935" y="1362"/>
                    <a:pt x="2683" y="1848"/>
                    <a:pt x="4464" y="1848"/>
                  </a:cubicBezTo>
                  <a:cubicBezTo>
                    <a:pt x="6160" y="1848"/>
                    <a:pt x="7885" y="1407"/>
                    <a:pt x="8968" y="518"/>
                  </a:cubicBezTo>
                  <a:cubicBezTo>
                    <a:pt x="10153" y="1460"/>
                    <a:pt x="11764" y="1977"/>
                    <a:pt x="13679" y="2037"/>
                  </a:cubicBezTo>
                  <a:lnTo>
                    <a:pt x="13679" y="1673"/>
                  </a:lnTo>
                  <a:cubicBezTo>
                    <a:pt x="11764" y="1642"/>
                    <a:pt x="10183" y="1126"/>
                    <a:pt x="9089" y="123"/>
                  </a:cubicBezTo>
                  <a:lnTo>
                    <a:pt x="8968" y="1"/>
                  </a:lnTo>
                  <a:close/>
                </a:path>
              </a:pathLst>
            </a:custGeom>
            <a:solidFill>
              <a:srgbClr val="3E7E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0"/>
            <p:cNvSpPr/>
            <p:nvPr/>
          </p:nvSpPr>
          <p:spPr>
            <a:xfrm>
              <a:off x="1989675" y="1602900"/>
              <a:ext cx="30400" cy="15225"/>
            </a:xfrm>
            <a:custGeom>
              <a:rect b="b" l="l" r="r" t="t"/>
              <a:pathLst>
                <a:path extrusionOk="0" h="609" w="1216">
                  <a:moveTo>
                    <a:pt x="1003" y="0"/>
                  </a:moveTo>
                  <a:cubicBezTo>
                    <a:pt x="784" y="169"/>
                    <a:pt x="527" y="207"/>
                    <a:pt x="341" y="207"/>
                  </a:cubicBezTo>
                  <a:cubicBezTo>
                    <a:pt x="193" y="207"/>
                    <a:pt x="91" y="183"/>
                    <a:pt x="91" y="183"/>
                  </a:cubicBezTo>
                  <a:lnTo>
                    <a:pt x="0" y="578"/>
                  </a:lnTo>
                  <a:cubicBezTo>
                    <a:pt x="30" y="578"/>
                    <a:pt x="152" y="608"/>
                    <a:pt x="334" y="608"/>
                  </a:cubicBezTo>
                  <a:cubicBezTo>
                    <a:pt x="608" y="608"/>
                    <a:pt x="942" y="548"/>
                    <a:pt x="1216" y="304"/>
                  </a:cubicBezTo>
                  <a:lnTo>
                    <a:pt x="1003"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0"/>
            <p:cNvSpPr/>
            <p:nvPr/>
          </p:nvSpPr>
          <p:spPr>
            <a:xfrm>
              <a:off x="1961550" y="1731325"/>
              <a:ext cx="17500" cy="27375"/>
            </a:xfrm>
            <a:custGeom>
              <a:rect b="b" l="l" r="r" t="t"/>
              <a:pathLst>
                <a:path extrusionOk="0" h="1095" w="700">
                  <a:moveTo>
                    <a:pt x="365" y="0"/>
                  </a:moveTo>
                  <a:lnTo>
                    <a:pt x="0" y="31"/>
                  </a:lnTo>
                  <a:cubicBezTo>
                    <a:pt x="0" y="31"/>
                    <a:pt x="92" y="639"/>
                    <a:pt x="396" y="1095"/>
                  </a:cubicBezTo>
                  <a:lnTo>
                    <a:pt x="700" y="912"/>
                  </a:lnTo>
                  <a:cubicBezTo>
                    <a:pt x="456" y="517"/>
                    <a:pt x="365" y="0"/>
                    <a:pt x="365"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9" name="Google Shape;1819;p60"/>
          <p:cNvSpPr txBox="1"/>
          <p:nvPr>
            <p:ph type="title"/>
          </p:nvPr>
        </p:nvSpPr>
        <p:spPr>
          <a:xfrm>
            <a:off x="720000" y="2554200"/>
            <a:ext cx="5864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Consulting proposal</a:t>
            </a:r>
            <a:endParaRPr/>
          </a:p>
        </p:txBody>
      </p:sp>
      <p:sp>
        <p:nvSpPr>
          <p:cNvPr id="1820" name="Google Shape;1820;p60"/>
          <p:cNvSpPr txBox="1"/>
          <p:nvPr>
            <p:ph idx="2" type="title"/>
          </p:nvPr>
        </p:nvSpPr>
        <p:spPr>
          <a:xfrm>
            <a:off x="3040300" y="1149000"/>
            <a:ext cx="1223100" cy="122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821" name="Google Shape;1821;p60"/>
          <p:cNvSpPr txBox="1"/>
          <p:nvPr>
            <p:ph idx="1" type="subTitle"/>
          </p:nvPr>
        </p:nvSpPr>
        <p:spPr>
          <a:xfrm>
            <a:off x="1224550" y="3478300"/>
            <a:ext cx="4854600" cy="58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5" name="Shape 1825"/>
        <p:cNvGrpSpPr/>
        <p:nvPr/>
      </p:nvGrpSpPr>
      <p:grpSpPr>
        <a:xfrm>
          <a:off x="0" y="0"/>
          <a:ext cx="0" cy="0"/>
          <a:chOff x="0" y="0"/>
          <a:chExt cx="0" cy="0"/>
        </a:xfrm>
      </p:grpSpPr>
      <p:sp>
        <p:nvSpPr>
          <p:cNvPr id="1826" name="Google Shape;1826;p61"/>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Consulting proposal</a:t>
            </a:r>
            <a:endParaRPr/>
          </a:p>
        </p:txBody>
      </p:sp>
      <p:sp>
        <p:nvSpPr>
          <p:cNvPr id="1827" name="Google Shape;1827;p61"/>
          <p:cNvSpPr txBox="1"/>
          <p:nvPr>
            <p:ph type="title"/>
          </p:nvPr>
        </p:nvSpPr>
        <p:spPr>
          <a:xfrm>
            <a:off x="720006" y="1695975"/>
            <a:ext cx="22632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Services</a:t>
            </a:r>
            <a:endParaRPr/>
          </a:p>
        </p:txBody>
      </p:sp>
      <p:sp>
        <p:nvSpPr>
          <p:cNvPr id="1828" name="Google Shape;1828;p61"/>
          <p:cNvSpPr txBox="1"/>
          <p:nvPr>
            <p:ph idx="2" type="title"/>
          </p:nvPr>
        </p:nvSpPr>
        <p:spPr>
          <a:xfrm>
            <a:off x="3440406" y="1695975"/>
            <a:ext cx="22632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Fees</a:t>
            </a:r>
            <a:endParaRPr/>
          </a:p>
        </p:txBody>
      </p:sp>
      <p:sp>
        <p:nvSpPr>
          <p:cNvPr id="1829" name="Google Shape;1829;p61"/>
          <p:cNvSpPr txBox="1"/>
          <p:nvPr>
            <p:ph idx="1" type="subTitle"/>
          </p:nvPr>
        </p:nvSpPr>
        <p:spPr>
          <a:xfrm>
            <a:off x="720013" y="2035200"/>
            <a:ext cx="226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a:t>
            </a:r>
            <a:endParaRPr/>
          </a:p>
        </p:txBody>
      </p:sp>
      <p:sp>
        <p:nvSpPr>
          <p:cNvPr id="1830" name="Google Shape;1830;p61"/>
          <p:cNvSpPr txBox="1"/>
          <p:nvPr>
            <p:ph idx="9" type="title"/>
          </p:nvPr>
        </p:nvSpPr>
        <p:spPr>
          <a:xfrm>
            <a:off x="6160938" y="1695975"/>
            <a:ext cx="22632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Invoices</a:t>
            </a:r>
            <a:endParaRPr/>
          </a:p>
        </p:txBody>
      </p:sp>
      <p:sp>
        <p:nvSpPr>
          <p:cNvPr id="1831" name="Google Shape;1831;p61"/>
          <p:cNvSpPr txBox="1"/>
          <p:nvPr>
            <p:ph idx="3" type="subTitle"/>
          </p:nvPr>
        </p:nvSpPr>
        <p:spPr>
          <a:xfrm>
            <a:off x="3440401" y="2035200"/>
            <a:ext cx="226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p:txBody>
      </p:sp>
      <p:sp>
        <p:nvSpPr>
          <p:cNvPr id="1832" name="Google Shape;1832;p61"/>
          <p:cNvSpPr txBox="1"/>
          <p:nvPr>
            <p:ph idx="4" type="title"/>
          </p:nvPr>
        </p:nvSpPr>
        <p:spPr>
          <a:xfrm>
            <a:off x="720006" y="2763275"/>
            <a:ext cx="22632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Expenses</a:t>
            </a:r>
            <a:endParaRPr/>
          </a:p>
        </p:txBody>
      </p:sp>
      <p:sp>
        <p:nvSpPr>
          <p:cNvPr id="1833" name="Google Shape;1833;p61"/>
          <p:cNvSpPr txBox="1"/>
          <p:nvPr>
            <p:ph idx="5" type="title"/>
          </p:nvPr>
        </p:nvSpPr>
        <p:spPr>
          <a:xfrm>
            <a:off x="3440394" y="2763275"/>
            <a:ext cx="22632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Materials</a:t>
            </a:r>
            <a:endParaRPr/>
          </a:p>
        </p:txBody>
      </p:sp>
      <p:sp>
        <p:nvSpPr>
          <p:cNvPr id="1834" name="Google Shape;1834;p61"/>
          <p:cNvSpPr txBox="1"/>
          <p:nvPr>
            <p:ph idx="6" type="subTitle"/>
          </p:nvPr>
        </p:nvSpPr>
        <p:spPr>
          <a:xfrm>
            <a:off x="720013" y="3102500"/>
            <a:ext cx="226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is the biggest planet of them all</a:t>
            </a:r>
            <a:endParaRPr/>
          </a:p>
        </p:txBody>
      </p:sp>
      <p:sp>
        <p:nvSpPr>
          <p:cNvPr id="1835" name="Google Shape;1835;p61"/>
          <p:cNvSpPr txBox="1"/>
          <p:nvPr>
            <p:ph idx="7" type="subTitle"/>
          </p:nvPr>
        </p:nvSpPr>
        <p:spPr>
          <a:xfrm>
            <a:off x="3440401" y="3102500"/>
            <a:ext cx="226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 composed of hydrogen and helium</a:t>
            </a:r>
            <a:endParaRPr/>
          </a:p>
        </p:txBody>
      </p:sp>
      <p:sp>
        <p:nvSpPr>
          <p:cNvPr id="1836" name="Google Shape;1836;p61"/>
          <p:cNvSpPr txBox="1"/>
          <p:nvPr>
            <p:ph idx="13" type="subTitle"/>
          </p:nvPr>
        </p:nvSpPr>
        <p:spPr>
          <a:xfrm>
            <a:off x="6160945" y="2035200"/>
            <a:ext cx="226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actually a cold place</a:t>
            </a:r>
            <a:endParaRPr/>
          </a:p>
        </p:txBody>
      </p:sp>
      <p:sp>
        <p:nvSpPr>
          <p:cNvPr id="1837" name="Google Shape;1837;p61"/>
          <p:cNvSpPr txBox="1"/>
          <p:nvPr>
            <p:ph idx="14" type="title"/>
          </p:nvPr>
        </p:nvSpPr>
        <p:spPr>
          <a:xfrm>
            <a:off x="6160938" y="2763275"/>
            <a:ext cx="22632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Terms</a:t>
            </a:r>
            <a:endParaRPr/>
          </a:p>
        </p:txBody>
      </p:sp>
      <p:sp>
        <p:nvSpPr>
          <p:cNvPr id="1838" name="Google Shape;1838;p61"/>
          <p:cNvSpPr txBox="1"/>
          <p:nvPr>
            <p:ph idx="15" type="subTitle"/>
          </p:nvPr>
        </p:nvSpPr>
        <p:spPr>
          <a:xfrm>
            <a:off x="6160945" y="3102500"/>
            <a:ext cx="226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Neptune is the farthest planet from the Sun</a:t>
            </a:r>
            <a:endParaRPr/>
          </a:p>
        </p:txBody>
      </p:sp>
      <p:grpSp>
        <p:nvGrpSpPr>
          <p:cNvPr id="1839" name="Google Shape;1839;p61"/>
          <p:cNvGrpSpPr/>
          <p:nvPr/>
        </p:nvGrpSpPr>
        <p:grpSpPr>
          <a:xfrm>
            <a:off x="3212638" y="4038578"/>
            <a:ext cx="2718717" cy="1108675"/>
            <a:chOff x="2757150" y="3496525"/>
            <a:chExt cx="2187750" cy="892150"/>
          </a:xfrm>
        </p:grpSpPr>
        <p:sp>
          <p:nvSpPr>
            <p:cNvPr id="1840" name="Google Shape;1840;p61"/>
            <p:cNvSpPr/>
            <p:nvPr/>
          </p:nvSpPr>
          <p:spPr>
            <a:xfrm>
              <a:off x="2757150" y="3712350"/>
              <a:ext cx="728000" cy="676325"/>
            </a:xfrm>
            <a:custGeom>
              <a:rect b="b" l="l" r="r" t="t"/>
              <a:pathLst>
                <a:path extrusionOk="0" h="27053" w="29120">
                  <a:moveTo>
                    <a:pt x="15381" y="1"/>
                  </a:moveTo>
                  <a:cubicBezTo>
                    <a:pt x="8967" y="4773"/>
                    <a:pt x="3952" y="11490"/>
                    <a:pt x="1399" y="20183"/>
                  </a:cubicBezTo>
                  <a:cubicBezTo>
                    <a:pt x="730" y="22463"/>
                    <a:pt x="274" y="24743"/>
                    <a:pt x="1" y="27053"/>
                  </a:cubicBezTo>
                  <a:lnTo>
                    <a:pt x="19758" y="27053"/>
                  </a:lnTo>
                  <a:cubicBezTo>
                    <a:pt x="19880" y="26657"/>
                    <a:pt x="19940" y="26262"/>
                    <a:pt x="20062" y="25837"/>
                  </a:cubicBezTo>
                  <a:cubicBezTo>
                    <a:pt x="21673" y="20426"/>
                    <a:pt x="24925" y="16414"/>
                    <a:pt x="29120" y="13739"/>
                  </a:cubicBezTo>
                  <a:lnTo>
                    <a:pt x="15381"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1"/>
            <p:cNvSpPr/>
            <p:nvPr/>
          </p:nvSpPr>
          <p:spPr>
            <a:xfrm>
              <a:off x="4173600" y="3685750"/>
              <a:ext cx="771300" cy="702925"/>
            </a:xfrm>
            <a:custGeom>
              <a:rect b="b" l="l" r="r" t="t"/>
              <a:pathLst>
                <a:path extrusionOk="0" h="28117" w="30852">
                  <a:moveTo>
                    <a:pt x="13861" y="1"/>
                  </a:moveTo>
                  <a:lnTo>
                    <a:pt x="0" y="13891"/>
                  </a:lnTo>
                  <a:cubicBezTo>
                    <a:pt x="669" y="14226"/>
                    <a:pt x="1338" y="14560"/>
                    <a:pt x="1976" y="14986"/>
                  </a:cubicBezTo>
                  <a:cubicBezTo>
                    <a:pt x="6079" y="17539"/>
                    <a:pt x="8876" y="21430"/>
                    <a:pt x="10456" y="25837"/>
                  </a:cubicBezTo>
                  <a:cubicBezTo>
                    <a:pt x="10700" y="26597"/>
                    <a:pt x="10912" y="27357"/>
                    <a:pt x="11095" y="28117"/>
                  </a:cubicBezTo>
                  <a:lnTo>
                    <a:pt x="30852" y="28117"/>
                  </a:lnTo>
                  <a:cubicBezTo>
                    <a:pt x="30457" y="25138"/>
                    <a:pt x="29788" y="22189"/>
                    <a:pt x="28785" y="19363"/>
                  </a:cubicBezTo>
                  <a:cubicBezTo>
                    <a:pt x="26049" y="11521"/>
                    <a:pt x="21034" y="4560"/>
                    <a:pt x="13861"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1"/>
            <p:cNvSpPr/>
            <p:nvPr/>
          </p:nvSpPr>
          <p:spPr>
            <a:xfrm>
              <a:off x="3141650" y="3496525"/>
              <a:ext cx="709775" cy="585925"/>
            </a:xfrm>
            <a:custGeom>
              <a:rect b="b" l="l" r="r" t="t"/>
              <a:pathLst>
                <a:path extrusionOk="0" h="23437" w="28391">
                  <a:moveTo>
                    <a:pt x="28072" y="0"/>
                  </a:moveTo>
                  <a:cubicBezTo>
                    <a:pt x="17966" y="0"/>
                    <a:pt x="7942" y="2859"/>
                    <a:pt x="1" y="8694"/>
                  </a:cubicBezTo>
                  <a:lnTo>
                    <a:pt x="12250" y="23436"/>
                  </a:lnTo>
                  <a:cubicBezTo>
                    <a:pt x="16533" y="20270"/>
                    <a:pt x="23089" y="18360"/>
                    <a:pt x="28268" y="18360"/>
                  </a:cubicBezTo>
                  <a:cubicBezTo>
                    <a:pt x="28309" y="18360"/>
                    <a:pt x="28350" y="18360"/>
                    <a:pt x="28391" y="18360"/>
                  </a:cubicBezTo>
                  <a:lnTo>
                    <a:pt x="28391" y="1"/>
                  </a:lnTo>
                  <a:cubicBezTo>
                    <a:pt x="28284" y="1"/>
                    <a:pt x="28178" y="0"/>
                    <a:pt x="28072" y="0"/>
                  </a:cubicBezTo>
                  <a:close/>
                </a:path>
              </a:pathLst>
            </a:custGeom>
            <a:solidFill>
              <a:srgbClr val="FC78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1"/>
            <p:cNvSpPr/>
            <p:nvPr/>
          </p:nvSpPr>
          <p:spPr>
            <a:xfrm>
              <a:off x="3851400" y="3497300"/>
              <a:ext cx="668725" cy="574500"/>
            </a:xfrm>
            <a:custGeom>
              <a:rect b="b" l="l" r="r" t="t"/>
              <a:pathLst>
                <a:path extrusionOk="0" h="22980" w="26749">
                  <a:moveTo>
                    <a:pt x="1" y="1"/>
                  </a:moveTo>
                  <a:lnTo>
                    <a:pt x="1" y="18329"/>
                  </a:lnTo>
                  <a:cubicBezTo>
                    <a:pt x="196" y="18319"/>
                    <a:pt x="398" y="18315"/>
                    <a:pt x="604" y="18315"/>
                  </a:cubicBezTo>
                  <a:cubicBezTo>
                    <a:pt x="4911" y="18315"/>
                    <a:pt x="11385" y="20398"/>
                    <a:pt x="15533" y="22980"/>
                  </a:cubicBezTo>
                  <a:lnTo>
                    <a:pt x="26749" y="7599"/>
                  </a:lnTo>
                  <a:cubicBezTo>
                    <a:pt x="26688" y="7539"/>
                    <a:pt x="26627" y="7508"/>
                    <a:pt x="26566" y="7478"/>
                  </a:cubicBezTo>
                  <a:cubicBezTo>
                    <a:pt x="18694" y="2615"/>
                    <a:pt x="9362" y="61"/>
                    <a:pt x="1" y="1"/>
                  </a:cubicBezTo>
                  <a:close/>
                </a:path>
              </a:pathLst>
            </a:custGeom>
            <a:solidFill>
              <a:srgbClr val="F28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1"/>
            <p:cNvSpPr/>
            <p:nvPr/>
          </p:nvSpPr>
          <p:spPr>
            <a:xfrm>
              <a:off x="3725250" y="4071775"/>
              <a:ext cx="247750" cy="310050"/>
            </a:xfrm>
            <a:custGeom>
              <a:rect b="b" l="l" r="r" t="t"/>
              <a:pathLst>
                <a:path extrusionOk="0" h="12402" w="9910">
                  <a:moveTo>
                    <a:pt x="9393" y="1"/>
                  </a:moveTo>
                  <a:lnTo>
                    <a:pt x="9393" y="1"/>
                  </a:lnTo>
                  <a:cubicBezTo>
                    <a:pt x="9393" y="1"/>
                    <a:pt x="2311" y="3861"/>
                    <a:pt x="1186" y="5958"/>
                  </a:cubicBezTo>
                  <a:cubicBezTo>
                    <a:pt x="1" y="8086"/>
                    <a:pt x="761" y="10669"/>
                    <a:pt x="2888" y="11855"/>
                  </a:cubicBezTo>
                  <a:cubicBezTo>
                    <a:pt x="3557" y="12227"/>
                    <a:pt x="4273" y="12402"/>
                    <a:pt x="4977" y="12402"/>
                  </a:cubicBezTo>
                  <a:cubicBezTo>
                    <a:pt x="6515" y="12402"/>
                    <a:pt x="7993" y="11570"/>
                    <a:pt x="8785" y="10153"/>
                  </a:cubicBezTo>
                  <a:cubicBezTo>
                    <a:pt x="9910" y="8056"/>
                    <a:pt x="9393" y="1"/>
                    <a:pt x="9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1"/>
            <p:cNvSpPr/>
            <p:nvPr/>
          </p:nvSpPr>
          <p:spPr>
            <a:xfrm>
              <a:off x="3801250" y="4233325"/>
              <a:ext cx="98050" cy="82475"/>
            </a:xfrm>
            <a:custGeom>
              <a:rect b="b" l="l" r="r" t="t"/>
              <a:pathLst>
                <a:path extrusionOk="0" h="3299" w="3922">
                  <a:moveTo>
                    <a:pt x="1997" y="0"/>
                  </a:moveTo>
                  <a:cubicBezTo>
                    <a:pt x="1254" y="0"/>
                    <a:pt x="524" y="359"/>
                    <a:pt x="304" y="1138"/>
                  </a:cubicBezTo>
                  <a:cubicBezTo>
                    <a:pt x="0" y="2141"/>
                    <a:pt x="760" y="3235"/>
                    <a:pt x="1824" y="3296"/>
                  </a:cubicBezTo>
                  <a:cubicBezTo>
                    <a:pt x="1865" y="3298"/>
                    <a:pt x="1906" y="3299"/>
                    <a:pt x="1948" y="3299"/>
                  </a:cubicBezTo>
                  <a:cubicBezTo>
                    <a:pt x="2491" y="3299"/>
                    <a:pt x="3070" y="3111"/>
                    <a:pt x="3466" y="2688"/>
                  </a:cubicBezTo>
                  <a:cubicBezTo>
                    <a:pt x="3800" y="2262"/>
                    <a:pt x="3922" y="1624"/>
                    <a:pt x="3709" y="1046"/>
                  </a:cubicBezTo>
                  <a:cubicBezTo>
                    <a:pt x="3618" y="742"/>
                    <a:pt x="3405" y="438"/>
                    <a:pt x="3101" y="286"/>
                  </a:cubicBezTo>
                  <a:cubicBezTo>
                    <a:pt x="2777" y="99"/>
                    <a:pt x="2385" y="0"/>
                    <a:pt x="19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9" name="Shape 1849"/>
        <p:cNvGrpSpPr/>
        <p:nvPr/>
      </p:nvGrpSpPr>
      <p:grpSpPr>
        <a:xfrm>
          <a:off x="0" y="0"/>
          <a:ext cx="0" cy="0"/>
          <a:chOff x="0" y="0"/>
          <a:chExt cx="0" cy="0"/>
        </a:xfrm>
      </p:grpSpPr>
      <p:sp>
        <p:nvSpPr>
          <p:cNvPr id="1850" name="Google Shape;1850;p62"/>
          <p:cNvSpPr txBox="1"/>
          <p:nvPr>
            <p:ph type="title"/>
          </p:nvPr>
        </p:nvSpPr>
        <p:spPr>
          <a:xfrm>
            <a:off x="1074575" y="2039025"/>
            <a:ext cx="3218700" cy="88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 picture always reinforces the concept</a:t>
            </a:r>
            <a:endParaRPr/>
          </a:p>
        </p:txBody>
      </p:sp>
      <p:sp>
        <p:nvSpPr>
          <p:cNvPr id="1851" name="Google Shape;1851;p62"/>
          <p:cNvSpPr txBox="1"/>
          <p:nvPr>
            <p:ph idx="1" type="subTitle"/>
          </p:nvPr>
        </p:nvSpPr>
        <p:spPr>
          <a:xfrm>
            <a:off x="1319225" y="2845500"/>
            <a:ext cx="2729400" cy="9756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Images reveal large amounts of data, so remember: use an image instead of a long text. Your audience will appreciate it</a:t>
            </a:r>
            <a:endParaRPr/>
          </a:p>
        </p:txBody>
      </p:sp>
      <p:pic>
        <p:nvPicPr>
          <p:cNvPr id="1852" name="Google Shape;1852;p62"/>
          <p:cNvPicPr preferRelativeResize="0"/>
          <p:nvPr/>
        </p:nvPicPr>
        <p:blipFill rotWithShape="1">
          <a:blip r:embed="rId3">
            <a:alphaModFix/>
          </a:blip>
          <a:srcRect b="0" l="15236" r="2715" t="0"/>
          <a:stretch/>
        </p:blipFill>
        <p:spPr>
          <a:xfrm>
            <a:off x="4856325" y="1188850"/>
            <a:ext cx="3574548" cy="2903724"/>
          </a:xfrm>
          <a:prstGeom prst="rect">
            <a:avLst/>
          </a:prstGeom>
          <a:noFill/>
          <a:ln>
            <a:noFill/>
          </a:ln>
        </p:spPr>
      </p:pic>
      <p:grpSp>
        <p:nvGrpSpPr>
          <p:cNvPr id="1853" name="Google Shape;1853;p62"/>
          <p:cNvGrpSpPr/>
          <p:nvPr/>
        </p:nvGrpSpPr>
        <p:grpSpPr>
          <a:xfrm>
            <a:off x="7643185" y="3392575"/>
            <a:ext cx="1500815" cy="1750938"/>
            <a:chOff x="7643185" y="3392575"/>
            <a:chExt cx="1500815" cy="1750938"/>
          </a:xfrm>
        </p:grpSpPr>
        <p:sp>
          <p:nvSpPr>
            <p:cNvPr id="1854" name="Google Shape;1854;p62"/>
            <p:cNvSpPr/>
            <p:nvPr/>
          </p:nvSpPr>
          <p:spPr>
            <a:xfrm flipH="1">
              <a:off x="7643185" y="3392575"/>
              <a:ext cx="1500815" cy="1750938"/>
            </a:xfrm>
            <a:custGeom>
              <a:rect b="b" l="l" r="r" t="t"/>
              <a:pathLst>
                <a:path extrusionOk="0" h="90640" w="77692">
                  <a:moveTo>
                    <a:pt x="60821" y="0"/>
                  </a:moveTo>
                  <a:cubicBezTo>
                    <a:pt x="47382" y="0"/>
                    <a:pt x="29951" y="529"/>
                    <a:pt x="29666" y="1307"/>
                  </a:cubicBezTo>
                  <a:cubicBezTo>
                    <a:pt x="29210" y="2583"/>
                    <a:pt x="38542" y="12553"/>
                    <a:pt x="38542" y="12553"/>
                  </a:cubicBezTo>
                  <a:lnTo>
                    <a:pt x="0" y="51125"/>
                  </a:lnTo>
                  <a:lnTo>
                    <a:pt x="0" y="90639"/>
                  </a:lnTo>
                  <a:lnTo>
                    <a:pt x="11824" y="90639"/>
                  </a:lnTo>
                  <a:lnTo>
                    <a:pt x="63922" y="38541"/>
                  </a:lnTo>
                  <a:cubicBezTo>
                    <a:pt x="63922" y="38541"/>
                    <a:pt x="73566" y="48040"/>
                    <a:pt x="75305" y="48040"/>
                  </a:cubicBezTo>
                  <a:cubicBezTo>
                    <a:pt x="75345" y="48040"/>
                    <a:pt x="75380" y="48035"/>
                    <a:pt x="75412" y="48025"/>
                  </a:cubicBezTo>
                  <a:cubicBezTo>
                    <a:pt x="76780" y="47599"/>
                    <a:pt x="77691" y="1823"/>
                    <a:pt x="76141" y="638"/>
                  </a:cubicBezTo>
                  <a:cubicBezTo>
                    <a:pt x="75570" y="192"/>
                    <a:pt x="68920" y="0"/>
                    <a:pt x="60821" y="0"/>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2"/>
            <p:cNvSpPr/>
            <p:nvPr/>
          </p:nvSpPr>
          <p:spPr>
            <a:xfrm flipH="1">
              <a:off x="7967900" y="3632709"/>
              <a:ext cx="433929" cy="448031"/>
            </a:xfrm>
            <a:custGeom>
              <a:rect b="b" l="l" r="r" t="t"/>
              <a:pathLst>
                <a:path extrusionOk="0" h="23193" w="22463">
                  <a:moveTo>
                    <a:pt x="274" y="1"/>
                  </a:moveTo>
                  <a:lnTo>
                    <a:pt x="0" y="274"/>
                  </a:lnTo>
                  <a:lnTo>
                    <a:pt x="22189" y="23192"/>
                  </a:lnTo>
                  <a:lnTo>
                    <a:pt x="22463" y="22949"/>
                  </a:lnTo>
                  <a:lnTo>
                    <a:pt x="27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9" name="Shape 1859"/>
        <p:cNvGrpSpPr/>
        <p:nvPr/>
      </p:nvGrpSpPr>
      <p:grpSpPr>
        <a:xfrm>
          <a:off x="0" y="0"/>
          <a:ext cx="0" cy="0"/>
          <a:chOff x="0" y="0"/>
          <a:chExt cx="0" cy="0"/>
        </a:xfrm>
      </p:grpSpPr>
      <p:sp>
        <p:nvSpPr>
          <p:cNvPr id="1860" name="Google Shape;1860;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Answers and supporting arguments</a:t>
            </a:r>
            <a:endParaRPr/>
          </a:p>
        </p:txBody>
      </p:sp>
      <p:sp>
        <p:nvSpPr>
          <p:cNvPr id="1861" name="Google Shape;1861;p63"/>
          <p:cNvSpPr/>
          <p:nvPr/>
        </p:nvSpPr>
        <p:spPr>
          <a:xfrm>
            <a:off x="2814150" y="1474975"/>
            <a:ext cx="3515700" cy="636300"/>
          </a:xfrm>
          <a:prstGeom prst="rect">
            <a:avLst/>
          </a:prstGeom>
          <a:solidFill>
            <a:schemeClr val="accent4"/>
          </a:solidFill>
          <a:ln cap="flat" cmpd="sng" w="9525">
            <a:solidFill>
              <a:schemeClr val="dk1"/>
            </a:solidFill>
            <a:prstDash val="solid"/>
            <a:miter lim="800000"/>
            <a:headEnd len="sm" w="sm" type="none"/>
            <a:tailEnd len="sm" w="sm" type="none"/>
          </a:ln>
        </p:spPr>
        <p:txBody>
          <a:bodyPr anchorCtr="0" anchor="ctr" bIns="45700" lIns="90000" spcFirstLastPara="1" rIns="90000" wrap="square" tIns="45700">
            <a:noAutofit/>
          </a:bodyPr>
          <a:lstStyle/>
          <a:p>
            <a:pPr indent="0" lvl="0" marL="0" marR="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Reduce costs by $5 million through operational improvements </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1862" name="Google Shape;1862;p63"/>
          <p:cNvSpPr/>
          <p:nvPr/>
        </p:nvSpPr>
        <p:spPr>
          <a:xfrm>
            <a:off x="946025" y="3511475"/>
            <a:ext cx="2188200" cy="468300"/>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Select non-core functions</a:t>
            </a:r>
            <a:endParaRPr sz="1200">
              <a:solidFill>
                <a:schemeClr val="dk1"/>
              </a:solidFill>
              <a:latin typeface="Albert Sans"/>
              <a:ea typeface="Albert Sans"/>
              <a:cs typeface="Albert Sans"/>
              <a:sym typeface="Albert Sans"/>
            </a:endParaRPr>
          </a:p>
        </p:txBody>
      </p:sp>
      <p:sp>
        <p:nvSpPr>
          <p:cNvPr id="1863" name="Google Shape;1863;p63"/>
          <p:cNvSpPr/>
          <p:nvPr/>
        </p:nvSpPr>
        <p:spPr>
          <a:xfrm>
            <a:off x="946133" y="2963950"/>
            <a:ext cx="2188200" cy="468300"/>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Evaluate cost and service level of potential partners</a:t>
            </a:r>
            <a:endParaRPr sz="1200">
              <a:solidFill>
                <a:schemeClr val="dk1"/>
              </a:solidFill>
              <a:latin typeface="Albert Sans"/>
              <a:ea typeface="Albert Sans"/>
              <a:cs typeface="Albert Sans"/>
              <a:sym typeface="Albert Sans"/>
            </a:endParaRPr>
          </a:p>
        </p:txBody>
      </p:sp>
      <p:sp>
        <p:nvSpPr>
          <p:cNvPr id="1864" name="Google Shape;1864;p63"/>
          <p:cNvSpPr/>
          <p:nvPr/>
        </p:nvSpPr>
        <p:spPr>
          <a:xfrm>
            <a:off x="946123" y="4059000"/>
            <a:ext cx="2188200" cy="468300"/>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Choose one partner for each function</a:t>
            </a:r>
            <a:endParaRPr sz="1200">
              <a:solidFill>
                <a:schemeClr val="dk1"/>
              </a:solidFill>
              <a:latin typeface="Albert Sans"/>
              <a:ea typeface="Albert Sans"/>
              <a:cs typeface="Albert Sans"/>
              <a:sym typeface="Albert Sans"/>
            </a:endParaRPr>
          </a:p>
        </p:txBody>
      </p:sp>
      <p:sp>
        <p:nvSpPr>
          <p:cNvPr id="1865" name="Google Shape;1865;p63"/>
          <p:cNvSpPr/>
          <p:nvPr/>
        </p:nvSpPr>
        <p:spPr>
          <a:xfrm>
            <a:off x="3590850" y="2963950"/>
            <a:ext cx="2188200" cy="468300"/>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Design current processes</a:t>
            </a:r>
            <a:endParaRPr sz="1200">
              <a:solidFill>
                <a:schemeClr val="dk1"/>
              </a:solidFill>
              <a:latin typeface="Albert Sans"/>
              <a:ea typeface="Albert Sans"/>
              <a:cs typeface="Albert Sans"/>
              <a:sym typeface="Albert Sans"/>
            </a:endParaRPr>
          </a:p>
        </p:txBody>
      </p:sp>
      <p:sp>
        <p:nvSpPr>
          <p:cNvPr id="1866" name="Google Shape;1866;p63"/>
          <p:cNvSpPr/>
          <p:nvPr/>
        </p:nvSpPr>
        <p:spPr>
          <a:xfrm>
            <a:off x="3590850" y="3511474"/>
            <a:ext cx="2188200" cy="468300"/>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Compare current process to best-in-class benchmarks</a:t>
            </a:r>
            <a:endParaRPr sz="1200">
              <a:solidFill>
                <a:schemeClr val="dk1"/>
              </a:solidFill>
              <a:latin typeface="Albert Sans"/>
              <a:ea typeface="Albert Sans"/>
              <a:cs typeface="Albert Sans"/>
              <a:sym typeface="Albert Sans"/>
            </a:endParaRPr>
          </a:p>
        </p:txBody>
      </p:sp>
      <p:sp>
        <p:nvSpPr>
          <p:cNvPr id="1867" name="Google Shape;1867;p63"/>
          <p:cNvSpPr/>
          <p:nvPr/>
        </p:nvSpPr>
        <p:spPr>
          <a:xfrm>
            <a:off x="3590850" y="4059000"/>
            <a:ext cx="2188200" cy="468300"/>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Adopt best practices based on benchmarks</a:t>
            </a:r>
            <a:endParaRPr sz="1200">
              <a:solidFill>
                <a:schemeClr val="dk1"/>
              </a:solidFill>
              <a:latin typeface="Albert Sans"/>
              <a:ea typeface="Albert Sans"/>
              <a:cs typeface="Albert Sans"/>
              <a:sym typeface="Albert Sans"/>
            </a:endParaRPr>
          </a:p>
        </p:txBody>
      </p:sp>
      <p:sp>
        <p:nvSpPr>
          <p:cNvPr id="1868" name="Google Shape;1868;p63"/>
          <p:cNvSpPr/>
          <p:nvPr/>
        </p:nvSpPr>
        <p:spPr>
          <a:xfrm>
            <a:off x="6185068" y="2963950"/>
            <a:ext cx="2238900" cy="468300"/>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Select and review current supplier costs</a:t>
            </a:r>
            <a:endParaRPr sz="1200">
              <a:solidFill>
                <a:schemeClr val="dk1"/>
              </a:solidFill>
              <a:latin typeface="Albert Sans"/>
              <a:ea typeface="Albert Sans"/>
              <a:cs typeface="Albert Sans"/>
              <a:sym typeface="Albert Sans"/>
            </a:endParaRPr>
          </a:p>
        </p:txBody>
      </p:sp>
      <p:sp>
        <p:nvSpPr>
          <p:cNvPr id="1869" name="Google Shape;1869;p63"/>
          <p:cNvSpPr/>
          <p:nvPr/>
        </p:nvSpPr>
        <p:spPr>
          <a:xfrm>
            <a:off x="6185062" y="3511475"/>
            <a:ext cx="2238900" cy="468300"/>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marR="0" rtl="0" algn="l">
              <a:spcBef>
                <a:spcPts val="0"/>
              </a:spcBef>
              <a:spcAft>
                <a:spcPts val="0"/>
              </a:spcAft>
              <a:buNone/>
            </a:pPr>
            <a:r>
              <a:rPr lang="en" sz="1200">
                <a:solidFill>
                  <a:schemeClr val="dk1"/>
                </a:solidFill>
                <a:latin typeface="Albert Sans"/>
                <a:ea typeface="Albert Sans"/>
                <a:cs typeface="Albert Sans"/>
                <a:sym typeface="Albert Sans"/>
              </a:rPr>
              <a:t>Evaluate cost of potential alternative suppliers</a:t>
            </a:r>
            <a:endParaRPr sz="1200">
              <a:solidFill>
                <a:schemeClr val="dk1"/>
              </a:solidFill>
              <a:latin typeface="Albert Sans"/>
              <a:ea typeface="Albert Sans"/>
              <a:cs typeface="Albert Sans"/>
              <a:sym typeface="Albert Sans"/>
            </a:endParaRPr>
          </a:p>
        </p:txBody>
      </p:sp>
      <p:sp>
        <p:nvSpPr>
          <p:cNvPr id="1870" name="Google Shape;1870;p63"/>
          <p:cNvSpPr/>
          <p:nvPr/>
        </p:nvSpPr>
        <p:spPr>
          <a:xfrm>
            <a:off x="720000" y="2337825"/>
            <a:ext cx="2414100" cy="546900"/>
          </a:xfrm>
          <a:prstGeom prst="rect">
            <a:avLst/>
          </a:prstGeom>
          <a:solidFill>
            <a:schemeClr val="dk1"/>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marR="0" rtl="0" algn="ctr">
              <a:spcBef>
                <a:spcPts val="0"/>
              </a:spcBef>
              <a:spcAft>
                <a:spcPts val="0"/>
              </a:spcAft>
              <a:buNone/>
            </a:pPr>
            <a:r>
              <a:rPr lang="en" sz="1200">
                <a:solidFill>
                  <a:schemeClr val="accent6"/>
                </a:solidFill>
                <a:latin typeface="Fira Sans Condensed ExtraBold"/>
                <a:ea typeface="Fira Sans Condensed ExtraBold"/>
                <a:cs typeface="Fira Sans Condensed ExtraBold"/>
                <a:sym typeface="Fira Sans Condensed ExtraBold"/>
              </a:rPr>
              <a:t>Outsource non-core</a:t>
            </a:r>
            <a:endParaRPr sz="1200">
              <a:solidFill>
                <a:schemeClr val="accent6"/>
              </a:solidFill>
              <a:latin typeface="Fira Sans Condensed ExtraBold"/>
              <a:ea typeface="Fira Sans Condensed ExtraBold"/>
              <a:cs typeface="Fira Sans Condensed ExtraBold"/>
              <a:sym typeface="Fira Sans Condensed ExtraBold"/>
            </a:endParaRPr>
          </a:p>
          <a:p>
            <a:pPr indent="0" lvl="0" marL="0" marR="0" rtl="0" algn="ctr">
              <a:spcBef>
                <a:spcPts val="0"/>
              </a:spcBef>
              <a:spcAft>
                <a:spcPts val="0"/>
              </a:spcAft>
              <a:buNone/>
            </a:pPr>
            <a:r>
              <a:rPr lang="en" sz="1200">
                <a:solidFill>
                  <a:schemeClr val="accent6"/>
                </a:solidFill>
                <a:latin typeface="Fira Sans Condensed ExtraBold"/>
                <a:ea typeface="Fira Sans Condensed ExtraBold"/>
                <a:cs typeface="Fira Sans Condensed ExtraBold"/>
                <a:sym typeface="Fira Sans Condensed ExtraBold"/>
              </a:rPr>
              <a:t>functions to save $3 million</a:t>
            </a:r>
            <a:endParaRPr sz="1200">
              <a:solidFill>
                <a:schemeClr val="accent6"/>
              </a:solidFill>
              <a:latin typeface="Fira Sans Condensed ExtraBold"/>
              <a:ea typeface="Fira Sans Condensed ExtraBold"/>
              <a:cs typeface="Fira Sans Condensed ExtraBold"/>
              <a:sym typeface="Fira Sans Condensed ExtraBold"/>
            </a:endParaRPr>
          </a:p>
        </p:txBody>
      </p:sp>
      <p:sp>
        <p:nvSpPr>
          <p:cNvPr id="1871" name="Google Shape;1871;p63"/>
          <p:cNvSpPr/>
          <p:nvPr/>
        </p:nvSpPr>
        <p:spPr>
          <a:xfrm>
            <a:off x="3364950" y="2337825"/>
            <a:ext cx="2414100" cy="546900"/>
          </a:xfrm>
          <a:prstGeom prst="rect">
            <a:avLst/>
          </a:prstGeom>
          <a:solidFill>
            <a:schemeClr val="dk1"/>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marR="0" rtl="0" algn="ctr">
              <a:spcBef>
                <a:spcPts val="0"/>
              </a:spcBef>
              <a:spcAft>
                <a:spcPts val="0"/>
              </a:spcAft>
              <a:buNone/>
            </a:pPr>
            <a:r>
              <a:rPr lang="en" sz="1200">
                <a:solidFill>
                  <a:schemeClr val="accent6"/>
                </a:solidFill>
                <a:latin typeface="Fira Sans Condensed ExtraBold"/>
                <a:ea typeface="Fira Sans Condensed ExtraBold"/>
                <a:cs typeface="Fira Sans Condensed ExtraBold"/>
                <a:sym typeface="Fira Sans Condensed ExtraBold"/>
              </a:rPr>
              <a:t>Simplify core functions processes to save $1 million</a:t>
            </a:r>
            <a:endParaRPr sz="1200">
              <a:solidFill>
                <a:schemeClr val="accent6"/>
              </a:solidFill>
              <a:latin typeface="Fira Sans Condensed ExtraBold"/>
              <a:ea typeface="Fira Sans Condensed ExtraBold"/>
              <a:cs typeface="Fira Sans Condensed ExtraBold"/>
              <a:sym typeface="Fira Sans Condensed ExtraBold"/>
            </a:endParaRPr>
          </a:p>
        </p:txBody>
      </p:sp>
      <p:sp>
        <p:nvSpPr>
          <p:cNvPr id="1872" name="Google Shape;1872;p63"/>
          <p:cNvSpPr/>
          <p:nvPr/>
        </p:nvSpPr>
        <p:spPr>
          <a:xfrm>
            <a:off x="6009949" y="2337825"/>
            <a:ext cx="2414100" cy="546900"/>
          </a:xfrm>
          <a:prstGeom prst="rect">
            <a:avLst/>
          </a:prstGeom>
          <a:solidFill>
            <a:schemeClr val="dk1"/>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marR="0" rtl="0" algn="ctr">
              <a:spcBef>
                <a:spcPts val="0"/>
              </a:spcBef>
              <a:spcAft>
                <a:spcPts val="0"/>
              </a:spcAft>
              <a:buNone/>
            </a:pPr>
            <a:r>
              <a:rPr lang="en" sz="1200">
                <a:solidFill>
                  <a:schemeClr val="accent6"/>
                </a:solidFill>
                <a:latin typeface="Fira Sans Condensed ExtraBold"/>
                <a:ea typeface="Fira Sans Condensed ExtraBold"/>
                <a:cs typeface="Fira Sans Condensed ExtraBold"/>
                <a:sym typeface="Fira Sans Condensed ExtraBold"/>
              </a:rPr>
              <a:t>Review supplier cost to save </a:t>
            </a:r>
            <a:endParaRPr sz="1200">
              <a:solidFill>
                <a:schemeClr val="accent6"/>
              </a:solidFill>
              <a:latin typeface="Fira Sans Condensed ExtraBold"/>
              <a:ea typeface="Fira Sans Condensed ExtraBold"/>
              <a:cs typeface="Fira Sans Condensed ExtraBold"/>
              <a:sym typeface="Fira Sans Condensed ExtraBold"/>
            </a:endParaRPr>
          </a:p>
          <a:p>
            <a:pPr indent="0" lvl="0" marL="0" marR="0" rtl="0" algn="ctr">
              <a:spcBef>
                <a:spcPts val="0"/>
              </a:spcBef>
              <a:spcAft>
                <a:spcPts val="0"/>
              </a:spcAft>
              <a:buNone/>
            </a:pPr>
            <a:r>
              <a:rPr lang="en" sz="1200">
                <a:solidFill>
                  <a:schemeClr val="accent6"/>
                </a:solidFill>
                <a:latin typeface="Fira Sans Condensed ExtraBold"/>
                <a:ea typeface="Fira Sans Condensed ExtraBold"/>
                <a:cs typeface="Fira Sans Condensed ExtraBold"/>
                <a:sym typeface="Fira Sans Condensed ExtraBold"/>
              </a:rPr>
              <a:t>$1 million </a:t>
            </a:r>
            <a:endParaRPr sz="1200">
              <a:solidFill>
                <a:schemeClr val="accent6"/>
              </a:solidFill>
              <a:latin typeface="Fira Sans Condensed ExtraBold"/>
              <a:ea typeface="Fira Sans Condensed ExtraBold"/>
              <a:cs typeface="Fira Sans Condensed ExtraBold"/>
              <a:sym typeface="Fira Sans Condensed ExtraBold"/>
            </a:endParaRPr>
          </a:p>
        </p:txBody>
      </p:sp>
      <p:sp>
        <p:nvSpPr>
          <p:cNvPr id="1873" name="Google Shape;1873;p63"/>
          <p:cNvSpPr/>
          <p:nvPr/>
        </p:nvSpPr>
        <p:spPr>
          <a:xfrm>
            <a:off x="6185050" y="4059000"/>
            <a:ext cx="2238900" cy="468300"/>
          </a:xfrm>
          <a:prstGeom prst="rect">
            <a:avLst/>
          </a:prstGeom>
          <a:solidFill>
            <a:srgbClr val="FFFFFF"/>
          </a:solidFill>
          <a:ln cap="flat" cmpd="sng" w="9525">
            <a:solidFill>
              <a:schemeClr val="dk1"/>
            </a:solidFill>
            <a:prstDash val="solid"/>
            <a:miter lim="800000"/>
            <a:headEnd len="sm" w="sm" type="none"/>
            <a:tailEnd len="sm" w="sm" type="none"/>
          </a:ln>
        </p:spPr>
        <p:txBody>
          <a:bodyPr anchorCtr="0" anchor="ctr" bIns="18000" lIns="90000" spcFirstLastPara="1" rIns="90000" wrap="square" tIns="18000">
            <a:noAutofit/>
          </a:bodyPr>
          <a:lstStyle/>
          <a:p>
            <a:pPr indent="0" lvl="0" marL="0" rtl="0" algn="l">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Negotiate supplier contracts/choose options</a:t>
            </a:r>
            <a:endParaRPr sz="1200">
              <a:solidFill>
                <a:schemeClr val="dk1"/>
              </a:solidFill>
              <a:latin typeface="Albert Sans"/>
              <a:ea typeface="Albert Sans"/>
              <a:cs typeface="Albert Sans"/>
              <a:sym typeface="Albert Sans"/>
            </a:endParaRPr>
          </a:p>
        </p:txBody>
      </p:sp>
      <p:sp>
        <p:nvSpPr>
          <p:cNvPr id="1874" name="Google Shape;1874;p63"/>
          <p:cNvSpPr txBox="1"/>
          <p:nvPr/>
        </p:nvSpPr>
        <p:spPr>
          <a:xfrm>
            <a:off x="1587150" y="1053450"/>
            <a:ext cx="5969700" cy="338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How can the company reduce its cost by 10%?</a:t>
            </a:r>
            <a:endParaRPr sz="1800">
              <a:solidFill>
                <a:schemeClr val="dk1"/>
              </a:solidFill>
              <a:latin typeface="Fira Sans Condensed ExtraBold"/>
              <a:ea typeface="Fira Sans Condensed ExtraBold"/>
              <a:cs typeface="Fira Sans Condensed ExtraBold"/>
              <a:sym typeface="Fira Sans Condensed ExtraBold"/>
            </a:endParaRPr>
          </a:p>
        </p:txBody>
      </p:sp>
      <p:cxnSp>
        <p:nvCxnSpPr>
          <p:cNvPr id="1875" name="Google Shape;1875;p63"/>
          <p:cNvCxnSpPr>
            <a:stCxn id="1861" idx="1"/>
            <a:endCxn id="1870" idx="0"/>
          </p:cNvCxnSpPr>
          <p:nvPr/>
        </p:nvCxnSpPr>
        <p:spPr>
          <a:xfrm flipH="1">
            <a:off x="1927050" y="1793125"/>
            <a:ext cx="887100" cy="544800"/>
          </a:xfrm>
          <a:prstGeom prst="bentConnector2">
            <a:avLst/>
          </a:prstGeom>
          <a:noFill/>
          <a:ln cap="flat" cmpd="sng" w="9525">
            <a:solidFill>
              <a:schemeClr val="dk1"/>
            </a:solidFill>
            <a:prstDash val="dash"/>
            <a:round/>
            <a:headEnd len="med" w="med" type="none"/>
            <a:tailEnd len="med" w="med" type="none"/>
          </a:ln>
        </p:spPr>
      </p:cxnSp>
      <p:cxnSp>
        <p:nvCxnSpPr>
          <p:cNvPr id="1876" name="Google Shape;1876;p63"/>
          <p:cNvCxnSpPr>
            <a:stCxn id="1861" idx="3"/>
            <a:endCxn id="1872" idx="0"/>
          </p:cNvCxnSpPr>
          <p:nvPr/>
        </p:nvCxnSpPr>
        <p:spPr>
          <a:xfrm>
            <a:off x="6329850" y="1793125"/>
            <a:ext cx="887100" cy="544800"/>
          </a:xfrm>
          <a:prstGeom prst="bentConnector2">
            <a:avLst/>
          </a:prstGeom>
          <a:noFill/>
          <a:ln cap="flat" cmpd="sng" w="9525">
            <a:solidFill>
              <a:schemeClr val="dk1"/>
            </a:solidFill>
            <a:prstDash val="dash"/>
            <a:round/>
            <a:headEnd len="med" w="med" type="none"/>
            <a:tailEnd len="med" w="med" type="none"/>
          </a:ln>
        </p:spPr>
      </p:cxnSp>
      <p:cxnSp>
        <p:nvCxnSpPr>
          <p:cNvPr id="1877" name="Google Shape;1877;p63"/>
          <p:cNvCxnSpPr>
            <a:stCxn id="1861" idx="2"/>
            <a:endCxn id="1871" idx="0"/>
          </p:cNvCxnSpPr>
          <p:nvPr/>
        </p:nvCxnSpPr>
        <p:spPr>
          <a:xfrm>
            <a:off x="4572000" y="2111275"/>
            <a:ext cx="0" cy="226500"/>
          </a:xfrm>
          <a:prstGeom prst="straightConnector1">
            <a:avLst/>
          </a:prstGeom>
          <a:noFill/>
          <a:ln cap="flat" cmpd="sng" w="9525">
            <a:solidFill>
              <a:schemeClr val="dk1"/>
            </a:solidFill>
            <a:prstDash val="dash"/>
            <a:round/>
            <a:headEnd len="med" w="med" type="none"/>
            <a:tailEnd len="med" w="med" type="none"/>
          </a:ln>
        </p:spPr>
      </p:cxnSp>
      <p:sp>
        <p:nvSpPr>
          <p:cNvPr id="1878" name="Google Shape;1878;p63"/>
          <p:cNvSpPr/>
          <p:nvPr/>
        </p:nvSpPr>
        <p:spPr>
          <a:xfrm>
            <a:off x="720000" y="3040150"/>
            <a:ext cx="119400" cy="1563300"/>
          </a:xfrm>
          <a:prstGeom prst="leftBracket">
            <a:avLst>
              <a:gd fmla="val 0" name="adj"/>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3"/>
          <p:cNvSpPr/>
          <p:nvPr/>
        </p:nvSpPr>
        <p:spPr>
          <a:xfrm>
            <a:off x="3364950" y="2963950"/>
            <a:ext cx="119400" cy="1563300"/>
          </a:xfrm>
          <a:prstGeom prst="leftBracket">
            <a:avLst>
              <a:gd fmla="val 0" name="adj"/>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3"/>
          <p:cNvSpPr/>
          <p:nvPr/>
        </p:nvSpPr>
        <p:spPr>
          <a:xfrm>
            <a:off x="6010350" y="2963950"/>
            <a:ext cx="119400" cy="1563300"/>
          </a:xfrm>
          <a:prstGeom prst="leftBracket">
            <a:avLst>
              <a:gd fmla="val 0" name="adj"/>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4" name="Shape 1884"/>
        <p:cNvGrpSpPr/>
        <p:nvPr/>
      </p:nvGrpSpPr>
      <p:grpSpPr>
        <a:xfrm>
          <a:off x="0" y="0"/>
          <a:ext cx="0" cy="0"/>
          <a:chOff x="0" y="0"/>
          <a:chExt cx="0" cy="0"/>
        </a:xfrm>
      </p:grpSpPr>
      <p:sp>
        <p:nvSpPr>
          <p:cNvPr id="1885" name="Google Shape;1885;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Initiative </a:t>
            </a:r>
            <a:r>
              <a:rPr lang="en"/>
              <a:t>prioritization</a:t>
            </a:r>
            <a:r>
              <a:rPr lang="en"/>
              <a:t> matrix: impact &amp; effort</a:t>
            </a:r>
            <a:endParaRPr/>
          </a:p>
        </p:txBody>
      </p:sp>
      <p:sp>
        <p:nvSpPr>
          <p:cNvPr id="1886" name="Google Shape;1886;p64"/>
          <p:cNvSpPr txBox="1"/>
          <p:nvPr>
            <p:ph idx="2" type="title"/>
          </p:nvPr>
        </p:nvSpPr>
        <p:spPr>
          <a:xfrm>
            <a:off x="720000" y="2487375"/>
            <a:ext cx="35223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Impact</a:t>
            </a:r>
            <a:endParaRPr/>
          </a:p>
        </p:txBody>
      </p:sp>
      <p:sp>
        <p:nvSpPr>
          <p:cNvPr id="1887" name="Google Shape;1887;p64"/>
          <p:cNvSpPr txBox="1"/>
          <p:nvPr>
            <p:ph idx="3" type="title"/>
          </p:nvPr>
        </p:nvSpPr>
        <p:spPr>
          <a:xfrm>
            <a:off x="4901688" y="2487375"/>
            <a:ext cx="35223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Effort</a:t>
            </a:r>
            <a:endParaRPr/>
          </a:p>
        </p:txBody>
      </p:sp>
      <p:sp>
        <p:nvSpPr>
          <p:cNvPr id="1888" name="Google Shape;1888;p64"/>
          <p:cNvSpPr txBox="1"/>
          <p:nvPr>
            <p:ph idx="1" type="subTitle"/>
          </p:nvPr>
        </p:nvSpPr>
        <p:spPr>
          <a:xfrm>
            <a:off x="720000" y="2630625"/>
            <a:ext cx="3522300" cy="187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 initiative with a high impact would mean one of the following: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The initiative needs to happen in order to achieve the desired future state</a:t>
            </a:r>
            <a:endParaRPr/>
          </a:p>
          <a:p>
            <a:pPr indent="0" lvl="0" marL="0" rtl="0" algn="l">
              <a:spcBef>
                <a:spcPts val="0"/>
              </a:spcBef>
              <a:spcAft>
                <a:spcPts val="0"/>
              </a:spcAft>
              <a:buNone/>
            </a:pPr>
            <a:r>
              <a:rPr lang="en"/>
              <a:t>- The initiative will significantly reduce the cost or increase our revenue</a:t>
            </a:r>
            <a:endParaRPr/>
          </a:p>
        </p:txBody>
      </p:sp>
      <p:sp>
        <p:nvSpPr>
          <p:cNvPr id="1889" name="Google Shape;1889;p64"/>
          <p:cNvSpPr txBox="1"/>
          <p:nvPr>
            <p:ph idx="4" type="subTitle"/>
          </p:nvPr>
        </p:nvSpPr>
        <p:spPr>
          <a:xfrm>
            <a:off x="4901700" y="2630625"/>
            <a:ext cx="3522300" cy="187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“effort” criteria is assessed based on the following concepts: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Ease of implementation</a:t>
            </a:r>
            <a:endParaRPr/>
          </a:p>
          <a:p>
            <a:pPr indent="0" lvl="0" marL="0" rtl="0" algn="l">
              <a:spcBef>
                <a:spcPts val="0"/>
              </a:spcBef>
              <a:spcAft>
                <a:spcPts val="0"/>
              </a:spcAft>
              <a:buNone/>
            </a:pPr>
            <a:r>
              <a:rPr lang="en"/>
              <a:t>- Time frame required</a:t>
            </a:r>
            <a:endParaRPr/>
          </a:p>
          <a:p>
            <a:pPr indent="0" lvl="0" marL="0" rtl="0" algn="l">
              <a:spcBef>
                <a:spcPts val="0"/>
              </a:spcBef>
              <a:spcAft>
                <a:spcPts val="0"/>
              </a:spcAft>
              <a:buNone/>
            </a:pPr>
            <a:r>
              <a:rPr lang="en"/>
              <a:t>- Resources required (number of people, capital investment, etc.)</a:t>
            </a:r>
            <a:endParaRPr/>
          </a:p>
        </p:txBody>
      </p:sp>
      <p:sp>
        <p:nvSpPr>
          <p:cNvPr id="1890" name="Google Shape;1890;p64"/>
          <p:cNvSpPr/>
          <p:nvPr/>
        </p:nvSpPr>
        <p:spPr>
          <a:xfrm>
            <a:off x="2038056" y="1385650"/>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4"/>
          <p:cNvSpPr/>
          <p:nvPr/>
        </p:nvSpPr>
        <p:spPr>
          <a:xfrm>
            <a:off x="6219756" y="1385650"/>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2" name="Google Shape;1892;p64"/>
          <p:cNvGrpSpPr/>
          <p:nvPr/>
        </p:nvGrpSpPr>
        <p:grpSpPr>
          <a:xfrm>
            <a:off x="2270038" y="1618258"/>
            <a:ext cx="422221" cy="421000"/>
            <a:chOff x="1188975" y="3295758"/>
            <a:chExt cx="422221" cy="421000"/>
          </a:xfrm>
        </p:grpSpPr>
        <p:sp>
          <p:nvSpPr>
            <p:cNvPr id="1893" name="Google Shape;1893;p64"/>
            <p:cNvSpPr/>
            <p:nvPr/>
          </p:nvSpPr>
          <p:spPr>
            <a:xfrm>
              <a:off x="1513828" y="3366327"/>
              <a:ext cx="75484" cy="70596"/>
            </a:xfrm>
            <a:custGeom>
              <a:rect b="b" l="l" r="r" t="t"/>
              <a:pathLst>
                <a:path extrusionOk="0" h="2600" w="2780">
                  <a:moveTo>
                    <a:pt x="1569" y="1"/>
                  </a:moveTo>
                  <a:lnTo>
                    <a:pt x="1" y="1569"/>
                  </a:lnTo>
                  <a:cubicBezTo>
                    <a:pt x="359" y="1883"/>
                    <a:pt x="583" y="2241"/>
                    <a:pt x="763" y="2600"/>
                  </a:cubicBezTo>
                  <a:lnTo>
                    <a:pt x="2779" y="1793"/>
                  </a:lnTo>
                  <a:cubicBezTo>
                    <a:pt x="2421" y="1121"/>
                    <a:pt x="2017" y="538"/>
                    <a:pt x="15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4"/>
            <p:cNvSpPr/>
            <p:nvPr/>
          </p:nvSpPr>
          <p:spPr>
            <a:xfrm>
              <a:off x="1190197" y="3519630"/>
              <a:ext cx="198349" cy="197127"/>
            </a:xfrm>
            <a:custGeom>
              <a:rect b="b" l="l" r="r" t="t"/>
              <a:pathLst>
                <a:path extrusionOk="0" h="7260" w="7305">
                  <a:moveTo>
                    <a:pt x="1" y="1"/>
                  </a:moveTo>
                  <a:cubicBezTo>
                    <a:pt x="225" y="3899"/>
                    <a:pt x="3361" y="7036"/>
                    <a:pt x="7305" y="7260"/>
                  </a:cubicBezTo>
                  <a:lnTo>
                    <a:pt x="7305" y="5109"/>
                  </a:lnTo>
                  <a:cubicBezTo>
                    <a:pt x="4526" y="4885"/>
                    <a:pt x="2420" y="2689"/>
                    <a:pt x="2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4"/>
            <p:cNvSpPr/>
            <p:nvPr/>
          </p:nvSpPr>
          <p:spPr>
            <a:xfrm>
              <a:off x="1412848" y="3621832"/>
              <a:ext cx="127780" cy="94925"/>
            </a:xfrm>
            <a:custGeom>
              <a:rect b="b" l="l" r="r" t="t"/>
              <a:pathLst>
                <a:path extrusionOk="0" h="3496" w="4706">
                  <a:moveTo>
                    <a:pt x="3137" y="1"/>
                  </a:moveTo>
                  <a:cubicBezTo>
                    <a:pt x="2286" y="762"/>
                    <a:pt x="1166" y="1210"/>
                    <a:pt x="1" y="1345"/>
                  </a:cubicBezTo>
                  <a:lnTo>
                    <a:pt x="1" y="3496"/>
                  </a:lnTo>
                  <a:cubicBezTo>
                    <a:pt x="1793" y="3406"/>
                    <a:pt x="3406" y="2689"/>
                    <a:pt x="4706" y="1569"/>
                  </a:cubicBezTo>
                  <a:lnTo>
                    <a:pt x="31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4"/>
            <p:cNvSpPr/>
            <p:nvPr/>
          </p:nvSpPr>
          <p:spPr>
            <a:xfrm>
              <a:off x="1188975" y="3295758"/>
              <a:ext cx="350430" cy="199571"/>
            </a:xfrm>
            <a:custGeom>
              <a:rect b="b" l="l" r="r" t="t"/>
              <a:pathLst>
                <a:path extrusionOk="0" h="7350" w="12906">
                  <a:moveTo>
                    <a:pt x="7753" y="1"/>
                  </a:moveTo>
                  <a:cubicBezTo>
                    <a:pt x="3630" y="1"/>
                    <a:pt x="270" y="3272"/>
                    <a:pt x="1" y="7349"/>
                  </a:cubicBezTo>
                  <a:lnTo>
                    <a:pt x="2152" y="7349"/>
                  </a:lnTo>
                  <a:cubicBezTo>
                    <a:pt x="2465" y="4437"/>
                    <a:pt x="4885" y="2196"/>
                    <a:pt x="7753" y="2196"/>
                  </a:cubicBezTo>
                  <a:cubicBezTo>
                    <a:pt x="9187" y="2196"/>
                    <a:pt x="10397" y="2689"/>
                    <a:pt x="11382" y="3541"/>
                  </a:cubicBezTo>
                  <a:lnTo>
                    <a:pt x="12906" y="1972"/>
                  </a:lnTo>
                  <a:cubicBezTo>
                    <a:pt x="11517" y="718"/>
                    <a:pt x="9724" y="1"/>
                    <a:pt x="7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4"/>
            <p:cNvSpPr/>
            <p:nvPr/>
          </p:nvSpPr>
          <p:spPr>
            <a:xfrm>
              <a:off x="1544266" y="3439340"/>
              <a:ext cx="65709" cy="55988"/>
            </a:xfrm>
            <a:custGeom>
              <a:rect b="b" l="l" r="r" t="t"/>
              <a:pathLst>
                <a:path extrusionOk="0" h="2062" w="2420">
                  <a:moveTo>
                    <a:pt x="2017" y="0"/>
                  </a:moveTo>
                  <a:lnTo>
                    <a:pt x="0" y="807"/>
                  </a:lnTo>
                  <a:cubicBezTo>
                    <a:pt x="135" y="1165"/>
                    <a:pt x="224" y="1613"/>
                    <a:pt x="224" y="2061"/>
                  </a:cubicBezTo>
                  <a:lnTo>
                    <a:pt x="2420" y="2061"/>
                  </a:lnTo>
                  <a:cubicBezTo>
                    <a:pt x="2375" y="1344"/>
                    <a:pt x="2241" y="583"/>
                    <a:pt x="20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4"/>
            <p:cNvSpPr/>
            <p:nvPr/>
          </p:nvSpPr>
          <p:spPr>
            <a:xfrm>
              <a:off x="1516272" y="3519630"/>
              <a:ext cx="94925" cy="127780"/>
            </a:xfrm>
            <a:custGeom>
              <a:rect b="b" l="l" r="r" t="t"/>
              <a:pathLst>
                <a:path extrusionOk="0" h="4706" w="3496">
                  <a:moveTo>
                    <a:pt x="1345" y="1"/>
                  </a:moveTo>
                  <a:cubicBezTo>
                    <a:pt x="1166" y="1166"/>
                    <a:pt x="717" y="2286"/>
                    <a:pt x="1" y="3137"/>
                  </a:cubicBezTo>
                  <a:lnTo>
                    <a:pt x="1569" y="4706"/>
                  </a:lnTo>
                  <a:cubicBezTo>
                    <a:pt x="2689" y="3406"/>
                    <a:pt x="3406" y="1793"/>
                    <a:pt x="3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4"/>
            <p:cNvSpPr/>
            <p:nvPr/>
          </p:nvSpPr>
          <p:spPr>
            <a:xfrm>
              <a:off x="1274153" y="3380935"/>
              <a:ext cx="251894" cy="253088"/>
            </a:xfrm>
            <a:custGeom>
              <a:rect b="b" l="l" r="r" t="t"/>
              <a:pathLst>
                <a:path extrusionOk="0" h="9321" w="9277">
                  <a:moveTo>
                    <a:pt x="3003" y="2151"/>
                  </a:moveTo>
                  <a:lnTo>
                    <a:pt x="3003" y="3047"/>
                  </a:lnTo>
                  <a:lnTo>
                    <a:pt x="2107" y="3047"/>
                  </a:lnTo>
                  <a:lnTo>
                    <a:pt x="2107" y="2151"/>
                  </a:lnTo>
                  <a:close/>
                  <a:moveTo>
                    <a:pt x="7215" y="2151"/>
                  </a:moveTo>
                  <a:lnTo>
                    <a:pt x="7215" y="3047"/>
                  </a:lnTo>
                  <a:lnTo>
                    <a:pt x="4123" y="3047"/>
                  </a:lnTo>
                  <a:lnTo>
                    <a:pt x="4123" y="2151"/>
                  </a:lnTo>
                  <a:close/>
                  <a:moveTo>
                    <a:pt x="3003" y="4212"/>
                  </a:moveTo>
                  <a:lnTo>
                    <a:pt x="3003" y="5109"/>
                  </a:lnTo>
                  <a:lnTo>
                    <a:pt x="2107" y="5109"/>
                  </a:lnTo>
                  <a:lnTo>
                    <a:pt x="2107" y="4212"/>
                  </a:lnTo>
                  <a:close/>
                  <a:moveTo>
                    <a:pt x="7215" y="4212"/>
                  </a:moveTo>
                  <a:lnTo>
                    <a:pt x="7215" y="5109"/>
                  </a:lnTo>
                  <a:lnTo>
                    <a:pt x="4123" y="5109"/>
                  </a:lnTo>
                  <a:lnTo>
                    <a:pt x="4123" y="4212"/>
                  </a:lnTo>
                  <a:close/>
                  <a:moveTo>
                    <a:pt x="3003" y="6229"/>
                  </a:moveTo>
                  <a:lnTo>
                    <a:pt x="3003" y="7125"/>
                  </a:lnTo>
                  <a:lnTo>
                    <a:pt x="2107" y="7125"/>
                  </a:lnTo>
                  <a:lnTo>
                    <a:pt x="2107" y="6229"/>
                  </a:lnTo>
                  <a:close/>
                  <a:moveTo>
                    <a:pt x="7215" y="6229"/>
                  </a:moveTo>
                  <a:lnTo>
                    <a:pt x="7215" y="7125"/>
                  </a:lnTo>
                  <a:lnTo>
                    <a:pt x="4123" y="7125"/>
                  </a:lnTo>
                  <a:lnTo>
                    <a:pt x="4123" y="6229"/>
                  </a:lnTo>
                  <a:close/>
                  <a:moveTo>
                    <a:pt x="4616" y="0"/>
                  </a:moveTo>
                  <a:cubicBezTo>
                    <a:pt x="2062" y="0"/>
                    <a:pt x="0" y="2062"/>
                    <a:pt x="0" y="4660"/>
                  </a:cubicBezTo>
                  <a:cubicBezTo>
                    <a:pt x="0" y="7215"/>
                    <a:pt x="2062" y="9321"/>
                    <a:pt x="4616" y="9321"/>
                  </a:cubicBezTo>
                  <a:cubicBezTo>
                    <a:pt x="7215" y="9321"/>
                    <a:pt x="9276" y="7215"/>
                    <a:pt x="9276" y="4660"/>
                  </a:cubicBezTo>
                  <a:cubicBezTo>
                    <a:pt x="9276" y="2062"/>
                    <a:pt x="7215" y="0"/>
                    <a:pt x="46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64"/>
          <p:cNvGrpSpPr/>
          <p:nvPr/>
        </p:nvGrpSpPr>
        <p:grpSpPr>
          <a:xfrm>
            <a:off x="6451135" y="1618848"/>
            <a:ext cx="423416" cy="419805"/>
            <a:chOff x="1173173" y="3933298"/>
            <a:chExt cx="423416" cy="419805"/>
          </a:xfrm>
        </p:grpSpPr>
        <p:sp>
          <p:nvSpPr>
            <p:cNvPr id="1901" name="Google Shape;1901;p64"/>
            <p:cNvSpPr/>
            <p:nvPr/>
          </p:nvSpPr>
          <p:spPr>
            <a:xfrm>
              <a:off x="1371495" y="3960071"/>
              <a:ext cx="225094" cy="30438"/>
            </a:xfrm>
            <a:custGeom>
              <a:rect b="b" l="l" r="r" t="t"/>
              <a:pathLst>
                <a:path extrusionOk="0" h="1121" w="8290">
                  <a:moveTo>
                    <a:pt x="0" y="1"/>
                  </a:moveTo>
                  <a:lnTo>
                    <a:pt x="762" y="1121"/>
                  </a:lnTo>
                  <a:lnTo>
                    <a:pt x="8290" y="1121"/>
                  </a:lnTo>
                  <a:lnTo>
                    <a:pt x="82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4"/>
            <p:cNvSpPr/>
            <p:nvPr/>
          </p:nvSpPr>
          <p:spPr>
            <a:xfrm>
              <a:off x="1313090" y="4157171"/>
              <a:ext cx="143582" cy="142388"/>
            </a:xfrm>
            <a:custGeom>
              <a:rect b="b" l="l" r="r" t="t"/>
              <a:pathLst>
                <a:path extrusionOk="0" h="5244" w="5288">
                  <a:moveTo>
                    <a:pt x="3092" y="1031"/>
                  </a:moveTo>
                  <a:lnTo>
                    <a:pt x="3092" y="4123"/>
                  </a:lnTo>
                  <a:lnTo>
                    <a:pt x="2196" y="4123"/>
                  </a:lnTo>
                  <a:lnTo>
                    <a:pt x="2196" y="1031"/>
                  </a:lnTo>
                  <a:close/>
                  <a:moveTo>
                    <a:pt x="2644" y="1"/>
                  </a:moveTo>
                  <a:cubicBezTo>
                    <a:pt x="1165" y="1"/>
                    <a:pt x="0" y="1166"/>
                    <a:pt x="0" y="2600"/>
                  </a:cubicBezTo>
                  <a:cubicBezTo>
                    <a:pt x="0" y="4078"/>
                    <a:pt x="1165" y="5243"/>
                    <a:pt x="2644" y="5243"/>
                  </a:cubicBezTo>
                  <a:cubicBezTo>
                    <a:pt x="4123" y="5243"/>
                    <a:pt x="5288" y="4078"/>
                    <a:pt x="5288" y="2600"/>
                  </a:cubicBezTo>
                  <a:cubicBezTo>
                    <a:pt x="5288" y="1166"/>
                    <a:pt x="4123" y="1"/>
                    <a:pt x="26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4"/>
            <p:cNvSpPr/>
            <p:nvPr/>
          </p:nvSpPr>
          <p:spPr>
            <a:xfrm>
              <a:off x="1258323" y="4099988"/>
              <a:ext cx="253116" cy="253116"/>
            </a:xfrm>
            <a:custGeom>
              <a:rect b="b" l="l" r="r" t="t"/>
              <a:pathLst>
                <a:path extrusionOk="0" h="9322" w="9322">
                  <a:moveTo>
                    <a:pt x="4661" y="1211"/>
                  </a:moveTo>
                  <a:cubicBezTo>
                    <a:pt x="6633" y="1211"/>
                    <a:pt x="8201" y="2779"/>
                    <a:pt x="8201" y="4706"/>
                  </a:cubicBezTo>
                  <a:cubicBezTo>
                    <a:pt x="8201" y="6632"/>
                    <a:pt x="6633" y="8246"/>
                    <a:pt x="4661" y="8246"/>
                  </a:cubicBezTo>
                  <a:cubicBezTo>
                    <a:pt x="2690" y="8246"/>
                    <a:pt x="1121" y="6677"/>
                    <a:pt x="1121" y="4706"/>
                  </a:cubicBezTo>
                  <a:cubicBezTo>
                    <a:pt x="1121" y="2779"/>
                    <a:pt x="2690" y="1211"/>
                    <a:pt x="4661" y="1211"/>
                  </a:cubicBezTo>
                  <a:close/>
                  <a:moveTo>
                    <a:pt x="4661" y="1"/>
                  </a:moveTo>
                  <a:cubicBezTo>
                    <a:pt x="2062" y="1"/>
                    <a:pt x="1" y="2062"/>
                    <a:pt x="1" y="4661"/>
                  </a:cubicBezTo>
                  <a:cubicBezTo>
                    <a:pt x="1" y="7260"/>
                    <a:pt x="2062" y="9321"/>
                    <a:pt x="4661" y="9321"/>
                  </a:cubicBezTo>
                  <a:cubicBezTo>
                    <a:pt x="7260" y="9321"/>
                    <a:pt x="9321" y="7260"/>
                    <a:pt x="9321" y="4661"/>
                  </a:cubicBezTo>
                  <a:cubicBezTo>
                    <a:pt x="9321" y="2152"/>
                    <a:pt x="7260" y="1"/>
                    <a:pt x="4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4"/>
            <p:cNvSpPr/>
            <p:nvPr/>
          </p:nvSpPr>
          <p:spPr>
            <a:xfrm>
              <a:off x="1173173" y="3933298"/>
              <a:ext cx="419778" cy="366260"/>
            </a:xfrm>
            <a:custGeom>
              <a:rect b="b" l="l" r="r" t="t"/>
              <a:pathLst>
                <a:path extrusionOk="0" h="13489" w="15460">
                  <a:moveTo>
                    <a:pt x="0" y="1"/>
                  </a:moveTo>
                  <a:lnTo>
                    <a:pt x="0" y="13488"/>
                  </a:lnTo>
                  <a:lnTo>
                    <a:pt x="2868" y="13488"/>
                  </a:lnTo>
                  <a:cubicBezTo>
                    <a:pt x="2465" y="12682"/>
                    <a:pt x="2196" y="11830"/>
                    <a:pt x="2196" y="10845"/>
                  </a:cubicBezTo>
                  <a:cubicBezTo>
                    <a:pt x="2196" y="7798"/>
                    <a:pt x="4705" y="5333"/>
                    <a:pt x="7752" y="5333"/>
                  </a:cubicBezTo>
                  <a:cubicBezTo>
                    <a:pt x="10755" y="5333"/>
                    <a:pt x="13309" y="7842"/>
                    <a:pt x="13309" y="10845"/>
                  </a:cubicBezTo>
                  <a:cubicBezTo>
                    <a:pt x="13309" y="11830"/>
                    <a:pt x="13085" y="12727"/>
                    <a:pt x="12637" y="13488"/>
                  </a:cubicBezTo>
                  <a:lnTo>
                    <a:pt x="15460" y="13488"/>
                  </a:lnTo>
                  <a:lnTo>
                    <a:pt x="15460" y="3093"/>
                  </a:lnTo>
                  <a:lnTo>
                    <a:pt x="7528" y="3093"/>
                  </a:lnTo>
                  <a:lnTo>
                    <a:pt x="5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8" name="Shape 1908"/>
        <p:cNvGrpSpPr/>
        <p:nvPr/>
      </p:nvGrpSpPr>
      <p:grpSpPr>
        <a:xfrm>
          <a:off x="0" y="0"/>
          <a:ext cx="0" cy="0"/>
          <a:chOff x="0" y="0"/>
          <a:chExt cx="0" cy="0"/>
        </a:xfrm>
      </p:grpSpPr>
      <p:sp>
        <p:nvSpPr>
          <p:cNvPr id="1909" name="Google Shape;1909;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Prioritization</a:t>
            </a:r>
            <a:r>
              <a:rPr lang="en"/>
              <a:t> matrix</a:t>
            </a:r>
            <a:endParaRPr/>
          </a:p>
        </p:txBody>
      </p:sp>
      <p:sp>
        <p:nvSpPr>
          <p:cNvPr id="1910" name="Google Shape;1910;p65"/>
          <p:cNvSpPr/>
          <p:nvPr/>
        </p:nvSpPr>
        <p:spPr>
          <a:xfrm>
            <a:off x="719975" y="1720375"/>
            <a:ext cx="3528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1</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1911" name="Google Shape;1911;p65"/>
          <p:cNvSpPr/>
          <p:nvPr/>
        </p:nvSpPr>
        <p:spPr>
          <a:xfrm>
            <a:off x="719975" y="2226445"/>
            <a:ext cx="3528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2</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1912" name="Google Shape;1912;p65"/>
          <p:cNvSpPr/>
          <p:nvPr/>
        </p:nvSpPr>
        <p:spPr>
          <a:xfrm>
            <a:off x="719975" y="3238585"/>
            <a:ext cx="3528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4</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1913" name="Google Shape;1913;p65"/>
          <p:cNvSpPr/>
          <p:nvPr/>
        </p:nvSpPr>
        <p:spPr>
          <a:xfrm>
            <a:off x="719975" y="2732515"/>
            <a:ext cx="3528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3</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1914" name="Google Shape;1914;p65"/>
          <p:cNvSpPr/>
          <p:nvPr/>
        </p:nvSpPr>
        <p:spPr>
          <a:xfrm>
            <a:off x="1225175" y="1720375"/>
            <a:ext cx="27285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List all your potential initiatives</a:t>
            </a:r>
            <a:endParaRPr sz="1200">
              <a:solidFill>
                <a:schemeClr val="dk1"/>
              </a:solidFill>
              <a:latin typeface="Albert Sans"/>
              <a:ea typeface="Albert Sans"/>
              <a:cs typeface="Albert Sans"/>
              <a:sym typeface="Albert Sans"/>
            </a:endParaRPr>
          </a:p>
        </p:txBody>
      </p:sp>
      <p:sp>
        <p:nvSpPr>
          <p:cNvPr id="1915" name="Google Shape;1915;p65"/>
          <p:cNvSpPr/>
          <p:nvPr/>
        </p:nvSpPr>
        <p:spPr>
          <a:xfrm>
            <a:off x="1225175" y="2226442"/>
            <a:ext cx="27285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List all your potential initiatives</a:t>
            </a:r>
            <a:endParaRPr sz="1200">
              <a:solidFill>
                <a:schemeClr val="dk1"/>
              </a:solidFill>
              <a:latin typeface="Albert Sans"/>
              <a:ea typeface="Albert Sans"/>
              <a:cs typeface="Albert Sans"/>
              <a:sym typeface="Albert Sans"/>
            </a:endParaRPr>
          </a:p>
        </p:txBody>
      </p:sp>
      <p:sp>
        <p:nvSpPr>
          <p:cNvPr id="1916" name="Google Shape;1916;p65"/>
          <p:cNvSpPr/>
          <p:nvPr/>
        </p:nvSpPr>
        <p:spPr>
          <a:xfrm>
            <a:off x="1225175" y="3238577"/>
            <a:ext cx="27285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List all your potential initiatives</a:t>
            </a:r>
            <a:endParaRPr sz="1200">
              <a:solidFill>
                <a:schemeClr val="dk1"/>
              </a:solidFill>
              <a:latin typeface="Albert Sans"/>
              <a:ea typeface="Albert Sans"/>
              <a:cs typeface="Albert Sans"/>
              <a:sym typeface="Albert Sans"/>
            </a:endParaRPr>
          </a:p>
        </p:txBody>
      </p:sp>
      <p:sp>
        <p:nvSpPr>
          <p:cNvPr id="1917" name="Google Shape;1917;p65"/>
          <p:cNvSpPr/>
          <p:nvPr/>
        </p:nvSpPr>
        <p:spPr>
          <a:xfrm>
            <a:off x="1225175" y="2732510"/>
            <a:ext cx="27285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List all your potential initiatives</a:t>
            </a:r>
            <a:endParaRPr sz="1200">
              <a:solidFill>
                <a:schemeClr val="dk1"/>
              </a:solidFill>
              <a:latin typeface="Albert Sans"/>
              <a:ea typeface="Albert Sans"/>
              <a:cs typeface="Albert Sans"/>
              <a:sym typeface="Albert Sans"/>
            </a:endParaRPr>
          </a:p>
        </p:txBody>
      </p:sp>
      <p:sp>
        <p:nvSpPr>
          <p:cNvPr id="1918" name="Google Shape;1918;p65"/>
          <p:cNvSpPr/>
          <p:nvPr/>
        </p:nvSpPr>
        <p:spPr>
          <a:xfrm>
            <a:off x="719975" y="3744625"/>
            <a:ext cx="3528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5</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1919" name="Google Shape;1919;p65"/>
          <p:cNvSpPr/>
          <p:nvPr/>
        </p:nvSpPr>
        <p:spPr>
          <a:xfrm>
            <a:off x="719975" y="4250695"/>
            <a:ext cx="3528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6</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1920" name="Google Shape;1920;p65"/>
          <p:cNvSpPr/>
          <p:nvPr/>
        </p:nvSpPr>
        <p:spPr>
          <a:xfrm>
            <a:off x="1225175" y="3744625"/>
            <a:ext cx="27285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List all your potential initiatives</a:t>
            </a:r>
            <a:endParaRPr sz="1200">
              <a:solidFill>
                <a:schemeClr val="dk1"/>
              </a:solidFill>
              <a:latin typeface="Albert Sans"/>
              <a:ea typeface="Albert Sans"/>
              <a:cs typeface="Albert Sans"/>
              <a:sym typeface="Albert Sans"/>
            </a:endParaRPr>
          </a:p>
        </p:txBody>
      </p:sp>
      <p:sp>
        <p:nvSpPr>
          <p:cNvPr id="1921" name="Google Shape;1921;p65"/>
          <p:cNvSpPr/>
          <p:nvPr/>
        </p:nvSpPr>
        <p:spPr>
          <a:xfrm>
            <a:off x="1225175" y="4250692"/>
            <a:ext cx="27285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List all your potential initiatives</a:t>
            </a:r>
            <a:endParaRPr sz="1200">
              <a:solidFill>
                <a:schemeClr val="dk1"/>
              </a:solidFill>
              <a:latin typeface="Albert Sans"/>
              <a:ea typeface="Albert Sans"/>
              <a:cs typeface="Albert Sans"/>
              <a:sym typeface="Albert Sans"/>
            </a:endParaRPr>
          </a:p>
        </p:txBody>
      </p:sp>
      <p:sp>
        <p:nvSpPr>
          <p:cNvPr id="1922" name="Google Shape;1922;p65"/>
          <p:cNvSpPr/>
          <p:nvPr/>
        </p:nvSpPr>
        <p:spPr>
          <a:xfrm>
            <a:off x="720000" y="1214300"/>
            <a:ext cx="3233700" cy="35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Initiative</a:t>
            </a:r>
            <a:endParaRPr sz="1800">
              <a:solidFill>
                <a:schemeClr val="accent6"/>
              </a:solidFill>
              <a:latin typeface="Fira Sans Condensed ExtraBold"/>
              <a:ea typeface="Fira Sans Condensed ExtraBold"/>
              <a:cs typeface="Fira Sans Condensed ExtraBold"/>
              <a:sym typeface="Fira Sans Condensed ExtraBold"/>
            </a:endParaRPr>
          </a:p>
        </p:txBody>
      </p:sp>
      <p:sp>
        <p:nvSpPr>
          <p:cNvPr id="1923" name="Google Shape;1923;p65"/>
          <p:cNvSpPr/>
          <p:nvPr/>
        </p:nvSpPr>
        <p:spPr>
          <a:xfrm>
            <a:off x="4106075" y="1214300"/>
            <a:ext cx="2074200" cy="35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Impact</a:t>
            </a:r>
            <a:endParaRPr sz="1800">
              <a:solidFill>
                <a:schemeClr val="accent6"/>
              </a:solidFill>
              <a:latin typeface="Fira Sans Condensed ExtraBold"/>
              <a:ea typeface="Fira Sans Condensed ExtraBold"/>
              <a:cs typeface="Fira Sans Condensed ExtraBold"/>
              <a:sym typeface="Fira Sans Condensed ExtraBold"/>
            </a:endParaRPr>
          </a:p>
        </p:txBody>
      </p:sp>
      <p:sp>
        <p:nvSpPr>
          <p:cNvPr id="1924" name="Google Shape;1924;p65"/>
          <p:cNvSpPr/>
          <p:nvPr/>
        </p:nvSpPr>
        <p:spPr>
          <a:xfrm>
            <a:off x="6349807" y="1214300"/>
            <a:ext cx="2074200" cy="35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Effort</a:t>
            </a:r>
            <a:endParaRPr sz="1800">
              <a:solidFill>
                <a:schemeClr val="accent6"/>
              </a:solidFill>
              <a:latin typeface="Fira Sans Condensed ExtraBold"/>
              <a:ea typeface="Fira Sans Condensed ExtraBold"/>
              <a:cs typeface="Fira Sans Condensed ExtraBold"/>
              <a:sym typeface="Fira Sans Condensed ExtraBold"/>
            </a:endParaRPr>
          </a:p>
        </p:txBody>
      </p:sp>
      <p:sp>
        <p:nvSpPr>
          <p:cNvPr id="1925" name="Google Shape;1925;p65"/>
          <p:cNvSpPr/>
          <p:nvPr/>
        </p:nvSpPr>
        <p:spPr>
          <a:xfrm>
            <a:off x="4495175" y="1763675"/>
            <a:ext cx="233100" cy="233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5"/>
          <p:cNvSpPr/>
          <p:nvPr/>
        </p:nvSpPr>
        <p:spPr>
          <a:xfrm>
            <a:off x="5026613" y="1763675"/>
            <a:ext cx="233100" cy="233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5"/>
          <p:cNvSpPr/>
          <p:nvPr/>
        </p:nvSpPr>
        <p:spPr>
          <a:xfrm>
            <a:off x="5558050" y="1763675"/>
            <a:ext cx="233100" cy="23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5"/>
          <p:cNvSpPr/>
          <p:nvPr/>
        </p:nvSpPr>
        <p:spPr>
          <a:xfrm>
            <a:off x="4495175" y="2286300"/>
            <a:ext cx="233100" cy="233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5"/>
          <p:cNvSpPr/>
          <p:nvPr/>
        </p:nvSpPr>
        <p:spPr>
          <a:xfrm>
            <a:off x="5026613" y="2286300"/>
            <a:ext cx="233100" cy="233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5"/>
          <p:cNvSpPr/>
          <p:nvPr/>
        </p:nvSpPr>
        <p:spPr>
          <a:xfrm>
            <a:off x="5558050" y="2286300"/>
            <a:ext cx="233100" cy="23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5"/>
          <p:cNvSpPr/>
          <p:nvPr/>
        </p:nvSpPr>
        <p:spPr>
          <a:xfrm>
            <a:off x="4495175" y="2808925"/>
            <a:ext cx="233100" cy="233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5"/>
          <p:cNvSpPr/>
          <p:nvPr/>
        </p:nvSpPr>
        <p:spPr>
          <a:xfrm>
            <a:off x="5026613" y="2808925"/>
            <a:ext cx="233100" cy="233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5"/>
          <p:cNvSpPr/>
          <p:nvPr/>
        </p:nvSpPr>
        <p:spPr>
          <a:xfrm>
            <a:off x="5558050" y="2808925"/>
            <a:ext cx="233100" cy="23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5"/>
          <p:cNvSpPr/>
          <p:nvPr/>
        </p:nvSpPr>
        <p:spPr>
          <a:xfrm>
            <a:off x="4495175" y="3298425"/>
            <a:ext cx="233100" cy="233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5"/>
          <p:cNvSpPr/>
          <p:nvPr/>
        </p:nvSpPr>
        <p:spPr>
          <a:xfrm>
            <a:off x="5026613" y="3298425"/>
            <a:ext cx="233100" cy="233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5"/>
          <p:cNvSpPr/>
          <p:nvPr/>
        </p:nvSpPr>
        <p:spPr>
          <a:xfrm>
            <a:off x="5558050" y="3298425"/>
            <a:ext cx="233100" cy="23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5"/>
          <p:cNvSpPr/>
          <p:nvPr/>
        </p:nvSpPr>
        <p:spPr>
          <a:xfrm>
            <a:off x="4495175" y="3787925"/>
            <a:ext cx="233100" cy="233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5"/>
          <p:cNvSpPr/>
          <p:nvPr/>
        </p:nvSpPr>
        <p:spPr>
          <a:xfrm>
            <a:off x="5026613" y="3787925"/>
            <a:ext cx="233100" cy="233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5"/>
          <p:cNvSpPr/>
          <p:nvPr/>
        </p:nvSpPr>
        <p:spPr>
          <a:xfrm>
            <a:off x="5558050" y="3787925"/>
            <a:ext cx="233100" cy="23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5"/>
          <p:cNvSpPr/>
          <p:nvPr/>
        </p:nvSpPr>
        <p:spPr>
          <a:xfrm>
            <a:off x="4495175" y="4277425"/>
            <a:ext cx="233100" cy="233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5"/>
          <p:cNvSpPr/>
          <p:nvPr/>
        </p:nvSpPr>
        <p:spPr>
          <a:xfrm>
            <a:off x="5026613" y="4277425"/>
            <a:ext cx="233100" cy="233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5"/>
          <p:cNvSpPr/>
          <p:nvPr/>
        </p:nvSpPr>
        <p:spPr>
          <a:xfrm>
            <a:off x="5558050" y="4277425"/>
            <a:ext cx="233100" cy="23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5"/>
          <p:cNvSpPr/>
          <p:nvPr/>
        </p:nvSpPr>
        <p:spPr>
          <a:xfrm>
            <a:off x="6349800" y="1720375"/>
            <a:ext cx="20742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Very high</a:t>
            </a:r>
            <a:endParaRPr sz="1200">
              <a:solidFill>
                <a:schemeClr val="dk1"/>
              </a:solidFill>
              <a:latin typeface="Albert Sans"/>
              <a:ea typeface="Albert Sans"/>
              <a:cs typeface="Albert Sans"/>
              <a:sym typeface="Albert Sans"/>
            </a:endParaRPr>
          </a:p>
        </p:txBody>
      </p:sp>
      <p:sp>
        <p:nvSpPr>
          <p:cNvPr id="1944" name="Google Shape;1944;p65"/>
          <p:cNvSpPr/>
          <p:nvPr/>
        </p:nvSpPr>
        <p:spPr>
          <a:xfrm>
            <a:off x="6349800" y="2226444"/>
            <a:ext cx="20742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High</a:t>
            </a:r>
            <a:endParaRPr sz="1200">
              <a:solidFill>
                <a:schemeClr val="dk1"/>
              </a:solidFill>
              <a:latin typeface="Albert Sans"/>
              <a:ea typeface="Albert Sans"/>
              <a:cs typeface="Albert Sans"/>
              <a:sym typeface="Albert Sans"/>
            </a:endParaRPr>
          </a:p>
        </p:txBody>
      </p:sp>
      <p:sp>
        <p:nvSpPr>
          <p:cNvPr id="1945" name="Google Shape;1945;p65"/>
          <p:cNvSpPr/>
          <p:nvPr/>
        </p:nvSpPr>
        <p:spPr>
          <a:xfrm>
            <a:off x="6349800" y="3238581"/>
            <a:ext cx="20742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High</a:t>
            </a:r>
            <a:endParaRPr sz="1200">
              <a:solidFill>
                <a:schemeClr val="dk1"/>
              </a:solidFill>
              <a:latin typeface="Albert Sans"/>
              <a:ea typeface="Albert Sans"/>
              <a:cs typeface="Albert Sans"/>
              <a:sym typeface="Albert Sans"/>
            </a:endParaRPr>
          </a:p>
        </p:txBody>
      </p:sp>
      <p:sp>
        <p:nvSpPr>
          <p:cNvPr id="1946" name="Google Shape;1946;p65"/>
          <p:cNvSpPr/>
          <p:nvPr/>
        </p:nvSpPr>
        <p:spPr>
          <a:xfrm>
            <a:off x="6349800" y="2732512"/>
            <a:ext cx="20742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Low</a:t>
            </a:r>
            <a:endParaRPr sz="1200">
              <a:solidFill>
                <a:schemeClr val="dk1"/>
              </a:solidFill>
              <a:latin typeface="Albert Sans"/>
              <a:ea typeface="Albert Sans"/>
              <a:cs typeface="Albert Sans"/>
              <a:sym typeface="Albert Sans"/>
            </a:endParaRPr>
          </a:p>
        </p:txBody>
      </p:sp>
      <p:sp>
        <p:nvSpPr>
          <p:cNvPr id="1947" name="Google Shape;1947;p65"/>
          <p:cNvSpPr/>
          <p:nvPr/>
        </p:nvSpPr>
        <p:spPr>
          <a:xfrm>
            <a:off x="6349800" y="3744630"/>
            <a:ext cx="20742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Very high</a:t>
            </a:r>
            <a:endParaRPr sz="1200">
              <a:solidFill>
                <a:schemeClr val="dk1"/>
              </a:solidFill>
              <a:latin typeface="Albert Sans"/>
              <a:ea typeface="Albert Sans"/>
              <a:cs typeface="Albert Sans"/>
              <a:sym typeface="Albert Sans"/>
            </a:endParaRPr>
          </a:p>
        </p:txBody>
      </p:sp>
      <p:sp>
        <p:nvSpPr>
          <p:cNvPr id="1948" name="Google Shape;1948;p65"/>
          <p:cNvSpPr/>
          <p:nvPr/>
        </p:nvSpPr>
        <p:spPr>
          <a:xfrm>
            <a:off x="6349800" y="4250699"/>
            <a:ext cx="2074200" cy="352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High</a:t>
            </a:r>
            <a:endParaRPr sz="1200">
              <a:solidFill>
                <a:schemeClr val="dk1"/>
              </a:solidFill>
              <a:latin typeface="Albert Sans"/>
              <a:ea typeface="Albert Sans"/>
              <a:cs typeface="Albert Sans"/>
              <a:sym typeface="Albert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2" name="Shape 1952"/>
        <p:cNvGrpSpPr/>
        <p:nvPr/>
      </p:nvGrpSpPr>
      <p:grpSpPr>
        <a:xfrm>
          <a:off x="0" y="0"/>
          <a:ext cx="0" cy="0"/>
          <a:chOff x="0" y="0"/>
          <a:chExt cx="0" cy="0"/>
        </a:xfrm>
      </p:grpSpPr>
      <p:sp>
        <p:nvSpPr>
          <p:cNvPr id="1953" name="Google Shape;1953;p66"/>
          <p:cNvSpPr txBox="1"/>
          <p:nvPr>
            <p:ph type="title"/>
          </p:nvPr>
        </p:nvSpPr>
        <p:spPr>
          <a:xfrm>
            <a:off x="2566775" y="2554200"/>
            <a:ext cx="5864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a:t>
            </a:r>
            <a:r>
              <a:rPr lang="en"/>
              <a:t>hange management</a:t>
            </a:r>
            <a:endParaRPr/>
          </a:p>
        </p:txBody>
      </p:sp>
      <p:sp>
        <p:nvSpPr>
          <p:cNvPr id="1954" name="Google Shape;1954;p66"/>
          <p:cNvSpPr txBox="1"/>
          <p:nvPr>
            <p:ph idx="2" type="title"/>
          </p:nvPr>
        </p:nvSpPr>
        <p:spPr>
          <a:xfrm>
            <a:off x="4887075" y="1149000"/>
            <a:ext cx="1223100" cy="122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955" name="Google Shape;1955;p66"/>
          <p:cNvSpPr txBox="1"/>
          <p:nvPr>
            <p:ph idx="1" type="subTitle"/>
          </p:nvPr>
        </p:nvSpPr>
        <p:spPr>
          <a:xfrm>
            <a:off x="3071325" y="3396000"/>
            <a:ext cx="4854600" cy="5985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You can enter a subtitle here if you need it</a:t>
            </a:r>
            <a:endParaRPr/>
          </a:p>
        </p:txBody>
      </p:sp>
      <p:grpSp>
        <p:nvGrpSpPr>
          <p:cNvPr id="1956" name="Google Shape;1956;p66"/>
          <p:cNvGrpSpPr/>
          <p:nvPr/>
        </p:nvGrpSpPr>
        <p:grpSpPr>
          <a:xfrm>
            <a:off x="-10" y="2213720"/>
            <a:ext cx="2510718" cy="2929772"/>
            <a:chOff x="1190200" y="824000"/>
            <a:chExt cx="3964500" cy="4626200"/>
          </a:xfrm>
        </p:grpSpPr>
        <p:sp>
          <p:nvSpPr>
            <p:cNvPr id="1957" name="Google Shape;1957;p66"/>
            <p:cNvSpPr/>
            <p:nvPr/>
          </p:nvSpPr>
          <p:spPr>
            <a:xfrm>
              <a:off x="2478600" y="2461375"/>
              <a:ext cx="84250" cy="40050"/>
            </a:xfrm>
            <a:custGeom>
              <a:rect b="b" l="l" r="r" t="t"/>
              <a:pathLst>
                <a:path extrusionOk="0" h="1602" w="3370">
                  <a:moveTo>
                    <a:pt x="101" y="0"/>
                  </a:moveTo>
                  <a:lnTo>
                    <a:pt x="1" y="434"/>
                  </a:lnTo>
                  <a:cubicBezTo>
                    <a:pt x="1135" y="667"/>
                    <a:pt x="2202" y="1068"/>
                    <a:pt x="3170" y="1601"/>
                  </a:cubicBezTo>
                  <a:lnTo>
                    <a:pt x="3370" y="1235"/>
                  </a:lnTo>
                  <a:cubicBezTo>
                    <a:pt x="2369" y="667"/>
                    <a:pt x="1268" y="267"/>
                    <a:pt x="101"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6"/>
            <p:cNvSpPr/>
            <p:nvPr/>
          </p:nvSpPr>
          <p:spPr>
            <a:xfrm>
              <a:off x="2611200" y="2535600"/>
              <a:ext cx="75075" cy="248525"/>
            </a:xfrm>
            <a:custGeom>
              <a:rect b="b" l="l" r="r" t="t"/>
              <a:pathLst>
                <a:path extrusionOk="0" h="9941" w="3003">
                  <a:moveTo>
                    <a:pt x="267" y="0"/>
                  </a:moveTo>
                  <a:lnTo>
                    <a:pt x="1" y="300"/>
                  </a:lnTo>
                  <a:cubicBezTo>
                    <a:pt x="768" y="1134"/>
                    <a:pt x="1402" y="2135"/>
                    <a:pt x="1835" y="3302"/>
                  </a:cubicBezTo>
                  <a:cubicBezTo>
                    <a:pt x="2569" y="5371"/>
                    <a:pt x="2569" y="7739"/>
                    <a:pt x="1835" y="9807"/>
                  </a:cubicBezTo>
                  <a:lnTo>
                    <a:pt x="2202" y="9941"/>
                  </a:lnTo>
                  <a:cubicBezTo>
                    <a:pt x="3003" y="7806"/>
                    <a:pt x="3003" y="5304"/>
                    <a:pt x="2202" y="3169"/>
                  </a:cubicBezTo>
                  <a:cubicBezTo>
                    <a:pt x="1735" y="1968"/>
                    <a:pt x="1101" y="867"/>
                    <a:pt x="267"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6"/>
            <p:cNvSpPr/>
            <p:nvPr/>
          </p:nvSpPr>
          <p:spPr>
            <a:xfrm>
              <a:off x="2483600" y="2277900"/>
              <a:ext cx="10875" cy="52575"/>
            </a:xfrm>
            <a:custGeom>
              <a:rect b="b" l="l" r="r" t="t"/>
              <a:pathLst>
                <a:path extrusionOk="0" h="2103" w="435">
                  <a:moveTo>
                    <a:pt x="1" y="1"/>
                  </a:moveTo>
                  <a:lnTo>
                    <a:pt x="1" y="2102"/>
                  </a:lnTo>
                  <a:lnTo>
                    <a:pt x="435" y="2102"/>
                  </a:lnTo>
                  <a:lnTo>
                    <a:pt x="4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6"/>
            <p:cNvSpPr/>
            <p:nvPr/>
          </p:nvSpPr>
          <p:spPr>
            <a:xfrm>
              <a:off x="2461100" y="1108725"/>
              <a:ext cx="2693600" cy="3620950"/>
            </a:xfrm>
            <a:custGeom>
              <a:rect b="b" l="l" r="r" t="t"/>
              <a:pathLst>
                <a:path extrusionOk="0" h="144838" w="107744">
                  <a:moveTo>
                    <a:pt x="5171" y="1"/>
                  </a:moveTo>
                  <a:cubicBezTo>
                    <a:pt x="2335" y="1"/>
                    <a:pt x="0" y="2303"/>
                    <a:pt x="0" y="5171"/>
                  </a:cubicBezTo>
                  <a:lnTo>
                    <a:pt x="0" y="139668"/>
                  </a:lnTo>
                  <a:cubicBezTo>
                    <a:pt x="0" y="142503"/>
                    <a:pt x="2302" y="144838"/>
                    <a:pt x="5171" y="144838"/>
                  </a:cubicBezTo>
                  <a:lnTo>
                    <a:pt x="102574" y="144838"/>
                  </a:lnTo>
                  <a:cubicBezTo>
                    <a:pt x="105442" y="144838"/>
                    <a:pt x="107744" y="142570"/>
                    <a:pt x="107744" y="139668"/>
                  </a:cubicBezTo>
                  <a:lnTo>
                    <a:pt x="107744" y="5171"/>
                  </a:lnTo>
                  <a:cubicBezTo>
                    <a:pt x="107744" y="2336"/>
                    <a:pt x="105442" y="1"/>
                    <a:pt x="102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6"/>
            <p:cNvSpPr/>
            <p:nvPr/>
          </p:nvSpPr>
          <p:spPr>
            <a:xfrm>
              <a:off x="2607875" y="1306375"/>
              <a:ext cx="2399225" cy="3225675"/>
            </a:xfrm>
            <a:custGeom>
              <a:rect b="b" l="l" r="r" t="t"/>
              <a:pathLst>
                <a:path extrusionOk="0" h="129027" w="95969">
                  <a:moveTo>
                    <a:pt x="0" y="1"/>
                  </a:moveTo>
                  <a:lnTo>
                    <a:pt x="0" y="129026"/>
                  </a:lnTo>
                  <a:lnTo>
                    <a:pt x="95969" y="129026"/>
                  </a:lnTo>
                  <a:lnTo>
                    <a:pt x="959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6"/>
            <p:cNvSpPr/>
            <p:nvPr/>
          </p:nvSpPr>
          <p:spPr>
            <a:xfrm>
              <a:off x="3124075" y="824000"/>
              <a:ext cx="1376825" cy="644400"/>
            </a:xfrm>
            <a:custGeom>
              <a:rect b="b" l="l" r="r" t="t"/>
              <a:pathLst>
                <a:path extrusionOk="0" h="25776" w="55073">
                  <a:moveTo>
                    <a:pt x="27188" y="3700"/>
                  </a:moveTo>
                  <a:cubicBezTo>
                    <a:pt x="31752" y="3700"/>
                    <a:pt x="36414" y="3969"/>
                    <a:pt x="37827" y="4452"/>
                  </a:cubicBezTo>
                  <a:cubicBezTo>
                    <a:pt x="40563" y="5419"/>
                    <a:pt x="40663" y="8354"/>
                    <a:pt x="37827" y="8588"/>
                  </a:cubicBezTo>
                  <a:cubicBezTo>
                    <a:pt x="37474" y="8627"/>
                    <a:pt x="34388" y="8641"/>
                    <a:pt x="30715" y="8641"/>
                  </a:cubicBezTo>
                  <a:cubicBezTo>
                    <a:pt x="25026" y="8641"/>
                    <a:pt x="17927" y="8608"/>
                    <a:pt x="17379" y="8588"/>
                  </a:cubicBezTo>
                  <a:cubicBezTo>
                    <a:pt x="14310" y="8421"/>
                    <a:pt x="14644" y="5552"/>
                    <a:pt x="17379" y="4452"/>
                  </a:cubicBezTo>
                  <a:cubicBezTo>
                    <a:pt x="18734" y="3936"/>
                    <a:pt x="22918" y="3700"/>
                    <a:pt x="27188" y="3700"/>
                  </a:cubicBezTo>
                  <a:close/>
                  <a:moveTo>
                    <a:pt x="27062" y="0"/>
                  </a:moveTo>
                  <a:cubicBezTo>
                    <a:pt x="20811" y="0"/>
                    <a:pt x="14681" y="697"/>
                    <a:pt x="12709" y="2217"/>
                  </a:cubicBezTo>
                  <a:cubicBezTo>
                    <a:pt x="10741" y="3718"/>
                    <a:pt x="9674" y="6420"/>
                    <a:pt x="9507" y="8888"/>
                  </a:cubicBezTo>
                  <a:cubicBezTo>
                    <a:pt x="5204" y="9055"/>
                    <a:pt x="2235" y="9255"/>
                    <a:pt x="1835" y="9555"/>
                  </a:cubicBezTo>
                  <a:cubicBezTo>
                    <a:pt x="0" y="10756"/>
                    <a:pt x="134" y="23699"/>
                    <a:pt x="1835" y="24900"/>
                  </a:cubicBezTo>
                  <a:cubicBezTo>
                    <a:pt x="2673" y="25491"/>
                    <a:pt x="14823" y="25775"/>
                    <a:pt x="27127" y="25775"/>
                  </a:cubicBezTo>
                  <a:cubicBezTo>
                    <a:pt x="39787" y="25775"/>
                    <a:pt x="52609" y="25475"/>
                    <a:pt x="53438" y="24900"/>
                  </a:cubicBezTo>
                  <a:cubicBezTo>
                    <a:pt x="55073" y="23765"/>
                    <a:pt x="54906" y="10756"/>
                    <a:pt x="53438" y="9555"/>
                  </a:cubicBezTo>
                  <a:cubicBezTo>
                    <a:pt x="53105" y="9255"/>
                    <a:pt x="50069" y="9055"/>
                    <a:pt x="45599" y="8888"/>
                  </a:cubicBezTo>
                  <a:cubicBezTo>
                    <a:pt x="45566" y="6353"/>
                    <a:pt x="44532" y="3584"/>
                    <a:pt x="42564" y="2217"/>
                  </a:cubicBezTo>
                  <a:cubicBezTo>
                    <a:pt x="40501" y="789"/>
                    <a:pt x="33713" y="0"/>
                    <a:pt x="27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6"/>
            <p:cNvSpPr/>
            <p:nvPr/>
          </p:nvSpPr>
          <p:spPr>
            <a:xfrm>
              <a:off x="3277500" y="1147925"/>
              <a:ext cx="1071625" cy="18375"/>
            </a:xfrm>
            <a:custGeom>
              <a:rect b="b" l="l" r="r" t="t"/>
              <a:pathLst>
                <a:path extrusionOk="0" h="735" w="42865">
                  <a:moveTo>
                    <a:pt x="21420" y="1"/>
                  </a:moveTo>
                  <a:cubicBezTo>
                    <a:pt x="14261" y="1"/>
                    <a:pt x="7106" y="101"/>
                    <a:pt x="1" y="301"/>
                  </a:cubicBezTo>
                  <a:lnTo>
                    <a:pt x="1" y="735"/>
                  </a:lnTo>
                  <a:cubicBezTo>
                    <a:pt x="7106" y="518"/>
                    <a:pt x="14261" y="409"/>
                    <a:pt x="21420" y="409"/>
                  </a:cubicBezTo>
                  <a:cubicBezTo>
                    <a:pt x="28580" y="409"/>
                    <a:pt x="35743" y="518"/>
                    <a:pt x="42865" y="735"/>
                  </a:cubicBezTo>
                  <a:lnTo>
                    <a:pt x="42865" y="301"/>
                  </a:lnTo>
                  <a:cubicBezTo>
                    <a:pt x="35743" y="101"/>
                    <a:pt x="28580" y="1"/>
                    <a:pt x="21420"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6"/>
            <p:cNvSpPr/>
            <p:nvPr/>
          </p:nvSpPr>
          <p:spPr>
            <a:xfrm>
              <a:off x="3276675" y="1248000"/>
              <a:ext cx="1072450" cy="10875"/>
            </a:xfrm>
            <a:custGeom>
              <a:rect b="b" l="l" r="r" t="t"/>
              <a:pathLst>
                <a:path extrusionOk="0" h="435" w="42898">
                  <a:moveTo>
                    <a:pt x="1" y="1"/>
                  </a:moveTo>
                  <a:lnTo>
                    <a:pt x="1" y="434"/>
                  </a:lnTo>
                  <a:lnTo>
                    <a:pt x="42898" y="434"/>
                  </a:lnTo>
                  <a:lnTo>
                    <a:pt x="42898"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6"/>
            <p:cNvSpPr/>
            <p:nvPr/>
          </p:nvSpPr>
          <p:spPr>
            <a:xfrm>
              <a:off x="3277500" y="1341400"/>
              <a:ext cx="1071625" cy="17550"/>
            </a:xfrm>
            <a:custGeom>
              <a:rect b="b" l="l" r="r" t="t"/>
              <a:pathLst>
                <a:path extrusionOk="0" h="702" w="42865">
                  <a:moveTo>
                    <a:pt x="1" y="1"/>
                  </a:moveTo>
                  <a:lnTo>
                    <a:pt x="1" y="401"/>
                  </a:lnTo>
                  <a:cubicBezTo>
                    <a:pt x="7039" y="601"/>
                    <a:pt x="14111" y="701"/>
                    <a:pt x="21283" y="701"/>
                  </a:cubicBezTo>
                  <a:cubicBezTo>
                    <a:pt x="28421" y="701"/>
                    <a:pt x="35626" y="601"/>
                    <a:pt x="42865" y="401"/>
                  </a:cubicBezTo>
                  <a:lnTo>
                    <a:pt x="42865" y="1"/>
                  </a:lnTo>
                  <a:cubicBezTo>
                    <a:pt x="35643" y="201"/>
                    <a:pt x="28430" y="301"/>
                    <a:pt x="21270" y="301"/>
                  </a:cubicBezTo>
                  <a:cubicBezTo>
                    <a:pt x="14111" y="301"/>
                    <a:pt x="7006" y="201"/>
                    <a:pt x="1"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6"/>
            <p:cNvSpPr/>
            <p:nvPr/>
          </p:nvSpPr>
          <p:spPr>
            <a:xfrm>
              <a:off x="3855425" y="1677325"/>
              <a:ext cx="718875" cy="104050"/>
            </a:xfrm>
            <a:custGeom>
              <a:rect b="b" l="l" r="r" t="t"/>
              <a:pathLst>
                <a:path extrusionOk="0" h="4162" w="28755">
                  <a:moveTo>
                    <a:pt x="13136" y="1"/>
                  </a:moveTo>
                  <a:cubicBezTo>
                    <a:pt x="6861" y="1"/>
                    <a:pt x="975" y="71"/>
                    <a:pt x="668" y="240"/>
                  </a:cubicBezTo>
                  <a:cubicBezTo>
                    <a:pt x="0" y="574"/>
                    <a:pt x="167" y="3476"/>
                    <a:pt x="668" y="3909"/>
                  </a:cubicBezTo>
                  <a:cubicBezTo>
                    <a:pt x="893" y="4090"/>
                    <a:pt x="6516" y="4162"/>
                    <a:pt x="12646" y="4162"/>
                  </a:cubicBezTo>
                  <a:cubicBezTo>
                    <a:pt x="20094" y="4162"/>
                    <a:pt x="28289" y="4056"/>
                    <a:pt x="28454" y="3909"/>
                  </a:cubicBezTo>
                  <a:cubicBezTo>
                    <a:pt x="28754" y="3642"/>
                    <a:pt x="28688" y="474"/>
                    <a:pt x="28454" y="240"/>
                  </a:cubicBezTo>
                  <a:cubicBezTo>
                    <a:pt x="28328" y="96"/>
                    <a:pt x="20466" y="1"/>
                    <a:pt x="13136" y="1"/>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6"/>
            <p:cNvSpPr/>
            <p:nvPr/>
          </p:nvSpPr>
          <p:spPr>
            <a:xfrm>
              <a:off x="3855425" y="1982875"/>
              <a:ext cx="718875" cy="103725"/>
            </a:xfrm>
            <a:custGeom>
              <a:rect b="b" l="l" r="r" t="t"/>
              <a:pathLst>
                <a:path extrusionOk="0" h="4149" w="28755">
                  <a:moveTo>
                    <a:pt x="13595" y="1"/>
                  </a:moveTo>
                  <a:cubicBezTo>
                    <a:pt x="7151" y="1"/>
                    <a:pt x="983" y="69"/>
                    <a:pt x="668" y="227"/>
                  </a:cubicBezTo>
                  <a:cubicBezTo>
                    <a:pt x="0" y="560"/>
                    <a:pt x="167" y="3462"/>
                    <a:pt x="668" y="3896"/>
                  </a:cubicBezTo>
                  <a:cubicBezTo>
                    <a:pt x="893" y="4077"/>
                    <a:pt x="6516" y="4149"/>
                    <a:pt x="12646" y="4149"/>
                  </a:cubicBezTo>
                  <a:cubicBezTo>
                    <a:pt x="20094" y="4149"/>
                    <a:pt x="28289" y="4042"/>
                    <a:pt x="28454" y="3896"/>
                  </a:cubicBezTo>
                  <a:cubicBezTo>
                    <a:pt x="28754" y="3629"/>
                    <a:pt x="28688" y="460"/>
                    <a:pt x="28454" y="227"/>
                  </a:cubicBezTo>
                  <a:cubicBezTo>
                    <a:pt x="28331" y="86"/>
                    <a:pt x="20791" y="1"/>
                    <a:pt x="13595" y="1"/>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6"/>
            <p:cNvSpPr/>
            <p:nvPr/>
          </p:nvSpPr>
          <p:spPr>
            <a:xfrm>
              <a:off x="3853750" y="2184150"/>
              <a:ext cx="954050" cy="104050"/>
            </a:xfrm>
            <a:custGeom>
              <a:rect b="b" l="l" r="r" t="t"/>
              <a:pathLst>
                <a:path extrusionOk="0" h="4162" w="38162">
                  <a:moveTo>
                    <a:pt x="17171" y="1"/>
                  </a:moveTo>
                  <a:cubicBezTo>
                    <a:pt x="8929" y="1"/>
                    <a:pt x="1264" y="62"/>
                    <a:pt x="868" y="215"/>
                  </a:cubicBezTo>
                  <a:cubicBezTo>
                    <a:pt x="1" y="548"/>
                    <a:pt x="201" y="3484"/>
                    <a:pt x="868" y="3884"/>
                  </a:cubicBezTo>
                  <a:cubicBezTo>
                    <a:pt x="1187" y="4082"/>
                    <a:pt x="8798" y="4162"/>
                    <a:pt x="17024" y="4162"/>
                  </a:cubicBezTo>
                  <a:cubicBezTo>
                    <a:pt x="26853" y="4162"/>
                    <a:pt x="37561" y="4048"/>
                    <a:pt x="37761" y="3884"/>
                  </a:cubicBezTo>
                  <a:cubicBezTo>
                    <a:pt x="38161" y="3651"/>
                    <a:pt x="38061" y="482"/>
                    <a:pt x="37761" y="215"/>
                  </a:cubicBezTo>
                  <a:cubicBezTo>
                    <a:pt x="37580" y="88"/>
                    <a:pt x="26968" y="1"/>
                    <a:pt x="17171" y="1"/>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6"/>
            <p:cNvSpPr/>
            <p:nvPr/>
          </p:nvSpPr>
          <p:spPr>
            <a:xfrm>
              <a:off x="2796325" y="2815975"/>
              <a:ext cx="1250100" cy="103725"/>
            </a:xfrm>
            <a:custGeom>
              <a:rect b="b" l="l" r="r" t="t"/>
              <a:pathLst>
                <a:path extrusionOk="0" h="4149" w="50004">
                  <a:moveTo>
                    <a:pt x="23630" y="1"/>
                  </a:moveTo>
                  <a:cubicBezTo>
                    <a:pt x="12408" y="1"/>
                    <a:pt x="1671" y="69"/>
                    <a:pt x="1135" y="227"/>
                  </a:cubicBezTo>
                  <a:cubicBezTo>
                    <a:pt x="1" y="560"/>
                    <a:pt x="268" y="3462"/>
                    <a:pt x="1135" y="3896"/>
                  </a:cubicBezTo>
                  <a:cubicBezTo>
                    <a:pt x="1527" y="4077"/>
                    <a:pt x="11319" y="4149"/>
                    <a:pt x="21991" y="4149"/>
                  </a:cubicBezTo>
                  <a:cubicBezTo>
                    <a:pt x="34960" y="4149"/>
                    <a:pt x="49228" y="4042"/>
                    <a:pt x="49503" y="3896"/>
                  </a:cubicBezTo>
                  <a:cubicBezTo>
                    <a:pt x="50003" y="3629"/>
                    <a:pt x="49937" y="460"/>
                    <a:pt x="49503" y="227"/>
                  </a:cubicBezTo>
                  <a:cubicBezTo>
                    <a:pt x="49292" y="86"/>
                    <a:pt x="36159" y="1"/>
                    <a:pt x="23630" y="1"/>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6"/>
            <p:cNvSpPr/>
            <p:nvPr/>
          </p:nvSpPr>
          <p:spPr>
            <a:xfrm>
              <a:off x="2796325" y="3246300"/>
              <a:ext cx="1250100" cy="103700"/>
            </a:xfrm>
            <a:custGeom>
              <a:rect b="b" l="l" r="r" t="t"/>
              <a:pathLst>
                <a:path extrusionOk="0" h="4148" w="50004">
                  <a:moveTo>
                    <a:pt x="23630" y="0"/>
                  </a:moveTo>
                  <a:cubicBezTo>
                    <a:pt x="12408" y="0"/>
                    <a:pt x="1671" y="68"/>
                    <a:pt x="1135" y="226"/>
                  </a:cubicBezTo>
                  <a:cubicBezTo>
                    <a:pt x="1" y="560"/>
                    <a:pt x="268" y="3462"/>
                    <a:pt x="1135" y="3895"/>
                  </a:cubicBezTo>
                  <a:cubicBezTo>
                    <a:pt x="1527" y="4076"/>
                    <a:pt x="11319" y="4148"/>
                    <a:pt x="21991" y="4148"/>
                  </a:cubicBezTo>
                  <a:cubicBezTo>
                    <a:pt x="34960" y="4148"/>
                    <a:pt x="49228" y="4042"/>
                    <a:pt x="49503" y="3895"/>
                  </a:cubicBezTo>
                  <a:cubicBezTo>
                    <a:pt x="50003" y="3595"/>
                    <a:pt x="49937" y="426"/>
                    <a:pt x="49503" y="226"/>
                  </a:cubicBezTo>
                  <a:cubicBezTo>
                    <a:pt x="49292" y="85"/>
                    <a:pt x="36159" y="0"/>
                    <a:pt x="23630" y="0"/>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6"/>
            <p:cNvSpPr/>
            <p:nvPr/>
          </p:nvSpPr>
          <p:spPr>
            <a:xfrm>
              <a:off x="2802175" y="3031425"/>
              <a:ext cx="643825" cy="104050"/>
            </a:xfrm>
            <a:custGeom>
              <a:rect b="b" l="l" r="r" t="t"/>
              <a:pathLst>
                <a:path extrusionOk="0" h="4162" w="25753">
                  <a:moveTo>
                    <a:pt x="11596" y="1"/>
                  </a:moveTo>
                  <a:cubicBezTo>
                    <a:pt x="6025" y="1"/>
                    <a:pt x="842" y="62"/>
                    <a:pt x="567" y="215"/>
                  </a:cubicBezTo>
                  <a:cubicBezTo>
                    <a:pt x="0" y="548"/>
                    <a:pt x="100" y="3484"/>
                    <a:pt x="567" y="3884"/>
                  </a:cubicBezTo>
                  <a:cubicBezTo>
                    <a:pt x="780" y="4082"/>
                    <a:pt x="5923" y="4162"/>
                    <a:pt x="11485" y="4162"/>
                  </a:cubicBezTo>
                  <a:cubicBezTo>
                    <a:pt x="18130" y="4162"/>
                    <a:pt x="25373" y="4048"/>
                    <a:pt x="25519" y="3884"/>
                  </a:cubicBezTo>
                  <a:cubicBezTo>
                    <a:pt x="25752" y="3651"/>
                    <a:pt x="25719" y="482"/>
                    <a:pt x="25519" y="215"/>
                  </a:cubicBezTo>
                  <a:cubicBezTo>
                    <a:pt x="25392" y="88"/>
                    <a:pt x="18219" y="1"/>
                    <a:pt x="11596" y="1"/>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6"/>
            <p:cNvSpPr/>
            <p:nvPr/>
          </p:nvSpPr>
          <p:spPr>
            <a:xfrm>
              <a:off x="3651950" y="3031425"/>
              <a:ext cx="645475" cy="104050"/>
            </a:xfrm>
            <a:custGeom>
              <a:rect b="b" l="l" r="r" t="t"/>
              <a:pathLst>
                <a:path extrusionOk="0" h="4162" w="25819">
                  <a:moveTo>
                    <a:pt x="11613" y="1"/>
                  </a:moveTo>
                  <a:cubicBezTo>
                    <a:pt x="6041" y="1"/>
                    <a:pt x="860" y="62"/>
                    <a:pt x="601" y="215"/>
                  </a:cubicBezTo>
                  <a:cubicBezTo>
                    <a:pt x="0" y="548"/>
                    <a:pt x="134" y="3484"/>
                    <a:pt x="601" y="3884"/>
                  </a:cubicBezTo>
                  <a:cubicBezTo>
                    <a:pt x="814" y="4082"/>
                    <a:pt x="5957" y="4162"/>
                    <a:pt x="11515" y="4162"/>
                  </a:cubicBezTo>
                  <a:cubicBezTo>
                    <a:pt x="18157" y="4162"/>
                    <a:pt x="25391" y="4048"/>
                    <a:pt x="25519" y="3884"/>
                  </a:cubicBezTo>
                  <a:cubicBezTo>
                    <a:pt x="25819" y="3651"/>
                    <a:pt x="25752" y="482"/>
                    <a:pt x="25519" y="215"/>
                  </a:cubicBezTo>
                  <a:cubicBezTo>
                    <a:pt x="25410" y="88"/>
                    <a:pt x="18236" y="1"/>
                    <a:pt x="11613" y="1"/>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6"/>
            <p:cNvSpPr/>
            <p:nvPr/>
          </p:nvSpPr>
          <p:spPr>
            <a:xfrm>
              <a:off x="4171475" y="2815975"/>
              <a:ext cx="644650" cy="103725"/>
            </a:xfrm>
            <a:custGeom>
              <a:rect b="b" l="l" r="r" t="t"/>
              <a:pathLst>
                <a:path extrusionOk="0" h="4149" w="25786">
                  <a:moveTo>
                    <a:pt x="12180" y="1"/>
                  </a:moveTo>
                  <a:cubicBezTo>
                    <a:pt x="6392" y="1"/>
                    <a:pt x="852" y="69"/>
                    <a:pt x="568" y="227"/>
                  </a:cubicBezTo>
                  <a:cubicBezTo>
                    <a:pt x="1" y="560"/>
                    <a:pt x="134" y="3462"/>
                    <a:pt x="568" y="3896"/>
                  </a:cubicBezTo>
                  <a:cubicBezTo>
                    <a:pt x="779" y="4077"/>
                    <a:pt x="5836" y="4149"/>
                    <a:pt x="11343" y="4149"/>
                  </a:cubicBezTo>
                  <a:cubicBezTo>
                    <a:pt x="18035" y="4149"/>
                    <a:pt x="25391" y="4042"/>
                    <a:pt x="25519" y="3896"/>
                  </a:cubicBezTo>
                  <a:cubicBezTo>
                    <a:pt x="25786" y="3629"/>
                    <a:pt x="25719" y="460"/>
                    <a:pt x="25519" y="227"/>
                  </a:cubicBezTo>
                  <a:cubicBezTo>
                    <a:pt x="25413" y="86"/>
                    <a:pt x="18643" y="1"/>
                    <a:pt x="12180" y="1"/>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6"/>
            <p:cNvSpPr/>
            <p:nvPr/>
          </p:nvSpPr>
          <p:spPr>
            <a:xfrm>
              <a:off x="4172325" y="3246300"/>
              <a:ext cx="400300" cy="103700"/>
            </a:xfrm>
            <a:custGeom>
              <a:rect b="b" l="l" r="r" t="t"/>
              <a:pathLst>
                <a:path extrusionOk="0" h="4148" w="16012">
                  <a:moveTo>
                    <a:pt x="7595" y="0"/>
                  </a:moveTo>
                  <a:cubicBezTo>
                    <a:pt x="4009" y="0"/>
                    <a:pt x="574" y="68"/>
                    <a:pt x="400" y="226"/>
                  </a:cubicBezTo>
                  <a:cubicBezTo>
                    <a:pt x="0" y="560"/>
                    <a:pt x="100" y="3462"/>
                    <a:pt x="400" y="3895"/>
                  </a:cubicBezTo>
                  <a:cubicBezTo>
                    <a:pt x="521" y="4076"/>
                    <a:pt x="3646" y="4148"/>
                    <a:pt x="7054" y="4148"/>
                  </a:cubicBezTo>
                  <a:cubicBezTo>
                    <a:pt x="11195" y="4148"/>
                    <a:pt x="15753" y="4042"/>
                    <a:pt x="15845" y="3895"/>
                  </a:cubicBezTo>
                  <a:cubicBezTo>
                    <a:pt x="16012" y="3595"/>
                    <a:pt x="15978" y="426"/>
                    <a:pt x="15845" y="226"/>
                  </a:cubicBezTo>
                  <a:cubicBezTo>
                    <a:pt x="15792" y="85"/>
                    <a:pt x="11599" y="0"/>
                    <a:pt x="7595" y="0"/>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6"/>
            <p:cNvSpPr/>
            <p:nvPr/>
          </p:nvSpPr>
          <p:spPr>
            <a:xfrm>
              <a:off x="1623825" y="4340425"/>
              <a:ext cx="520350" cy="485650"/>
            </a:xfrm>
            <a:custGeom>
              <a:rect b="b" l="l" r="r" t="t"/>
              <a:pathLst>
                <a:path extrusionOk="0" h="19426" w="20814">
                  <a:moveTo>
                    <a:pt x="534" y="0"/>
                  </a:moveTo>
                  <a:cubicBezTo>
                    <a:pt x="460" y="0"/>
                    <a:pt x="404" y="19"/>
                    <a:pt x="368" y="59"/>
                  </a:cubicBezTo>
                  <a:cubicBezTo>
                    <a:pt x="1" y="192"/>
                    <a:pt x="168" y="6163"/>
                    <a:pt x="5638" y="13135"/>
                  </a:cubicBezTo>
                  <a:cubicBezTo>
                    <a:pt x="9518" y="18090"/>
                    <a:pt x="14528" y="19426"/>
                    <a:pt x="17443" y="19426"/>
                  </a:cubicBezTo>
                  <a:cubicBezTo>
                    <a:pt x="18689" y="19426"/>
                    <a:pt x="19552" y="19182"/>
                    <a:pt x="19782" y="18872"/>
                  </a:cubicBezTo>
                  <a:cubicBezTo>
                    <a:pt x="20814" y="16550"/>
                    <a:pt x="2721" y="0"/>
                    <a:pt x="534" y="0"/>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6"/>
            <p:cNvSpPr/>
            <p:nvPr/>
          </p:nvSpPr>
          <p:spPr>
            <a:xfrm>
              <a:off x="1431200" y="3244650"/>
              <a:ext cx="1687900" cy="1846125"/>
            </a:xfrm>
            <a:custGeom>
              <a:rect b="b" l="l" r="r" t="t"/>
              <a:pathLst>
                <a:path extrusionOk="0" h="73845" w="67516">
                  <a:moveTo>
                    <a:pt x="62478" y="0"/>
                  </a:moveTo>
                  <a:cubicBezTo>
                    <a:pt x="60776" y="0"/>
                    <a:pt x="57682" y="3519"/>
                    <a:pt x="57141" y="4028"/>
                  </a:cubicBezTo>
                  <a:cubicBezTo>
                    <a:pt x="56607" y="4595"/>
                    <a:pt x="52104" y="5963"/>
                    <a:pt x="50603" y="6863"/>
                  </a:cubicBezTo>
                  <a:cubicBezTo>
                    <a:pt x="49102" y="7797"/>
                    <a:pt x="41196" y="13802"/>
                    <a:pt x="41196" y="13802"/>
                  </a:cubicBezTo>
                  <a:lnTo>
                    <a:pt x="41196" y="1193"/>
                  </a:lnTo>
                  <a:cubicBezTo>
                    <a:pt x="41196" y="1193"/>
                    <a:pt x="35325" y="2927"/>
                    <a:pt x="33324" y="5129"/>
                  </a:cubicBezTo>
                  <a:cubicBezTo>
                    <a:pt x="31323" y="7297"/>
                    <a:pt x="16912" y="37652"/>
                    <a:pt x="16912" y="37652"/>
                  </a:cubicBezTo>
                  <a:lnTo>
                    <a:pt x="0" y="53830"/>
                  </a:lnTo>
                  <a:cubicBezTo>
                    <a:pt x="5638" y="61069"/>
                    <a:pt x="12409" y="67373"/>
                    <a:pt x="18914" y="73845"/>
                  </a:cubicBezTo>
                  <a:lnTo>
                    <a:pt x="28988" y="58300"/>
                  </a:lnTo>
                  <a:cubicBezTo>
                    <a:pt x="37527" y="56332"/>
                    <a:pt x="41196" y="52363"/>
                    <a:pt x="41196" y="52363"/>
                  </a:cubicBezTo>
                  <a:lnTo>
                    <a:pt x="41196" y="41388"/>
                  </a:lnTo>
                  <a:cubicBezTo>
                    <a:pt x="45666" y="34683"/>
                    <a:pt x="45933" y="31815"/>
                    <a:pt x="46967" y="24876"/>
                  </a:cubicBezTo>
                  <a:cubicBezTo>
                    <a:pt x="47901" y="22041"/>
                    <a:pt x="51804" y="19306"/>
                    <a:pt x="54239" y="16470"/>
                  </a:cubicBezTo>
                  <a:cubicBezTo>
                    <a:pt x="54873" y="16170"/>
                    <a:pt x="58108" y="14469"/>
                    <a:pt x="59743" y="13101"/>
                  </a:cubicBezTo>
                  <a:cubicBezTo>
                    <a:pt x="67515" y="6496"/>
                    <a:pt x="64746" y="525"/>
                    <a:pt x="62712" y="25"/>
                  </a:cubicBezTo>
                  <a:cubicBezTo>
                    <a:pt x="62637" y="8"/>
                    <a:pt x="62559" y="0"/>
                    <a:pt x="62478"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6"/>
            <p:cNvSpPr/>
            <p:nvPr/>
          </p:nvSpPr>
          <p:spPr>
            <a:xfrm>
              <a:off x="2867225" y="3251100"/>
              <a:ext cx="166800" cy="150975"/>
            </a:xfrm>
            <a:custGeom>
              <a:rect b="b" l="l" r="r" t="t"/>
              <a:pathLst>
                <a:path extrusionOk="0" h="6039" w="6672">
                  <a:moveTo>
                    <a:pt x="5071" y="1"/>
                  </a:moveTo>
                  <a:lnTo>
                    <a:pt x="4837" y="368"/>
                  </a:lnTo>
                  <a:cubicBezTo>
                    <a:pt x="5804" y="835"/>
                    <a:pt x="6271" y="1568"/>
                    <a:pt x="6271" y="2436"/>
                  </a:cubicBezTo>
                  <a:cubicBezTo>
                    <a:pt x="6238" y="3603"/>
                    <a:pt x="5271" y="4904"/>
                    <a:pt x="3936" y="5538"/>
                  </a:cubicBezTo>
                  <a:cubicBezTo>
                    <a:pt x="3681" y="5598"/>
                    <a:pt x="3439" y="5625"/>
                    <a:pt x="3210" y="5625"/>
                  </a:cubicBezTo>
                  <a:cubicBezTo>
                    <a:pt x="1406" y="5625"/>
                    <a:pt x="430" y="3963"/>
                    <a:pt x="401" y="3903"/>
                  </a:cubicBezTo>
                  <a:lnTo>
                    <a:pt x="0" y="4104"/>
                  </a:lnTo>
                  <a:cubicBezTo>
                    <a:pt x="0" y="4104"/>
                    <a:pt x="1134" y="6038"/>
                    <a:pt x="3236" y="6038"/>
                  </a:cubicBezTo>
                  <a:cubicBezTo>
                    <a:pt x="3469" y="6038"/>
                    <a:pt x="3770" y="6038"/>
                    <a:pt x="4070" y="5905"/>
                  </a:cubicBezTo>
                  <a:lnTo>
                    <a:pt x="4103" y="5905"/>
                  </a:lnTo>
                  <a:cubicBezTo>
                    <a:pt x="5604" y="5204"/>
                    <a:pt x="6638" y="3837"/>
                    <a:pt x="6672" y="2436"/>
                  </a:cubicBezTo>
                  <a:cubicBezTo>
                    <a:pt x="6672" y="1402"/>
                    <a:pt x="6138" y="534"/>
                    <a:pt x="5071"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6"/>
            <p:cNvSpPr/>
            <p:nvPr/>
          </p:nvSpPr>
          <p:spPr>
            <a:xfrm>
              <a:off x="2656225" y="3461250"/>
              <a:ext cx="56750" cy="59225"/>
            </a:xfrm>
            <a:custGeom>
              <a:rect b="b" l="l" r="r" t="t"/>
              <a:pathLst>
                <a:path extrusionOk="0" h="2369" w="2270">
                  <a:moveTo>
                    <a:pt x="201" y="1"/>
                  </a:moveTo>
                  <a:lnTo>
                    <a:pt x="1" y="334"/>
                  </a:lnTo>
                  <a:cubicBezTo>
                    <a:pt x="835" y="835"/>
                    <a:pt x="1469" y="1535"/>
                    <a:pt x="1902" y="2369"/>
                  </a:cubicBezTo>
                  <a:lnTo>
                    <a:pt x="2269" y="2202"/>
                  </a:lnTo>
                  <a:cubicBezTo>
                    <a:pt x="1769" y="1335"/>
                    <a:pt x="1102" y="568"/>
                    <a:pt x="201"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6"/>
            <p:cNvSpPr/>
            <p:nvPr/>
          </p:nvSpPr>
          <p:spPr>
            <a:xfrm>
              <a:off x="2687100" y="3445400"/>
              <a:ext cx="42550" cy="44225"/>
            </a:xfrm>
            <a:custGeom>
              <a:rect b="b" l="l" r="r" t="t"/>
              <a:pathLst>
                <a:path extrusionOk="0" h="1769" w="1702">
                  <a:moveTo>
                    <a:pt x="234" y="1"/>
                  </a:moveTo>
                  <a:lnTo>
                    <a:pt x="0" y="334"/>
                  </a:lnTo>
                  <a:cubicBezTo>
                    <a:pt x="534" y="701"/>
                    <a:pt x="1001" y="1168"/>
                    <a:pt x="1368" y="1769"/>
                  </a:cubicBezTo>
                  <a:lnTo>
                    <a:pt x="1701" y="1535"/>
                  </a:lnTo>
                  <a:cubicBezTo>
                    <a:pt x="1301" y="935"/>
                    <a:pt x="834" y="434"/>
                    <a:pt x="234"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6"/>
            <p:cNvSpPr/>
            <p:nvPr/>
          </p:nvSpPr>
          <p:spPr>
            <a:xfrm>
              <a:off x="2311000" y="4276825"/>
              <a:ext cx="154300" cy="155975"/>
            </a:xfrm>
            <a:custGeom>
              <a:rect b="b" l="l" r="r" t="t"/>
              <a:pathLst>
                <a:path extrusionOk="0" h="6239" w="6172">
                  <a:moveTo>
                    <a:pt x="5838" y="1"/>
                  </a:moveTo>
                  <a:cubicBezTo>
                    <a:pt x="5838" y="34"/>
                    <a:pt x="4003" y="2736"/>
                    <a:pt x="0" y="5905"/>
                  </a:cubicBezTo>
                  <a:lnTo>
                    <a:pt x="234" y="6239"/>
                  </a:lnTo>
                  <a:cubicBezTo>
                    <a:pt x="4303" y="3036"/>
                    <a:pt x="6138" y="234"/>
                    <a:pt x="6171" y="234"/>
                  </a:cubicBezTo>
                  <a:lnTo>
                    <a:pt x="5838"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6"/>
            <p:cNvSpPr/>
            <p:nvPr/>
          </p:nvSpPr>
          <p:spPr>
            <a:xfrm>
              <a:off x="2195075" y="3585500"/>
              <a:ext cx="267725" cy="155150"/>
            </a:xfrm>
            <a:custGeom>
              <a:rect b="b" l="l" r="r" t="t"/>
              <a:pathLst>
                <a:path extrusionOk="0" h="6206" w="10709">
                  <a:moveTo>
                    <a:pt x="10475" y="1"/>
                  </a:moveTo>
                  <a:cubicBezTo>
                    <a:pt x="8506" y="1535"/>
                    <a:pt x="6305" y="2970"/>
                    <a:pt x="3670" y="4337"/>
                  </a:cubicBezTo>
                  <a:cubicBezTo>
                    <a:pt x="2636" y="4838"/>
                    <a:pt x="1435" y="5405"/>
                    <a:pt x="0" y="5805"/>
                  </a:cubicBezTo>
                  <a:lnTo>
                    <a:pt x="134" y="6205"/>
                  </a:lnTo>
                  <a:cubicBezTo>
                    <a:pt x="1535" y="5838"/>
                    <a:pt x="2802" y="5238"/>
                    <a:pt x="3836" y="4738"/>
                  </a:cubicBezTo>
                  <a:cubicBezTo>
                    <a:pt x="6505" y="3337"/>
                    <a:pt x="8773" y="1902"/>
                    <a:pt x="10708" y="334"/>
                  </a:cubicBezTo>
                  <a:lnTo>
                    <a:pt x="10475"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6"/>
            <p:cNvSpPr/>
            <p:nvPr/>
          </p:nvSpPr>
          <p:spPr>
            <a:xfrm>
              <a:off x="2757150" y="3631375"/>
              <a:ext cx="30875" cy="30050"/>
            </a:xfrm>
            <a:custGeom>
              <a:rect b="b" l="l" r="r" t="t"/>
              <a:pathLst>
                <a:path extrusionOk="0" h="1202" w="1235">
                  <a:moveTo>
                    <a:pt x="334" y="0"/>
                  </a:moveTo>
                  <a:lnTo>
                    <a:pt x="0" y="201"/>
                  </a:lnTo>
                  <a:cubicBezTo>
                    <a:pt x="300" y="634"/>
                    <a:pt x="634" y="935"/>
                    <a:pt x="1068" y="1201"/>
                  </a:cubicBezTo>
                  <a:lnTo>
                    <a:pt x="1234" y="868"/>
                  </a:lnTo>
                  <a:cubicBezTo>
                    <a:pt x="867" y="668"/>
                    <a:pt x="567" y="367"/>
                    <a:pt x="334"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6"/>
            <p:cNvSpPr/>
            <p:nvPr/>
          </p:nvSpPr>
          <p:spPr>
            <a:xfrm>
              <a:off x="2080825" y="4696300"/>
              <a:ext cx="75075" cy="22550"/>
            </a:xfrm>
            <a:custGeom>
              <a:rect b="b" l="l" r="r" t="t"/>
              <a:pathLst>
                <a:path extrusionOk="0" h="902" w="3003">
                  <a:moveTo>
                    <a:pt x="2903" y="1"/>
                  </a:moveTo>
                  <a:cubicBezTo>
                    <a:pt x="2002" y="234"/>
                    <a:pt x="1001" y="401"/>
                    <a:pt x="0" y="468"/>
                  </a:cubicBezTo>
                  <a:lnTo>
                    <a:pt x="34" y="901"/>
                  </a:lnTo>
                  <a:cubicBezTo>
                    <a:pt x="1068" y="801"/>
                    <a:pt x="2069" y="634"/>
                    <a:pt x="3003" y="434"/>
                  </a:cubicBezTo>
                  <a:lnTo>
                    <a:pt x="2903"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6"/>
            <p:cNvSpPr/>
            <p:nvPr/>
          </p:nvSpPr>
          <p:spPr>
            <a:xfrm>
              <a:off x="1478725" y="4341875"/>
              <a:ext cx="639650" cy="653000"/>
            </a:xfrm>
            <a:custGeom>
              <a:rect b="b" l="l" r="r" t="t"/>
              <a:pathLst>
                <a:path extrusionOk="0" h="26120" w="25586">
                  <a:moveTo>
                    <a:pt x="6172" y="1"/>
                  </a:moveTo>
                  <a:lnTo>
                    <a:pt x="1" y="5405"/>
                  </a:lnTo>
                  <a:cubicBezTo>
                    <a:pt x="201" y="10809"/>
                    <a:pt x="10642" y="23484"/>
                    <a:pt x="21116" y="26120"/>
                  </a:cubicBezTo>
                  <a:lnTo>
                    <a:pt x="25586" y="18814"/>
                  </a:lnTo>
                  <a:lnTo>
                    <a:pt x="25586" y="18814"/>
                  </a:lnTo>
                  <a:cubicBezTo>
                    <a:pt x="25453" y="18848"/>
                    <a:pt x="25310" y="18865"/>
                    <a:pt x="25157" y="18865"/>
                  </a:cubicBezTo>
                  <a:cubicBezTo>
                    <a:pt x="20338" y="18865"/>
                    <a:pt x="5687" y="2523"/>
                    <a:pt x="61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6"/>
            <p:cNvSpPr/>
            <p:nvPr/>
          </p:nvSpPr>
          <p:spPr>
            <a:xfrm>
              <a:off x="1190200" y="4452000"/>
              <a:ext cx="841450" cy="998200"/>
            </a:xfrm>
            <a:custGeom>
              <a:rect b="b" l="l" r="r" t="t"/>
              <a:pathLst>
                <a:path extrusionOk="0" h="39928" w="33658">
                  <a:moveTo>
                    <a:pt x="12163" y="0"/>
                  </a:moveTo>
                  <a:cubicBezTo>
                    <a:pt x="11993" y="0"/>
                    <a:pt x="11799" y="37"/>
                    <a:pt x="11642" y="166"/>
                  </a:cubicBezTo>
                  <a:lnTo>
                    <a:pt x="0" y="11074"/>
                  </a:lnTo>
                  <a:lnTo>
                    <a:pt x="0" y="39928"/>
                  </a:lnTo>
                  <a:lnTo>
                    <a:pt x="21349" y="39928"/>
                  </a:lnTo>
                  <a:lnTo>
                    <a:pt x="33457" y="21414"/>
                  </a:lnTo>
                  <a:cubicBezTo>
                    <a:pt x="33657" y="21047"/>
                    <a:pt x="33557" y="20781"/>
                    <a:pt x="33357" y="20580"/>
                  </a:cubicBezTo>
                  <a:lnTo>
                    <a:pt x="32757" y="21514"/>
                  </a:lnTo>
                  <a:cubicBezTo>
                    <a:pt x="27586" y="21414"/>
                    <a:pt x="11875" y="6003"/>
                    <a:pt x="11642" y="900"/>
                  </a:cubicBezTo>
                  <a:lnTo>
                    <a:pt x="12576" y="66"/>
                  </a:lnTo>
                  <a:cubicBezTo>
                    <a:pt x="12576" y="66"/>
                    <a:pt x="12390" y="0"/>
                    <a:pt x="121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6"/>
            <p:cNvSpPr/>
            <p:nvPr/>
          </p:nvSpPr>
          <p:spPr>
            <a:xfrm>
              <a:off x="1960750" y="4856425"/>
              <a:ext cx="55875" cy="55900"/>
            </a:xfrm>
            <a:custGeom>
              <a:rect b="b" l="l" r="r" t="t"/>
              <a:pathLst>
                <a:path extrusionOk="0" h="2236" w="2235">
                  <a:moveTo>
                    <a:pt x="1101" y="0"/>
                  </a:moveTo>
                  <a:cubicBezTo>
                    <a:pt x="500" y="0"/>
                    <a:pt x="0" y="501"/>
                    <a:pt x="0" y="1101"/>
                  </a:cubicBezTo>
                  <a:cubicBezTo>
                    <a:pt x="0" y="1735"/>
                    <a:pt x="500" y="2235"/>
                    <a:pt x="1101" y="2235"/>
                  </a:cubicBezTo>
                  <a:cubicBezTo>
                    <a:pt x="1735" y="2235"/>
                    <a:pt x="2235" y="1735"/>
                    <a:pt x="2235" y="1101"/>
                  </a:cubicBezTo>
                  <a:cubicBezTo>
                    <a:pt x="2235" y="501"/>
                    <a:pt x="1735" y="0"/>
                    <a:pt x="1101"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6"/>
            <p:cNvSpPr/>
            <p:nvPr/>
          </p:nvSpPr>
          <p:spPr>
            <a:xfrm>
              <a:off x="2812175" y="1683325"/>
              <a:ext cx="890675" cy="950700"/>
            </a:xfrm>
            <a:custGeom>
              <a:rect b="b" l="l" r="r" t="t"/>
              <a:pathLst>
                <a:path extrusionOk="0" h="38028" w="35627">
                  <a:moveTo>
                    <a:pt x="1" y="0"/>
                  </a:moveTo>
                  <a:lnTo>
                    <a:pt x="1" y="38027"/>
                  </a:lnTo>
                  <a:lnTo>
                    <a:pt x="35626" y="38027"/>
                  </a:lnTo>
                  <a:lnTo>
                    <a:pt x="35626" y="0"/>
                  </a:ln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6"/>
            <p:cNvSpPr/>
            <p:nvPr/>
          </p:nvSpPr>
          <p:spPr>
            <a:xfrm>
              <a:off x="2919750" y="1774200"/>
              <a:ext cx="677175" cy="753900"/>
            </a:xfrm>
            <a:custGeom>
              <a:rect b="b" l="l" r="r" t="t"/>
              <a:pathLst>
                <a:path extrusionOk="0" h="30156" w="27087">
                  <a:moveTo>
                    <a:pt x="13644" y="1"/>
                  </a:moveTo>
                  <a:cubicBezTo>
                    <a:pt x="7640" y="1"/>
                    <a:pt x="5872" y="6072"/>
                    <a:pt x="6405" y="9141"/>
                  </a:cubicBezTo>
                  <a:cubicBezTo>
                    <a:pt x="4404" y="15245"/>
                    <a:pt x="1" y="20616"/>
                    <a:pt x="6405" y="23751"/>
                  </a:cubicBezTo>
                  <a:cubicBezTo>
                    <a:pt x="6405" y="27287"/>
                    <a:pt x="10075" y="30156"/>
                    <a:pt x="13644" y="30156"/>
                  </a:cubicBezTo>
                  <a:cubicBezTo>
                    <a:pt x="17180" y="30156"/>
                    <a:pt x="17213" y="25986"/>
                    <a:pt x="20048" y="23751"/>
                  </a:cubicBezTo>
                  <a:cubicBezTo>
                    <a:pt x="27087" y="21316"/>
                    <a:pt x="20882" y="8474"/>
                    <a:pt x="20882" y="8474"/>
                  </a:cubicBezTo>
                  <a:cubicBezTo>
                    <a:pt x="21516" y="4738"/>
                    <a:pt x="19648" y="1"/>
                    <a:pt x="1364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6"/>
            <p:cNvSpPr/>
            <p:nvPr/>
          </p:nvSpPr>
          <p:spPr>
            <a:xfrm>
              <a:off x="3172425" y="2090275"/>
              <a:ext cx="176825" cy="241850"/>
            </a:xfrm>
            <a:custGeom>
              <a:rect b="b" l="l" r="r" t="t"/>
              <a:pathLst>
                <a:path extrusionOk="0" h="9674" w="7073">
                  <a:moveTo>
                    <a:pt x="1" y="0"/>
                  </a:moveTo>
                  <a:lnTo>
                    <a:pt x="1" y="9674"/>
                  </a:lnTo>
                  <a:lnTo>
                    <a:pt x="7073" y="9674"/>
                  </a:lnTo>
                  <a:lnTo>
                    <a:pt x="7073" y="0"/>
                  </a:ln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6"/>
            <p:cNvSpPr/>
            <p:nvPr/>
          </p:nvSpPr>
          <p:spPr>
            <a:xfrm>
              <a:off x="3174100" y="2090275"/>
              <a:ext cx="176000" cy="154475"/>
            </a:xfrm>
            <a:custGeom>
              <a:rect b="b" l="l" r="r" t="t"/>
              <a:pathLst>
                <a:path extrusionOk="0" h="6179" w="7040">
                  <a:moveTo>
                    <a:pt x="1" y="0"/>
                  </a:moveTo>
                  <a:lnTo>
                    <a:pt x="1" y="5104"/>
                  </a:lnTo>
                  <a:cubicBezTo>
                    <a:pt x="858" y="5850"/>
                    <a:pt x="1781" y="6179"/>
                    <a:pt x="2703" y="6179"/>
                  </a:cubicBezTo>
                  <a:cubicBezTo>
                    <a:pt x="4255" y="6179"/>
                    <a:pt x="5804" y="5247"/>
                    <a:pt x="7039" y="3803"/>
                  </a:cubicBezTo>
                  <a:lnTo>
                    <a:pt x="7039" y="0"/>
                  </a:lnTo>
                  <a:close/>
                </a:path>
              </a:pathLst>
            </a:custGeom>
            <a:solidFill>
              <a:srgbClr val="D88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6"/>
            <p:cNvSpPr/>
            <p:nvPr/>
          </p:nvSpPr>
          <p:spPr>
            <a:xfrm>
              <a:off x="2857200" y="2242050"/>
              <a:ext cx="799775" cy="391975"/>
            </a:xfrm>
            <a:custGeom>
              <a:rect b="b" l="l" r="r" t="t"/>
              <a:pathLst>
                <a:path extrusionOk="0" h="15679" w="31991">
                  <a:moveTo>
                    <a:pt x="12643" y="0"/>
                  </a:moveTo>
                  <a:cubicBezTo>
                    <a:pt x="12643" y="0"/>
                    <a:pt x="5238" y="367"/>
                    <a:pt x="2636" y="3403"/>
                  </a:cubicBezTo>
                  <a:cubicBezTo>
                    <a:pt x="1" y="6438"/>
                    <a:pt x="1" y="15678"/>
                    <a:pt x="1" y="15678"/>
                  </a:cubicBezTo>
                  <a:lnTo>
                    <a:pt x="31990" y="15678"/>
                  </a:lnTo>
                  <a:cubicBezTo>
                    <a:pt x="31990" y="15678"/>
                    <a:pt x="31323" y="6071"/>
                    <a:pt x="28755" y="3403"/>
                  </a:cubicBezTo>
                  <a:cubicBezTo>
                    <a:pt x="26253" y="734"/>
                    <a:pt x="19682" y="0"/>
                    <a:pt x="19682" y="0"/>
                  </a:cubicBezTo>
                  <a:cubicBezTo>
                    <a:pt x="19027" y="1638"/>
                    <a:pt x="17560" y="2415"/>
                    <a:pt x="16117" y="2415"/>
                  </a:cubicBezTo>
                  <a:cubicBezTo>
                    <a:pt x="14622" y="2415"/>
                    <a:pt x="13153" y="1580"/>
                    <a:pt x="12643"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6"/>
            <p:cNvSpPr/>
            <p:nvPr/>
          </p:nvSpPr>
          <p:spPr>
            <a:xfrm>
              <a:off x="3045575" y="1983600"/>
              <a:ext cx="130225" cy="106150"/>
            </a:xfrm>
            <a:custGeom>
              <a:rect b="b" l="l" r="r" t="t"/>
              <a:pathLst>
                <a:path extrusionOk="0" h="4246" w="5209">
                  <a:moveTo>
                    <a:pt x="1989" y="0"/>
                  </a:moveTo>
                  <a:cubicBezTo>
                    <a:pt x="1506" y="0"/>
                    <a:pt x="921" y="204"/>
                    <a:pt x="605" y="1065"/>
                  </a:cubicBezTo>
                  <a:cubicBezTo>
                    <a:pt x="0" y="2625"/>
                    <a:pt x="1157" y="4245"/>
                    <a:pt x="2946" y="4245"/>
                  </a:cubicBezTo>
                  <a:cubicBezTo>
                    <a:pt x="3031" y="4245"/>
                    <a:pt x="3118" y="4242"/>
                    <a:pt x="3207" y="4234"/>
                  </a:cubicBezTo>
                  <a:cubicBezTo>
                    <a:pt x="5208" y="4067"/>
                    <a:pt x="2773" y="164"/>
                    <a:pt x="2773" y="164"/>
                  </a:cubicBezTo>
                  <a:cubicBezTo>
                    <a:pt x="2773" y="164"/>
                    <a:pt x="2422" y="0"/>
                    <a:pt x="1989"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6"/>
            <p:cNvSpPr/>
            <p:nvPr/>
          </p:nvSpPr>
          <p:spPr>
            <a:xfrm>
              <a:off x="3346725" y="1983600"/>
              <a:ext cx="130225" cy="106150"/>
            </a:xfrm>
            <a:custGeom>
              <a:rect b="b" l="l" r="r" t="t"/>
              <a:pathLst>
                <a:path extrusionOk="0" h="4246" w="5209">
                  <a:moveTo>
                    <a:pt x="3136" y="0"/>
                  </a:moveTo>
                  <a:cubicBezTo>
                    <a:pt x="2676" y="0"/>
                    <a:pt x="2302" y="164"/>
                    <a:pt x="2302" y="164"/>
                  </a:cubicBezTo>
                  <a:cubicBezTo>
                    <a:pt x="2302" y="164"/>
                    <a:pt x="1" y="4067"/>
                    <a:pt x="1969" y="4234"/>
                  </a:cubicBezTo>
                  <a:cubicBezTo>
                    <a:pt x="2059" y="4242"/>
                    <a:pt x="2147" y="4245"/>
                    <a:pt x="2234" y="4245"/>
                  </a:cubicBezTo>
                  <a:cubicBezTo>
                    <a:pt x="4052" y="4245"/>
                    <a:pt x="5209" y="2625"/>
                    <a:pt x="4604" y="1065"/>
                  </a:cubicBezTo>
                  <a:cubicBezTo>
                    <a:pt x="4270" y="204"/>
                    <a:pt x="3649" y="0"/>
                    <a:pt x="3136"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6"/>
            <p:cNvSpPr/>
            <p:nvPr/>
          </p:nvSpPr>
          <p:spPr>
            <a:xfrm>
              <a:off x="3107400" y="1803825"/>
              <a:ext cx="309400" cy="418225"/>
            </a:xfrm>
            <a:custGeom>
              <a:rect b="b" l="l" r="r" t="t"/>
              <a:pathLst>
                <a:path extrusionOk="0" h="16729" w="12376">
                  <a:moveTo>
                    <a:pt x="6154" y="0"/>
                  </a:moveTo>
                  <a:cubicBezTo>
                    <a:pt x="4912" y="0"/>
                    <a:pt x="3669" y="350"/>
                    <a:pt x="2569" y="1051"/>
                  </a:cubicBezTo>
                  <a:cubicBezTo>
                    <a:pt x="1201" y="1885"/>
                    <a:pt x="200" y="3286"/>
                    <a:pt x="167" y="5621"/>
                  </a:cubicBezTo>
                  <a:cubicBezTo>
                    <a:pt x="134" y="7889"/>
                    <a:pt x="0" y="9290"/>
                    <a:pt x="500" y="11425"/>
                  </a:cubicBezTo>
                  <a:cubicBezTo>
                    <a:pt x="1201" y="14260"/>
                    <a:pt x="3903" y="16729"/>
                    <a:pt x="6171" y="16729"/>
                  </a:cubicBezTo>
                  <a:cubicBezTo>
                    <a:pt x="8406" y="16729"/>
                    <a:pt x="11175" y="14260"/>
                    <a:pt x="11842" y="11425"/>
                  </a:cubicBezTo>
                  <a:cubicBezTo>
                    <a:pt x="12376" y="9357"/>
                    <a:pt x="12009" y="7889"/>
                    <a:pt x="12009" y="5621"/>
                  </a:cubicBezTo>
                  <a:cubicBezTo>
                    <a:pt x="11975" y="3286"/>
                    <a:pt x="11141" y="1885"/>
                    <a:pt x="9740" y="1051"/>
                  </a:cubicBezTo>
                  <a:cubicBezTo>
                    <a:pt x="8640" y="350"/>
                    <a:pt x="7397" y="0"/>
                    <a:pt x="6154"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6"/>
            <p:cNvSpPr/>
            <p:nvPr/>
          </p:nvSpPr>
          <p:spPr>
            <a:xfrm>
              <a:off x="3069875" y="2006050"/>
              <a:ext cx="29200" cy="42550"/>
            </a:xfrm>
            <a:custGeom>
              <a:rect b="b" l="l" r="r" t="t"/>
              <a:pathLst>
                <a:path extrusionOk="0" h="1702" w="1168">
                  <a:moveTo>
                    <a:pt x="1168" y="0"/>
                  </a:moveTo>
                  <a:cubicBezTo>
                    <a:pt x="967" y="0"/>
                    <a:pt x="634" y="100"/>
                    <a:pt x="367" y="367"/>
                  </a:cubicBezTo>
                  <a:cubicBezTo>
                    <a:pt x="167" y="601"/>
                    <a:pt x="0" y="1001"/>
                    <a:pt x="133" y="1702"/>
                  </a:cubicBezTo>
                  <a:lnTo>
                    <a:pt x="534" y="1668"/>
                  </a:lnTo>
                  <a:cubicBezTo>
                    <a:pt x="467" y="1268"/>
                    <a:pt x="534" y="868"/>
                    <a:pt x="701" y="667"/>
                  </a:cubicBezTo>
                  <a:cubicBezTo>
                    <a:pt x="867" y="467"/>
                    <a:pt x="1067" y="434"/>
                    <a:pt x="1168" y="434"/>
                  </a:cubicBezTo>
                  <a:lnTo>
                    <a:pt x="1168"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6"/>
            <p:cNvSpPr/>
            <p:nvPr/>
          </p:nvSpPr>
          <p:spPr>
            <a:xfrm>
              <a:off x="3079025" y="2017725"/>
              <a:ext cx="28400" cy="29200"/>
            </a:xfrm>
            <a:custGeom>
              <a:rect b="b" l="l" r="r" t="t"/>
              <a:pathLst>
                <a:path extrusionOk="0" h="1168" w="1136">
                  <a:moveTo>
                    <a:pt x="101" y="0"/>
                  </a:moveTo>
                  <a:lnTo>
                    <a:pt x="1" y="401"/>
                  </a:lnTo>
                  <a:cubicBezTo>
                    <a:pt x="1" y="401"/>
                    <a:pt x="601" y="567"/>
                    <a:pt x="701" y="1168"/>
                  </a:cubicBezTo>
                  <a:lnTo>
                    <a:pt x="1135" y="1034"/>
                  </a:lnTo>
                  <a:cubicBezTo>
                    <a:pt x="935" y="200"/>
                    <a:pt x="134" y="0"/>
                    <a:pt x="101"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6"/>
            <p:cNvSpPr/>
            <p:nvPr/>
          </p:nvSpPr>
          <p:spPr>
            <a:xfrm>
              <a:off x="3425125" y="2005200"/>
              <a:ext cx="29200" cy="43400"/>
            </a:xfrm>
            <a:custGeom>
              <a:rect b="b" l="l" r="r" t="t"/>
              <a:pathLst>
                <a:path extrusionOk="0" h="1736" w="1168">
                  <a:moveTo>
                    <a:pt x="0" y="1"/>
                  </a:moveTo>
                  <a:lnTo>
                    <a:pt x="0" y="401"/>
                  </a:lnTo>
                  <a:cubicBezTo>
                    <a:pt x="100" y="401"/>
                    <a:pt x="300" y="468"/>
                    <a:pt x="467" y="668"/>
                  </a:cubicBezTo>
                  <a:cubicBezTo>
                    <a:pt x="667" y="868"/>
                    <a:pt x="701" y="1235"/>
                    <a:pt x="634" y="1669"/>
                  </a:cubicBezTo>
                  <a:lnTo>
                    <a:pt x="1034" y="1736"/>
                  </a:lnTo>
                  <a:cubicBezTo>
                    <a:pt x="1168" y="1068"/>
                    <a:pt x="1001" y="668"/>
                    <a:pt x="801" y="368"/>
                  </a:cubicBezTo>
                  <a:cubicBezTo>
                    <a:pt x="534" y="68"/>
                    <a:pt x="200" y="1"/>
                    <a:pt x="0"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6"/>
            <p:cNvSpPr/>
            <p:nvPr/>
          </p:nvSpPr>
          <p:spPr>
            <a:xfrm>
              <a:off x="3416775" y="2018550"/>
              <a:ext cx="28375" cy="28375"/>
            </a:xfrm>
            <a:custGeom>
              <a:rect b="b" l="l" r="r" t="t"/>
              <a:pathLst>
                <a:path extrusionOk="0" h="1135" w="1135">
                  <a:moveTo>
                    <a:pt x="1035" y="1"/>
                  </a:moveTo>
                  <a:cubicBezTo>
                    <a:pt x="1001" y="1"/>
                    <a:pt x="201" y="201"/>
                    <a:pt x="1" y="1035"/>
                  </a:cubicBezTo>
                  <a:lnTo>
                    <a:pt x="434" y="1135"/>
                  </a:lnTo>
                  <a:cubicBezTo>
                    <a:pt x="521" y="615"/>
                    <a:pt x="957" y="421"/>
                    <a:pt x="1095" y="421"/>
                  </a:cubicBezTo>
                  <a:cubicBezTo>
                    <a:pt x="1116" y="421"/>
                    <a:pt x="1130" y="425"/>
                    <a:pt x="1135" y="434"/>
                  </a:cubicBezTo>
                  <a:lnTo>
                    <a:pt x="1035"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6"/>
            <p:cNvSpPr/>
            <p:nvPr/>
          </p:nvSpPr>
          <p:spPr>
            <a:xfrm>
              <a:off x="3238325" y="2129475"/>
              <a:ext cx="44225" cy="14200"/>
            </a:xfrm>
            <a:custGeom>
              <a:rect b="b" l="l" r="r" t="t"/>
              <a:pathLst>
                <a:path extrusionOk="0" h="568" w="1769">
                  <a:moveTo>
                    <a:pt x="234" y="0"/>
                  </a:moveTo>
                  <a:lnTo>
                    <a:pt x="0" y="367"/>
                  </a:lnTo>
                  <a:cubicBezTo>
                    <a:pt x="234" y="434"/>
                    <a:pt x="501" y="567"/>
                    <a:pt x="901" y="567"/>
                  </a:cubicBezTo>
                  <a:cubicBezTo>
                    <a:pt x="1134" y="567"/>
                    <a:pt x="1435" y="501"/>
                    <a:pt x="1768" y="367"/>
                  </a:cubicBezTo>
                  <a:lnTo>
                    <a:pt x="1568" y="0"/>
                  </a:lnTo>
                  <a:cubicBezTo>
                    <a:pt x="1328" y="107"/>
                    <a:pt x="1104" y="144"/>
                    <a:pt x="906" y="144"/>
                  </a:cubicBezTo>
                  <a:cubicBezTo>
                    <a:pt x="610" y="144"/>
                    <a:pt x="374" y="60"/>
                    <a:pt x="234"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6"/>
            <p:cNvSpPr/>
            <p:nvPr/>
          </p:nvSpPr>
          <p:spPr>
            <a:xfrm>
              <a:off x="3210800" y="2106125"/>
              <a:ext cx="100100" cy="17525"/>
            </a:xfrm>
            <a:custGeom>
              <a:rect b="b" l="l" r="r" t="t"/>
              <a:pathLst>
                <a:path extrusionOk="0" h="701" w="4004">
                  <a:moveTo>
                    <a:pt x="100" y="0"/>
                  </a:moveTo>
                  <a:lnTo>
                    <a:pt x="0" y="434"/>
                  </a:lnTo>
                  <a:cubicBezTo>
                    <a:pt x="401" y="534"/>
                    <a:pt x="1101" y="701"/>
                    <a:pt x="2002" y="701"/>
                  </a:cubicBezTo>
                  <a:cubicBezTo>
                    <a:pt x="2569" y="701"/>
                    <a:pt x="3236" y="634"/>
                    <a:pt x="4003" y="434"/>
                  </a:cubicBezTo>
                  <a:lnTo>
                    <a:pt x="3870" y="0"/>
                  </a:lnTo>
                  <a:cubicBezTo>
                    <a:pt x="3209" y="203"/>
                    <a:pt x="2586" y="274"/>
                    <a:pt x="2029" y="274"/>
                  </a:cubicBezTo>
                  <a:cubicBezTo>
                    <a:pt x="1211" y="274"/>
                    <a:pt x="537" y="119"/>
                    <a:pt x="100"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6"/>
            <p:cNvSpPr/>
            <p:nvPr/>
          </p:nvSpPr>
          <p:spPr>
            <a:xfrm>
              <a:off x="3246650" y="2016875"/>
              <a:ext cx="35900" cy="65075"/>
            </a:xfrm>
            <a:custGeom>
              <a:rect b="b" l="l" r="r" t="t"/>
              <a:pathLst>
                <a:path extrusionOk="0" h="2603" w="1436">
                  <a:moveTo>
                    <a:pt x="234" y="1"/>
                  </a:moveTo>
                  <a:lnTo>
                    <a:pt x="234" y="1"/>
                  </a:lnTo>
                  <a:cubicBezTo>
                    <a:pt x="1" y="501"/>
                    <a:pt x="401" y="1068"/>
                    <a:pt x="735" y="1535"/>
                  </a:cubicBezTo>
                  <a:cubicBezTo>
                    <a:pt x="835" y="1702"/>
                    <a:pt x="1001" y="1936"/>
                    <a:pt x="1001" y="2002"/>
                  </a:cubicBezTo>
                  <a:cubicBezTo>
                    <a:pt x="968" y="2069"/>
                    <a:pt x="568" y="2203"/>
                    <a:pt x="134" y="2203"/>
                  </a:cubicBezTo>
                  <a:lnTo>
                    <a:pt x="134" y="2603"/>
                  </a:lnTo>
                  <a:cubicBezTo>
                    <a:pt x="501" y="2569"/>
                    <a:pt x="1435" y="2503"/>
                    <a:pt x="1435" y="2036"/>
                  </a:cubicBezTo>
                  <a:cubicBezTo>
                    <a:pt x="1435" y="1836"/>
                    <a:pt x="1268" y="1602"/>
                    <a:pt x="1068" y="1335"/>
                  </a:cubicBezTo>
                  <a:cubicBezTo>
                    <a:pt x="801" y="935"/>
                    <a:pt x="468" y="435"/>
                    <a:pt x="601" y="168"/>
                  </a:cubicBezTo>
                  <a:lnTo>
                    <a:pt x="234"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6"/>
            <p:cNvSpPr/>
            <p:nvPr/>
          </p:nvSpPr>
          <p:spPr>
            <a:xfrm>
              <a:off x="3181600" y="2027725"/>
              <a:ext cx="18375" cy="19200"/>
            </a:xfrm>
            <a:custGeom>
              <a:rect b="b" l="l" r="r" t="t"/>
              <a:pathLst>
                <a:path extrusionOk="0" h="768" w="735">
                  <a:moveTo>
                    <a:pt x="368" y="1"/>
                  </a:moveTo>
                  <a:cubicBezTo>
                    <a:pt x="168" y="1"/>
                    <a:pt x="1" y="167"/>
                    <a:pt x="1" y="401"/>
                  </a:cubicBezTo>
                  <a:cubicBezTo>
                    <a:pt x="1" y="601"/>
                    <a:pt x="168" y="768"/>
                    <a:pt x="368" y="768"/>
                  </a:cubicBezTo>
                  <a:cubicBezTo>
                    <a:pt x="568" y="768"/>
                    <a:pt x="735" y="601"/>
                    <a:pt x="735" y="401"/>
                  </a:cubicBezTo>
                  <a:cubicBezTo>
                    <a:pt x="735" y="167"/>
                    <a:pt x="568" y="1"/>
                    <a:pt x="368"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6"/>
            <p:cNvSpPr/>
            <p:nvPr/>
          </p:nvSpPr>
          <p:spPr>
            <a:xfrm>
              <a:off x="3163275" y="2019600"/>
              <a:ext cx="52550" cy="14825"/>
            </a:xfrm>
            <a:custGeom>
              <a:rect b="b" l="l" r="r" t="t"/>
              <a:pathLst>
                <a:path extrusionOk="0" h="593" w="2102">
                  <a:moveTo>
                    <a:pt x="1126" y="0"/>
                  </a:moveTo>
                  <a:cubicBezTo>
                    <a:pt x="776" y="0"/>
                    <a:pt x="400" y="75"/>
                    <a:pt x="0" y="226"/>
                  </a:cubicBezTo>
                  <a:lnTo>
                    <a:pt x="167" y="592"/>
                  </a:lnTo>
                  <a:cubicBezTo>
                    <a:pt x="500" y="442"/>
                    <a:pt x="817" y="367"/>
                    <a:pt x="1109" y="367"/>
                  </a:cubicBezTo>
                  <a:cubicBezTo>
                    <a:pt x="1401" y="367"/>
                    <a:pt x="1668" y="442"/>
                    <a:pt x="1901" y="592"/>
                  </a:cubicBezTo>
                  <a:lnTo>
                    <a:pt x="2102" y="226"/>
                  </a:lnTo>
                  <a:cubicBezTo>
                    <a:pt x="1801" y="75"/>
                    <a:pt x="1476" y="0"/>
                    <a:pt x="112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6"/>
            <p:cNvSpPr/>
            <p:nvPr/>
          </p:nvSpPr>
          <p:spPr>
            <a:xfrm>
              <a:off x="3319200" y="2027725"/>
              <a:ext cx="18375" cy="19200"/>
            </a:xfrm>
            <a:custGeom>
              <a:rect b="b" l="l" r="r" t="t"/>
              <a:pathLst>
                <a:path extrusionOk="0" h="768" w="735">
                  <a:moveTo>
                    <a:pt x="368" y="1"/>
                  </a:moveTo>
                  <a:cubicBezTo>
                    <a:pt x="168" y="1"/>
                    <a:pt x="1" y="167"/>
                    <a:pt x="1" y="401"/>
                  </a:cubicBezTo>
                  <a:cubicBezTo>
                    <a:pt x="1" y="601"/>
                    <a:pt x="168" y="768"/>
                    <a:pt x="368" y="768"/>
                  </a:cubicBezTo>
                  <a:cubicBezTo>
                    <a:pt x="568" y="768"/>
                    <a:pt x="735" y="601"/>
                    <a:pt x="735" y="401"/>
                  </a:cubicBezTo>
                  <a:cubicBezTo>
                    <a:pt x="735" y="167"/>
                    <a:pt x="568" y="1"/>
                    <a:pt x="368"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6"/>
            <p:cNvSpPr/>
            <p:nvPr/>
          </p:nvSpPr>
          <p:spPr>
            <a:xfrm>
              <a:off x="3300850" y="2019600"/>
              <a:ext cx="52575" cy="14825"/>
            </a:xfrm>
            <a:custGeom>
              <a:rect b="b" l="l" r="r" t="t"/>
              <a:pathLst>
                <a:path extrusionOk="0" h="593" w="2103">
                  <a:moveTo>
                    <a:pt x="1127" y="0"/>
                  </a:moveTo>
                  <a:cubicBezTo>
                    <a:pt x="777" y="0"/>
                    <a:pt x="401" y="75"/>
                    <a:pt x="1" y="226"/>
                  </a:cubicBezTo>
                  <a:lnTo>
                    <a:pt x="168" y="592"/>
                  </a:lnTo>
                  <a:cubicBezTo>
                    <a:pt x="535" y="442"/>
                    <a:pt x="852" y="367"/>
                    <a:pt x="1135" y="367"/>
                  </a:cubicBezTo>
                  <a:cubicBezTo>
                    <a:pt x="1419" y="367"/>
                    <a:pt x="1669" y="442"/>
                    <a:pt x="1902" y="592"/>
                  </a:cubicBezTo>
                  <a:lnTo>
                    <a:pt x="2102" y="226"/>
                  </a:lnTo>
                  <a:cubicBezTo>
                    <a:pt x="1802" y="75"/>
                    <a:pt x="1477" y="0"/>
                    <a:pt x="1127"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6"/>
            <p:cNvSpPr/>
            <p:nvPr/>
          </p:nvSpPr>
          <p:spPr>
            <a:xfrm>
              <a:off x="3152425" y="1981025"/>
              <a:ext cx="75900" cy="18475"/>
            </a:xfrm>
            <a:custGeom>
              <a:rect b="b" l="l" r="r" t="t"/>
              <a:pathLst>
                <a:path extrusionOk="0" h="739" w="3036">
                  <a:moveTo>
                    <a:pt x="834" y="1"/>
                  </a:moveTo>
                  <a:cubicBezTo>
                    <a:pt x="334" y="34"/>
                    <a:pt x="0" y="468"/>
                    <a:pt x="34" y="601"/>
                  </a:cubicBezTo>
                  <a:cubicBezTo>
                    <a:pt x="66" y="697"/>
                    <a:pt x="751" y="739"/>
                    <a:pt x="1459" y="739"/>
                  </a:cubicBezTo>
                  <a:cubicBezTo>
                    <a:pt x="2234" y="739"/>
                    <a:pt x="3036" y="688"/>
                    <a:pt x="3036" y="601"/>
                  </a:cubicBezTo>
                  <a:cubicBezTo>
                    <a:pt x="3036" y="434"/>
                    <a:pt x="1735" y="1"/>
                    <a:pt x="83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6"/>
            <p:cNvSpPr/>
            <p:nvPr/>
          </p:nvSpPr>
          <p:spPr>
            <a:xfrm>
              <a:off x="3290850" y="1981025"/>
              <a:ext cx="75925" cy="18475"/>
            </a:xfrm>
            <a:custGeom>
              <a:rect b="b" l="l" r="r" t="t"/>
              <a:pathLst>
                <a:path extrusionOk="0" h="739" w="3037">
                  <a:moveTo>
                    <a:pt x="2202" y="1"/>
                  </a:moveTo>
                  <a:cubicBezTo>
                    <a:pt x="1302" y="1"/>
                    <a:pt x="1" y="434"/>
                    <a:pt x="1" y="601"/>
                  </a:cubicBezTo>
                  <a:cubicBezTo>
                    <a:pt x="1" y="688"/>
                    <a:pt x="793" y="739"/>
                    <a:pt x="1564" y="739"/>
                  </a:cubicBezTo>
                  <a:cubicBezTo>
                    <a:pt x="2269" y="739"/>
                    <a:pt x="2955" y="697"/>
                    <a:pt x="3003" y="601"/>
                  </a:cubicBezTo>
                  <a:cubicBezTo>
                    <a:pt x="3036" y="468"/>
                    <a:pt x="2669" y="34"/>
                    <a:pt x="2202"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6"/>
            <p:cNvSpPr/>
            <p:nvPr/>
          </p:nvSpPr>
          <p:spPr>
            <a:xfrm>
              <a:off x="3085700" y="2075250"/>
              <a:ext cx="26725" cy="26725"/>
            </a:xfrm>
            <a:custGeom>
              <a:rect b="b" l="l" r="r" t="t"/>
              <a:pathLst>
                <a:path extrusionOk="0" h="1069" w="1069">
                  <a:moveTo>
                    <a:pt x="535" y="1"/>
                  </a:moveTo>
                  <a:cubicBezTo>
                    <a:pt x="234" y="1"/>
                    <a:pt x="1" y="234"/>
                    <a:pt x="1" y="535"/>
                  </a:cubicBezTo>
                  <a:cubicBezTo>
                    <a:pt x="1" y="835"/>
                    <a:pt x="234" y="1068"/>
                    <a:pt x="535" y="1068"/>
                  </a:cubicBezTo>
                  <a:cubicBezTo>
                    <a:pt x="835" y="1068"/>
                    <a:pt x="1068" y="835"/>
                    <a:pt x="1068" y="535"/>
                  </a:cubicBezTo>
                  <a:cubicBezTo>
                    <a:pt x="1068" y="234"/>
                    <a:pt x="868" y="1"/>
                    <a:pt x="5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6"/>
            <p:cNvSpPr/>
            <p:nvPr/>
          </p:nvSpPr>
          <p:spPr>
            <a:xfrm>
              <a:off x="3407600" y="2075250"/>
              <a:ext cx="26725" cy="26725"/>
            </a:xfrm>
            <a:custGeom>
              <a:rect b="b" l="l" r="r" t="t"/>
              <a:pathLst>
                <a:path extrusionOk="0" h="1069" w="1069">
                  <a:moveTo>
                    <a:pt x="534" y="1"/>
                  </a:moveTo>
                  <a:cubicBezTo>
                    <a:pt x="234" y="1"/>
                    <a:pt x="1" y="234"/>
                    <a:pt x="1" y="535"/>
                  </a:cubicBezTo>
                  <a:cubicBezTo>
                    <a:pt x="1" y="835"/>
                    <a:pt x="234" y="1068"/>
                    <a:pt x="534" y="1068"/>
                  </a:cubicBezTo>
                  <a:cubicBezTo>
                    <a:pt x="835" y="1068"/>
                    <a:pt x="1068" y="835"/>
                    <a:pt x="1068" y="535"/>
                  </a:cubicBezTo>
                  <a:cubicBezTo>
                    <a:pt x="1068" y="234"/>
                    <a:pt x="835" y="1"/>
                    <a:pt x="5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6"/>
            <p:cNvSpPr/>
            <p:nvPr/>
          </p:nvSpPr>
          <p:spPr>
            <a:xfrm>
              <a:off x="3102375" y="1792550"/>
              <a:ext cx="313600" cy="191825"/>
            </a:xfrm>
            <a:custGeom>
              <a:rect b="b" l="l" r="r" t="t"/>
              <a:pathLst>
                <a:path extrusionOk="0" h="7673" w="12544">
                  <a:moveTo>
                    <a:pt x="6873" y="1"/>
                  </a:moveTo>
                  <a:lnTo>
                    <a:pt x="3337" y="501"/>
                  </a:lnTo>
                  <a:lnTo>
                    <a:pt x="902" y="2569"/>
                  </a:lnTo>
                  <a:lnTo>
                    <a:pt x="1" y="4904"/>
                  </a:lnTo>
                  <a:lnTo>
                    <a:pt x="268" y="7673"/>
                  </a:lnTo>
                  <a:cubicBezTo>
                    <a:pt x="435" y="5038"/>
                    <a:pt x="2703" y="3837"/>
                    <a:pt x="2703" y="3837"/>
                  </a:cubicBezTo>
                  <a:cubicBezTo>
                    <a:pt x="3821" y="6026"/>
                    <a:pt x="6654" y="7333"/>
                    <a:pt x="9397" y="7333"/>
                  </a:cubicBezTo>
                  <a:cubicBezTo>
                    <a:pt x="10499" y="7333"/>
                    <a:pt x="11587" y="7122"/>
                    <a:pt x="12543" y="6672"/>
                  </a:cubicBezTo>
                  <a:lnTo>
                    <a:pt x="12343" y="3236"/>
                  </a:lnTo>
                  <a:lnTo>
                    <a:pt x="10408" y="1135"/>
                  </a:lnTo>
                  <a:lnTo>
                    <a:pt x="687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6"/>
            <p:cNvSpPr/>
            <p:nvPr/>
          </p:nvSpPr>
          <p:spPr>
            <a:xfrm>
              <a:off x="3150750" y="1843425"/>
              <a:ext cx="24225" cy="46725"/>
            </a:xfrm>
            <a:custGeom>
              <a:rect b="b" l="l" r="r" t="t"/>
              <a:pathLst>
                <a:path extrusionOk="0" h="1869" w="969">
                  <a:moveTo>
                    <a:pt x="434" y="1"/>
                  </a:moveTo>
                  <a:lnTo>
                    <a:pt x="1" y="67"/>
                  </a:lnTo>
                  <a:cubicBezTo>
                    <a:pt x="1" y="134"/>
                    <a:pt x="167" y="1001"/>
                    <a:pt x="601" y="1869"/>
                  </a:cubicBezTo>
                  <a:lnTo>
                    <a:pt x="968" y="1668"/>
                  </a:lnTo>
                  <a:cubicBezTo>
                    <a:pt x="601" y="835"/>
                    <a:pt x="434" y="1"/>
                    <a:pt x="434"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6"/>
            <p:cNvSpPr/>
            <p:nvPr/>
          </p:nvSpPr>
          <p:spPr>
            <a:xfrm>
              <a:off x="2976475" y="2453875"/>
              <a:ext cx="27525" cy="178475"/>
            </a:xfrm>
            <a:custGeom>
              <a:rect b="b" l="l" r="r" t="t"/>
              <a:pathLst>
                <a:path extrusionOk="0" h="7139" w="1101">
                  <a:moveTo>
                    <a:pt x="434" y="0"/>
                  </a:moveTo>
                  <a:lnTo>
                    <a:pt x="0" y="33"/>
                  </a:lnTo>
                  <a:lnTo>
                    <a:pt x="667" y="7139"/>
                  </a:lnTo>
                  <a:lnTo>
                    <a:pt x="1101" y="7105"/>
                  </a:lnTo>
                  <a:lnTo>
                    <a:pt x="434" y="0"/>
                  </a:lnTo>
                  <a:close/>
                </a:path>
              </a:pathLst>
            </a:custGeom>
            <a:solidFill>
              <a:srgbClr val="3E7E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6"/>
            <p:cNvSpPr/>
            <p:nvPr/>
          </p:nvSpPr>
          <p:spPr>
            <a:xfrm>
              <a:off x="3516025" y="2455525"/>
              <a:ext cx="26700" cy="178500"/>
            </a:xfrm>
            <a:custGeom>
              <a:rect b="b" l="l" r="r" t="t"/>
              <a:pathLst>
                <a:path extrusionOk="0" h="7140" w="1068">
                  <a:moveTo>
                    <a:pt x="667" y="1"/>
                  </a:moveTo>
                  <a:lnTo>
                    <a:pt x="0" y="7106"/>
                  </a:lnTo>
                  <a:lnTo>
                    <a:pt x="400" y="7139"/>
                  </a:lnTo>
                  <a:lnTo>
                    <a:pt x="1068" y="34"/>
                  </a:lnTo>
                  <a:lnTo>
                    <a:pt x="667" y="1"/>
                  </a:lnTo>
                  <a:close/>
                </a:path>
              </a:pathLst>
            </a:custGeom>
            <a:solidFill>
              <a:srgbClr val="3E7E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6"/>
            <p:cNvSpPr/>
            <p:nvPr/>
          </p:nvSpPr>
          <p:spPr>
            <a:xfrm>
              <a:off x="2807175" y="1677475"/>
              <a:ext cx="608800" cy="444500"/>
            </a:xfrm>
            <a:custGeom>
              <a:rect b="b" l="l" r="r" t="t"/>
              <a:pathLst>
                <a:path extrusionOk="0" h="17780" w="24352">
                  <a:moveTo>
                    <a:pt x="1" y="1"/>
                  </a:moveTo>
                  <a:lnTo>
                    <a:pt x="1" y="17780"/>
                  </a:lnTo>
                  <a:lnTo>
                    <a:pt x="401" y="17780"/>
                  </a:lnTo>
                  <a:lnTo>
                    <a:pt x="401" y="434"/>
                  </a:lnTo>
                  <a:lnTo>
                    <a:pt x="24351" y="434"/>
                  </a:lnTo>
                  <a:lnTo>
                    <a:pt x="2435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6"/>
            <p:cNvSpPr/>
            <p:nvPr/>
          </p:nvSpPr>
          <p:spPr>
            <a:xfrm>
              <a:off x="2807175" y="2167825"/>
              <a:ext cx="10025" cy="101775"/>
            </a:xfrm>
            <a:custGeom>
              <a:rect b="b" l="l" r="r" t="t"/>
              <a:pathLst>
                <a:path extrusionOk="0" h="4071" w="401">
                  <a:moveTo>
                    <a:pt x="1" y="1"/>
                  </a:moveTo>
                  <a:lnTo>
                    <a:pt x="1" y="4070"/>
                  </a:lnTo>
                  <a:lnTo>
                    <a:pt x="401" y="4070"/>
                  </a:lnTo>
                  <a:lnTo>
                    <a:pt x="40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6"/>
            <p:cNvSpPr/>
            <p:nvPr/>
          </p:nvSpPr>
          <p:spPr>
            <a:xfrm>
              <a:off x="2807175" y="1677475"/>
              <a:ext cx="900675" cy="961550"/>
            </a:xfrm>
            <a:custGeom>
              <a:rect b="b" l="l" r="r" t="t"/>
              <a:pathLst>
                <a:path extrusionOk="0" h="38462" w="36027">
                  <a:moveTo>
                    <a:pt x="32057" y="1"/>
                  </a:moveTo>
                  <a:lnTo>
                    <a:pt x="32057" y="434"/>
                  </a:lnTo>
                  <a:lnTo>
                    <a:pt x="35593" y="434"/>
                  </a:lnTo>
                  <a:lnTo>
                    <a:pt x="35593" y="38028"/>
                  </a:lnTo>
                  <a:lnTo>
                    <a:pt x="401" y="38028"/>
                  </a:lnTo>
                  <a:lnTo>
                    <a:pt x="401" y="29922"/>
                  </a:lnTo>
                  <a:lnTo>
                    <a:pt x="1" y="29922"/>
                  </a:lnTo>
                  <a:lnTo>
                    <a:pt x="1" y="38461"/>
                  </a:lnTo>
                  <a:lnTo>
                    <a:pt x="36026" y="38461"/>
                  </a:lnTo>
                  <a:lnTo>
                    <a:pt x="36026"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6"/>
            <p:cNvSpPr/>
            <p:nvPr/>
          </p:nvSpPr>
          <p:spPr>
            <a:xfrm>
              <a:off x="3704475" y="4240375"/>
              <a:ext cx="340275" cy="195875"/>
            </a:xfrm>
            <a:custGeom>
              <a:rect b="b" l="l" r="r" t="t"/>
              <a:pathLst>
                <a:path extrusionOk="0" h="7835" w="13611">
                  <a:moveTo>
                    <a:pt x="10418" y="0"/>
                  </a:moveTo>
                  <a:cubicBezTo>
                    <a:pt x="8278" y="0"/>
                    <a:pt x="5449" y="260"/>
                    <a:pt x="3937" y="358"/>
                  </a:cubicBezTo>
                  <a:cubicBezTo>
                    <a:pt x="1669" y="525"/>
                    <a:pt x="1" y="2793"/>
                    <a:pt x="668" y="4861"/>
                  </a:cubicBezTo>
                  <a:cubicBezTo>
                    <a:pt x="1035" y="6029"/>
                    <a:pt x="1869" y="7163"/>
                    <a:pt x="3036" y="7630"/>
                  </a:cubicBezTo>
                  <a:cubicBezTo>
                    <a:pt x="3406" y="7767"/>
                    <a:pt x="3793" y="7834"/>
                    <a:pt x="4178" y="7834"/>
                  </a:cubicBezTo>
                  <a:cubicBezTo>
                    <a:pt x="5009" y="7834"/>
                    <a:pt x="5834" y="7522"/>
                    <a:pt x="6472" y="6930"/>
                  </a:cubicBezTo>
                  <a:cubicBezTo>
                    <a:pt x="7006" y="6496"/>
                    <a:pt x="13611" y="1526"/>
                    <a:pt x="13210" y="525"/>
                  </a:cubicBezTo>
                  <a:cubicBezTo>
                    <a:pt x="13073" y="127"/>
                    <a:pt x="11914" y="0"/>
                    <a:pt x="10418"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6"/>
            <p:cNvSpPr/>
            <p:nvPr/>
          </p:nvSpPr>
          <p:spPr>
            <a:xfrm>
              <a:off x="3760350" y="4304750"/>
              <a:ext cx="90100" cy="78175"/>
            </a:xfrm>
            <a:custGeom>
              <a:rect b="b" l="l" r="r" t="t"/>
              <a:pathLst>
                <a:path extrusionOk="0" h="3127" w="3604">
                  <a:moveTo>
                    <a:pt x="1853" y="0"/>
                  </a:moveTo>
                  <a:cubicBezTo>
                    <a:pt x="1323" y="0"/>
                    <a:pt x="812" y="232"/>
                    <a:pt x="534" y="752"/>
                  </a:cubicBezTo>
                  <a:cubicBezTo>
                    <a:pt x="1" y="1619"/>
                    <a:pt x="434" y="2787"/>
                    <a:pt x="1402" y="3054"/>
                  </a:cubicBezTo>
                  <a:cubicBezTo>
                    <a:pt x="1577" y="3100"/>
                    <a:pt x="1769" y="3127"/>
                    <a:pt x="1963" y="3127"/>
                  </a:cubicBezTo>
                  <a:cubicBezTo>
                    <a:pt x="2322" y="3127"/>
                    <a:pt x="2688" y="3037"/>
                    <a:pt x="2970" y="2820"/>
                  </a:cubicBezTo>
                  <a:cubicBezTo>
                    <a:pt x="3403" y="2553"/>
                    <a:pt x="3603" y="1953"/>
                    <a:pt x="3570" y="1386"/>
                  </a:cubicBezTo>
                  <a:cubicBezTo>
                    <a:pt x="3537" y="1086"/>
                    <a:pt x="3403" y="752"/>
                    <a:pt x="3203" y="552"/>
                  </a:cubicBezTo>
                  <a:cubicBezTo>
                    <a:pt x="2850" y="199"/>
                    <a:pt x="2343" y="0"/>
                    <a:pt x="1853"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6"/>
            <p:cNvSpPr/>
            <p:nvPr/>
          </p:nvSpPr>
          <p:spPr>
            <a:xfrm>
              <a:off x="2883900" y="3623875"/>
              <a:ext cx="683850" cy="736375"/>
            </a:xfrm>
            <a:custGeom>
              <a:rect b="b" l="l" r="r" t="t"/>
              <a:pathLst>
                <a:path extrusionOk="0" h="29455" w="27354">
                  <a:moveTo>
                    <a:pt x="16345" y="0"/>
                  </a:moveTo>
                  <a:cubicBezTo>
                    <a:pt x="9507" y="3970"/>
                    <a:pt x="4070" y="10174"/>
                    <a:pt x="1501" y="18847"/>
                  </a:cubicBezTo>
                  <a:cubicBezTo>
                    <a:pt x="467" y="22383"/>
                    <a:pt x="0" y="25952"/>
                    <a:pt x="100" y="29455"/>
                  </a:cubicBezTo>
                  <a:lnTo>
                    <a:pt x="19948" y="29455"/>
                  </a:lnTo>
                  <a:cubicBezTo>
                    <a:pt x="19915" y="27854"/>
                    <a:pt x="20115" y="26219"/>
                    <a:pt x="20582" y="24585"/>
                  </a:cubicBezTo>
                  <a:cubicBezTo>
                    <a:pt x="21749" y="20648"/>
                    <a:pt x="24251" y="17813"/>
                    <a:pt x="27353" y="16012"/>
                  </a:cubicBezTo>
                  <a:lnTo>
                    <a:pt x="16345"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6"/>
            <p:cNvSpPr/>
            <p:nvPr/>
          </p:nvSpPr>
          <p:spPr>
            <a:xfrm>
              <a:off x="4033875" y="3633050"/>
              <a:ext cx="673850" cy="727200"/>
            </a:xfrm>
            <a:custGeom>
              <a:rect b="b" l="l" r="r" t="t"/>
              <a:pathLst>
                <a:path extrusionOk="0" h="29088" w="26954">
                  <a:moveTo>
                    <a:pt x="10975" y="0"/>
                  </a:moveTo>
                  <a:lnTo>
                    <a:pt x="1" y="15978"/>
                  </a:lnTo>
                  <a:cubicBezTo>
                    <a:pt x="168" y="16078"/>
                    <a:pt x="301" y="16145"/>
                    <a:pt x="468" y="16245"/>
                  </a:cubicBezTo>
                  <a:cubicBezTo>
                    <a:pt x="3203" y="17946"/>
                    <a:pt x="5138" y="20582"/>
                    <a:pt x="6139" y="23517"/>
                  </a:cubicBezTo>
                  <a:cubicBezTo>
                    <a:pt x="6772" y="25285"/>
                    <a:pt x="7039" y="27186"/>
                    <a:pt x="7006" y="29088"/>
                  </a:cubicBezTo>
                  <a:lnTo>
                    <a:pt x="26853" y="29088"/>
                  </a:lnTo>
                  <a:cubicBezTo>
                    <a:pt x="26953" y="24951"/>
                    <a:pt x="26286" y="20782"/>
                    <a:pt x="24885" y="16912"/>
                  </a:cubicBezTo>
                  <a:cubicBezTo>
                    <a:pt x="22650" y="10341"/>
                    <a:pt x="18447" y="4604"/>
                    <a:pt x="12376" y="834"/>
                  </a:cubicBezTo>
                  <a:cubicBezTo>
                    <a:pt x="11909" y="567"/>
                    <a:pt x="11442" y="267"/>
                    <a:pt x="109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6"/>
            <p:cNvSpPr/>
            <p:nvPr/>
          </p:nvSpPr>
          <p:spPr>
            <a:xfrm>
              <a:off x="3294200" y="3499650"/>
              <a:ext cx="1014900" cy="532875"/>
            </a:xfrm>
            <a:custGeom>
              <a:rect b="b" l="l" r="r" t="t"/>
              <a:pathLst>
                <a:path extrusionOk="0" h="21315" w="40596">
                  <a:moveTo>
                    <a:pt x="19683" y="0"/>
                  </a:moveTo>
                  <a:cubicBezTo>
                    <a:pt x="12744" y="0"/>
                    <a:pt x="5866" y="1646"/>
                    <a:pt x="0" y="5003"/>
                  </a:cubicBezTo>
                  <a:lnTo>
                    <a:pt x="11008" y="21014"/>
                  </a:lnTo>
                  <a:cubicBezTo>
                    <a:pt x="13676" y="19503"/>
                    <a:pt x="16793" y="18759"/>
                    <a:pt x="19933" y="18759"/>
                  </a:cubicBezTo>
                  <a:cubicBezTo>
                    <a:pt x="23311" y="18759"/>
                    <a:pt x="26717" y="19620"/>
                    <a:pt x="29621" y="21314"/>
                  </a:cubicBezTo>
                  <a:lnTo>
                    <a:pt x="40596" y="5336"/>
                  </a:lnTo>
                  <a:cubicBezTo>
                    <a:pt x="34283" y="1804"/>
                    <a:pt x="26949" y="0"/>
                    <a:pt x="196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6"/>
            <p:cNvSpPr/>
            <p:nvPr/>
          </p:nvSpPr>
          <p:spPr>
            <a:xfrm>
              <a:off x="3289175" y="3621375"/>
              <a:ext cx="283575" cy="406975"/>
            </a:xfrm>
            <a:custGeom>
              <a:rect b="b" l="l" r="r" t="t"/>
              <a:pathLst>
                <a:path extrusionOk="0" h="16279" w="11343">
                  <a:moveTo>
                    <a:pt x="368" y="0"/>
                  </a:moveTo>
                  <a:lnTo>
                    <a:pt x="1" y="267"/>
                  </a:lnTo>
                  <a:lnTo>
                    <a:pt x="11009" y="16279"/>
                  </a:lnTo>
                  <a:lnTo>
                    <a:pt x="11342" y="16045"/>
                  </a:lnTo>
                  <a:lnTo>
                    <a:pt x="36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6"/>
            <p:cNvSpPr/>
            <p:nvPr/>
          </p:nvSpPr>
          <p:spPr>
            <a:xfrm>
              <a:off x="4028875" y="3629700"/>
              <a:ext cx="283575" cy="406150"/>
            </a:xfrm>
            <a:custGeom>
              <a:rect b="b" l="l" r="r" t="t"/>
              <a:pathLst>
                <a:path extrusionOk="0" h="16246" w="11343">
                  <a:moveTo>
                    <a:pt x="10975" y="1"/>
                  </a:moveTo>
                  <a:lnTo>
                    <a:pt x="1" y="16012"/>
                  </a:lnTo>
                  <a:lnTo>
                    <a:pt x="368" y="16246"/>
                  </a:lnTo>
                  <a:lnTo>
                    <a:pt x="11342" y="234"/>
                  </a:lnTo>
                  <a:lnTo>
                    <a:pt x="1097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6"/>
            <p:cNvSpPr/>
            <p:nvPr/>
          </p:nvSpPr>
          <p:spPr>
            <a:xfrm>
              <a:off x="2806350" y="4354400"/>
              <a:ext cx="671325" cy="10850"/>
            </a:xfrm>
            <a:custGeom>
              <a:rect b="b" l="l" r="r" t="t"/>
              <a:pathLst>
                <a:path extrusionOk="0" h="434" w="26853">
                  <a:moveTo>
                    <a:pt x="0" y="0"/>
                  </a:moveTo>
                  <a:lnTo>
                    <a:pt x="0" y="434"/>
                  </a:lnTo>
                  <a:lnTo>
                    <a:pt x="26853" y="434"/>
                  </a:lnTo>
                  <a:lnTo>
                    <a:pt x="26853"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6"/>
            <p:cNvSpPr/>
            <p:nvPr/>
          </p:nvSpPr>
          <p:spPr>
            <a:xfrm>
              <a:off x="4118100" y="4354400"/>
              <a:ext cx="671350" cy="10850"/>
            </a:xfrm>
            <a:custGeom>
              <a:rect b="b" l="l" r="r" t="t"/>
              <a:pathLst>
                <a:path extrusionOk="0" h="434" w="26854">
                  <a:moveTo>
                    <a:pt x="1" y="0"/>
                  </a:moveTo>
                  <a:lnTo>
                    <a:pt x="1" y="434"/>
                  </a:lnTo>
                  <a:lnTo>
                    <a:pt x="26853" y="434"/>
                  </a:lnTo>
                  <a:lnTo>
                    <a:pt x="26853"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6"/>
            <p:cNvSpPr/>
            <p:nvPr/>
          </p:nvSpPr>
          <p:spPr>
            <a:xfrm>
              <a:off x="3356725" y="3115175"/>
              <a:ext cx="110125" cy="133450"/>
            </a:xfrm>
            <a:custGeom>
              <a:rect b="b" l="l" r="r" t="t"/>
              <a:pathLst>
                <a:path extrusionOk="0" h="5338" w="4405">
                  <a:moveTo>
                    <a:pt x="1302" y="701"/>
                  </a:moveTo>
                  <a:lnTo>
                    <a:pt x="2703" y="2902"/>
                  </a:lnTo>
                  <a:lnTo>
                    <a:pt x="935" y="3303"/>
                  </a:lnTo>
                  <a:lnTo>
                    <a:pt x="935" y="3303"/>
                  </a:lnTo>
                  <a:lnTo>
                    <a:pt x="1302" y="701"/>
                  </a:lnTo>
                  <a:close/>
                  <a:moveTo>
                    <a:pt x="1535" y="0"/>
                  </a:moveTo>
                  <a:lnTo>
                    <a:pt x="801" y="134"/>
                  </a:lnTo>
                  <a:lnTo>
                    <a:pt x="1" y="5338"/>
                  </a:lnTo>
                  <a:lnTo>
                    <a:pt x="668" y="5204"/>
                  </a:lnTo>
                  <a:lnTo>
                    <a:pt x="868" y="3870"/>
                  </a:lnTo>
                  <a:lnTo>
                    <a:pt x="3036" y="3403"/>
                  </a:lnTo>
                  <a:lnTo>
                    <a:pt x="3737" y="4570"/>
                  </a:lnTo>
                  <a:lnTo>
                    <a:pt x="4404" y="4404"/>
                  </a:lnTo>
                  <a:lnTo>
                    <a:pt x="1535" y="0"/>
                  </a:ln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6"/>
            <p:cNvSpPr/>
            <p:nvPr/>
          </p:nvSpPr>
          <p:spPr>
            <a:xfrm>
              <a:off x="3458475" y="3092075"/>
              <a:ext cx="88425" cy="129875"/>
            </a:xfrm>
            <a:custGeom>
              <a:rect b="b" l="l" r="r" t="t"/>
              <a:pathLst>
                <a:path extrusionOk="0" h="5195" w="3537">
                  <a:moveTo>
                    <a:pt x="1881" y="557"/>
                  </a:moveTo>
                  <a:cubicBezTo>
                    <a:pt x="2054" y="557"/>
                    <a:pt x="2202" y="602"/>
                    <a:pt x="2335" y="691"/>
                  </a:cubicBezTo>
                  <a:cubicBezTo>
                    <a:pt x="2536" y="791"/>
                    <a:pt x="2669" y="1024"/>
                    <a:pt x="2736" y="1291"/>
                  </a:cubicBezTo>
                  <a:cubicBezTo>
                    <a:pt x="2802" y="1592"/>
                    <a:pt x="2769" y="1825"/>
                    <a:pt x="2636" y="2025"/>
                  </a:cubicBezTo>
                  <a:cubicBezTo>
                    <a:pt x="2502" y="2225"/>
                    <a:pt x="2302" y="2325"/>
                    <a:pt x="1969" y="2392"/>
                  </a:cubicBezTo>
                  <a:lnTo>
                    <a:pt x="1168" y="2592"/>
                  </a:lnTo>
                  <a:lnTo>
                    <a:pt x="768" y="758"/>
                  </a:lnTo>
                  <a:lnTo>
                    <a:pt x="1602" y="591"/>
                  </a:lnTo>
                  <a:cubicBezTo>
                    <a:pt x="1702" y="569"/>
                    <a:pt x="1794" y="557"/>
                    <a:pt x="1881" y="557"/>
                  </a:cubicBezTo>
                  <a:close/>
                  <a:moveTo>
                    <a:pt x="2050" y="1"/>
                  </a:moveTo>
                  <a:cubicBezTo>
                    <a:pt x="1875" y="1"/>
                    <a:pt x="1681" y="20"/>
                    <a:pt x="1468" y="57"/>
                  </a:cubicBezTo>
                  <a:lnTo>
                    <a:pt x="0" y="391"/>
                  </a:lnTo>
                  <a:lnTo>
                    <a:pt x="1035" y="5194"/>
                  </a:lnTo>
                  <a:lnTo>
                    <a:pt x="1702" y="5061"/>
                  </a:lnTo>
                  <a:lnTo>
                    <a:pt x="1268" y="3126"/>
                  </a:lnTo>
                  <a:lnTo>
                    <a:pt x="2102" y="2926"/>
                  </a:lnTo>
                  <a:cubicBezTo>
                    <a:pt x="2636" y="2826"/>
                    <a:pt x="3003" y="2626"/>
                    <a:pt x="3236" y="2325"/>
                  </a:cubicBezTo>
                  <a:cubicBezTo>
                    <a:pt x="3470" y="2025"/>
                    <a:pt x="3536" y="1625"/>
                    <a:pt x="3436" y="1158"/>
                  </a:cubicBezTo>
                  <a:cubicBezTo>
                    <a:pt x="3336" y="691"/>
                    <a:pt x="3103" y="357"/>
                    <a:pt x="2769" y="157"/>
                  </a:cubicBezTo>
                  <a:cubicBezTo>
                    <a:pt x="2581" y="53"/>
                    <a:pt x="2342" y="1"/>
                    <a:pt x="2050"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6"/>
            <p:cNvSpPr/>
            <p:nvPr/>
          </p:nvSpPr>
          <p:spPr>
            <a:xfrm>
              <a:off x="3558550" y="3070650"/>
              <a:ext cx="87575" cy="129600"/>
            </a:xfrm>
            <a:custGeom>
              <a:rect b="b" l="l" r="r" t="t"/>
              <a:pathLst>
                <a:path extrusionOk="0" h="5184" w="3503">
                  <a:moveTo>
                    <a:pt x="1873" y="579"/>
                  </a:moveTo>
                  <a:cubicBezTo>
                    <a:pt x="2049" y="579"/>
                    <a:pt x="2206" y="616"/>
                    <a:pt x="2335" y="681"/>
                  </a:cubicBezTo>
                  <a:cubicBezTo>
                    <a:pt x="2535" y="814"/>
                    <a:pt x="2669" y="1014"/>
                    <a:pt x="2702" y="1314"/>
                  </a:cubicBezTo>
                  <a:cubicBezTo>
                    <a:pt x="2769" y="1581"/>
                    <a:pt x="2736" y="1848"/>
                    <a:pt x="2602" y="2015"/>
                  </a:cubicBezTo>
                  <a:cubicBezTo>
                    <a:pt x="2469" y="2215"/>
                    <a:pt x="2269" y="2348"/>
                    <a:pt x="1968" y="2415"/>
                  </a:cubicBezTo>
                  <a:lnTo>
                    <a:pt x="1134" y="2582"/>
                  </a:lnTo>
                  <a:lnTo>
                    <a:pt x="768" y="781"/>
                  </a:lnTo>
                  <a:lnTo>
                    <a:pt x="1568" y="614"/>
                  </a:lnTo>
                  <a:cubicBezTo>
                    <a:pt x="1674" y="590"/>
                    <a:pt x="1777" y="579"/>
                    <a:pt x="1873" y="579"/>
                  </a:cubicBezTo>
                  <a:close/>
                  <a:moveTo>
                    <a:pt x="2060" y="0"/>
                  </a:moveTo>
                  <a:cubicBezTo>
                    <a:pt x="1879" y="0"/>
                    <a:pt x="1682" y="27"/>
                    <a:pt x="1468" y="80"/>
                  </a:cubicBezTo>
                  <a:lnTo>
                    <a:pt x="0" y="380"/>
                  </a:lnTo>
                  <a:lnTo>
                    <a:pt x="1001" y="5184"/>
                  </a:lnTo>
                  <a:lnTo>
                    <a:pt x="1668" y="5050"/>
                  </a:lnTo>
                  <a:lnTo>
                    <a:pt x="1268" y="3116"/>
                  </a:lnTo>
                  <a:lnTo>
                    <a:pt x="2068" y="2949"/>
                  </a:lnTo>
                  <a:cubicBezTo>
                    <a:pt x="2602" y="2849"/>
                    <a:pt x="3002" y="2615"/>
                    <a:pt x="3203" y="2315"/>
                  </a:cubicBezTo>
                  <a:cubicBezTo>
                    <a:pt x="3436" y="2015"/>
                    <a:pt x="3503" y="1648"/>
                    <a:pt x="3403" y="1148"/>
                  </a:cubicBezTo>
                  <a:cubicBezTo>
                    <a:pt x="3303" y="681"/>
                    <a:pt x="3103" y="347"/>
                    <a:pt x="2769" y="180"/>
                  </a:cubicBezTo>
                  <a:cubicBezTo>
                    <a:pt x="2569" y="60"/>
                    <a:pt x="2333" y="0"/>
                    <a:pt x="2060"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6"/>
            <p:cNvSpPr/>
            <p:nvPr/>
          </p:nvSpPr>
          <p:spPr>
            <a:xfrm>
              <a:off x="3657775" y="3049550"/>
              <a:ext cx="119275" cy="129850"/>
            </a:xfrm>
            <a:custGeom>
              <a:rect b="b" l="l" r="r" t="t"/>
              <a:pathLst>
                <a:path extrusionOk="0" h="5194" w="4771">
                  <a:moveTo>
                    <a:pt x="1905" y="556"/>
                  </a:moveTo>
                  <a:cubicBezTo>
                    <a:pt x="2079" y="556"/>
                    <a:pt x="2228" y="593"/>
                    <a:pt x="2336" y="657"/>
                  </a:cubicBezTo>
                  <a:cubicBezTo>
                    <a:pt x="2536" y="757"/>
                    <a:pt x="2669" y="958"/>
                    <a:pt x="2703" y="1258"/>
                  </a:cubicBezTo>
                  <a:cubicBezTo>
                    <a:pt x="2769" y="1525"/>
                    <a:pt x="2736" y="1758"/>
                    <a:pt x="2603" y="1958"/>
                  </a:cubicBezTo>
                  <a:cubicBezTo>
                    <a:pt x="2469" y="2125"/>
                    <a:pt x="2269" y="2258"/>
                    <a:pt x="1936" y="2325"/>
                  </a:cubicBezTo>
                  <a:lnTo>
                    <a:pt x="1135" y="2492"/>
                  </a:lnTo>
                  <a:lnTo>
                    <a:pt x="768" y="791"/>
                  </a:lnTo>
                  <a:lnTo>
                    <a:pt x="1602" y="591"/>
                  </a:lnTo>
                  <a:cubicBezTo>
                    <a:pt x="1708" y="567"/>
                    <a:pt x="1810" y="556"/>
                    <a:pt x="1905" y="556"/>
                  </a:cubicBezTo>
                  <a:close/>
                  <a:moveTo>
                    <a:pt x="2050" y="1"/>
                  </a:moveTo>
                  <a:cubicBezTo>
                    <a:pt x="1875" y="1"/>
                    <a:pt x="1681" y="19"/>
                    <a:pt x="1469" y="57"/>
                  </a:cubicBezTo>
                  <a:lnTo>
                    <a:pt x="1" y="390"/>
                  </a:lnTo>
                  <a:lnTo>
                    <a:pt x="1035" y="5194"/>
                  </a:lnTo>
                  <a:lnTo>
                    <a:pt x="1669" y="5060"/>
                  </a:lnTo>
                  <a:lnTo>
                    <a:pt x="1235" y="3026"/>
                  </a:lnTo>
                  <a:lnTo>
                    <a:pt x="1969" y="2859"/>
                  </a:lnTo>
                  <a:cubicBezTo>
                    <a:pt x="2066" y="2845"/>
                    <a:pt x="2162" y="2837"/>
                    <a:pt x="2254" y="2837"/>
                  </a:cubicBezTo>
                  <a:cubicBezTo>
                    <a:pt x="2384" y="2837"/>
                    <a:pt x="2505" y="2853"/>
                    <a:pt x="2603" y="2892"/>
                  </a:cubicBezTo>
                  <a:cubicBezTo>
                    <a:pt x="2769" y="2959"/>
                    <a:pt x="2970" y="3159"/>
                    <a:pt x="3203" y="3426"/>
                  </a:cubicBezTo>
                  <a:lnTo>
                    <a:pt x="4070" y="4527"/>
                  </a:lnTo>
                  <a:lnTo>
                    <a:pt x="4771" y="4393"/>
                  </a:lnTo>
                  <a:lnTo>
                    <a:pt x="3837" y="3226"/>
                  </a:lnTo>
                  <a:cubicBezTo>
                    <a:pt x="3637" y="2992"/>
                    <a:pt x="3470" y="2792"/>
                    <a:pt x="3303" y="2659"/>
                  </a:cubicBezTo>
                  <a:cubicBezTo>
                    <a:pt x="3136" y="2525"/>
                    <a:pt x="2970" y="2459"/>
                    <a:pt x="2836" y="2459"/>
                  </a:cubicBezTo>
                  <a:cubicBezTo>
                    <a:pt x="3070" y="2325"/>
                    <a:pt x="3270" y="2125"/>
                    <a:pt x="3370" y="1892"/>
                  </a:cubicBezTo>
                  <a:cubicBezTo>
                    <a:pt x="3437" y="1658"/>
                    <a:pt x="3470" y="1391"/>
                    <a:pt x="3403" y="1091"/>
                  </a:cubicBezTo>
                  <a:cubicBezTo>
                    <a:pt x="3303" y="624"/>
                    <a:pt x="3103" y="324"/>
                    <a:pt x="2769" y="157"/>
                  </a:cubicBezTo>
                  <a:cubicBezTo>
                    <a:pt x="2582" y="53"/>
                    <a:pt x="2342" y="1"/>
                    <a:pt x="2050"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6"/>
            <p:cNvSpPr/>
            <p:nvPr/>
          </p:nvSpPr>
          <p:spPr>
            <a:xfrm>
              <a:off x="3774525" y="3020350"/>
              <a:ext cx="119275" cy="127950"/>
            </a:xfrm>
            <a:custGeom>
              <a:rect b="b" l="l" r="r" t="t"/>
              <a:pathLst>
                <a:path extrusionOk="0" h="5118" w="4771">
                  <a:moveTo>
                    <a:pt x="2307" y="554"/>
                  </a:moveTo>
                  <a:cubicBezTo>
                    <a:pt x="2634" y="554"/>
                    <a:pt x="2928" y="666"/>
                    <a:pt x="3203" y="891"/>
                  </a:cubicBezTo>
                  <a:cubicBezTo>
                    <a:pt x="3570" y="1192"/>
                    <a:pt x="3804" y="1625"/>
                    <a:pt x="3937" y="2226"/>
                  </a:cubicBezTo>
                  <a:cubicBezTo>
                    <a:pt x="4037" y="2826"/>
                    <a:pt x="4004" y="3360"/>
                    <a:pt x="3804" y="3760"/>
                  </a:cubicBezTo>
                  <a:cubicBezTo>
                    <a:pt x="3603" y="4160"/>
                    <a:pt x="3270" y="4427"/>
                    <a:pt x="2803" y="4527"/>
                  </a:cubicBezTo>
                  <a:cubicBezTo>
                    <a:pt x="2686" y="4552"/>
                    <a:pt x="2573" y="4565"/>
                    <a:pt x="2465" y="4565"/>
                  </a:cubicBezTo>
                  <a:cubicBezTo>
                    <a:pt x="2138" y="4565"/>
                    <a:pt x="1844" y="4452"/>
                    <a:pt x="1569" y="4227"/>
                  </a:cubicBezTo>
                  <a:cubicBezTo>
                    <a:pt x="1202" y="3960"/>
                    <a:pt x="968" y="3493"/>
                    <a:pt x="835" y="2893"/>
                  </a:cubicBezTo>
                  <a:cubicBezTo>
                    <a:pt x="701" y="2292"/>
                    <a:pt x="735" y="1792"/>
                    <a:pt x="968" y="1358"/>
                  </a:cubicBezTo>
                  <a:cubicBezTo>
                    <a:pt x="1168" y="958"/>
                    <a:pt x="1502" y="691"/>
                    <a:pt x="1969" y="591"/>
                  </a:cubicBezTo>
                  <a:cubicBezTo>
                    <a:pt x="2086" y="566"/>
                    <a:pt x="2198" y="554"/>
                    <a:pt x="2307" y="554"/>
                  </a:cubicBezTo>
                  <a:close/>
                  <a:moveTo>
                    <a:pt x="2407" y="1"/>
                  </a:moveTo>
                  <a:cubicBezTo>
                    <a:pt x="2235" y="1"/>
                    <a:pt x="2056" y="20"/>
                    <a:pt x="1869" y="57"/>
                  </a:cubicBezTo>
                  <a:cubicBezTo>
                    <a:pt x="1168" y="224"/>
                    <a:pt x="668" y="558"/>
                    <a:pt x="368" y="1091"/>
                  </a:cubicBezTo>
                  <a:cubicBezTo>
                    <a:pt x="68" y="1625"/>
                    <a:pt x="1" y="2292"/>
                    <a:pt x="168" y="3026"/>
                  </a:cubicBezTo>
                  <a:cubicBezTo>
                    <a:pt x="334" y="3793"/>
                    <a:pt x="635" y="4360"/>
                    <a:pt x="1135" y="4727"/>
                  </a:cubicBezTo>
                  <a:cubicBezTo>
                    <a:pt x="1495" y="4992"/>
                    <a:pt x="1907" y="5117"/>
                    <a:pt x="2359" y="5117"/>
                  </a:cubicBezTo>
                  <a:cubicBezTo>
                    <a:pt x="2534" y="5117"/>
                    <a:pt x="2716" y="5098"/>
                    <a:pt x="2903" y="5061"/>
                  </a:cubicBezTo>
                  <a:cubicBezTo>
                    <a:pt x="3603" y="4928"/>
                    <a:pt x="4070" y="4561"/>
                    <a:pt x="4404" y="4027"/>
                  </a:cubicBezTo>
                  <a:cubicBezTo>
                    <a:pt x="4704" y="3493"/>
                    <a:pt x="4771" y="2859"/>
                    <a:pt x="4604" y="2092"/>
                  </a:cubicBezTo>
                  <a:cubicBezTo>
                    <a:pt x="4437" y="1325"/>
                    <a:pt x="4104" y="758"/>
                    <a:pt x="3603" y="391"/>
                  </a:cubicBezTo>
                  <a:cubicBezTo>
                    <a:pt x="3243" y="127"/>
                    <a:pt x="2848" y="1"/>
                    <a:pt x="2407"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6"/>
            <p:cNvSpPr/>
            <p:nvPr/>
          </p:nvSpPr>
          <p:spPr>
            <a:xfrm>
              <a:off x="3884600" y="2987575"/>
              <a:ext cx="110125" cy="133450"/>
            </a:xfrm>
            <a:custGeom>
              <a:rect b="b" l="l" r="r" t="t"/>
              <a:pathLst>
                <a:path extrusionOk="0" h="5338" w="4405">
                  <a:moveTo>
                    <a:pt x="4404" y="1"/>
                  </a:moveTo>
                  <a:lnTo>
                    <a:pt x="3737" y="134"/>
                  </a:lnTo>
                  <a:lnTo>
                    <a:pt x="3070" y="4504"/>
                  </a:lnTo>
                  <a:lnTo>
                    <a:pt x="668" y="768"/>
                  </a:lnTo>
                  <a:lnTo>
                    <a:pt x="1" y="935"/>
                  </a:lnTo>
                  <a:lnTo>
                    <a:pt x="2870" y="5338"/>
                  </a:lnTo>
                  <a:lnTo>
                    <a:pt x="3604" y="5204"/>
                  </a:lnTo>
                  <a:lnTo>
                    <a:pt x="4404" y="1"/>
                  </a:ln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6"/>
            <p:cNvSpPr/>
            <p:nvPr/>
          </p:nvSpPr>
          <p:spPr>
            <a:xfrm>
              <a:off x="4012200" y="2967575"/>
              <a:ext cx="103425" cy="135950"/>
            </a:xfrm>
            <a:custGeom>
              <a:rect b="b" l="l" r="r" t="t"/>
              <a:pathLst>
                <a:path extrusionOk="0" h="5438" w="4137">
                  <a:moveTo>
                    <a:pt x="3036" y="0"/>
                  </a:moveTo>
                  <a:lnTo>
                    <a:pt x="1" y="634"/>
                  </a:lnTo>
                  <a:lnTo>
                    <a:pt x="1035" y="5437"/>
                  </a:lnTo>
                  <a:lnTo>
                    <a:pt x="4137" y="4804"/>
                  </a:lnTo>
                  <a:lnTo>
                    <a:pt x="4003" y="4237"/>
                  </a:lnTo>
                  <a:lnTo>
                    <a:pt x="1568" y="4770"/>
                  </a:lnTo>
                  <a:lnTo>
                    <a:pt x="1201" y="3002"/>
                  </a:lnTo>
                  <a:lnTo>
                    <a:pt x="3503" y="2535"/>
                  </a:lnTo>
                  <a:lnTo>
                    <a:pt x="3370" y="1968"/>
                  </a:lnTo>
                  <a:lnTo>
                    <a:pt x="1068" y="2469"/>
                  </a:lnTo>
                  <a:lnTo>
                    <a:pt x="768" y="1034"/>
                  </a:lnTo>
                  <a:lnTo>
                    <a:pt x="3170" y="534"/>
                  </a:lnTo>
                  <a:lnTo>
                    <a:pt x="3036" y="0"/>
                  </a:ln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6"/>
            <p:cNvSpPr/>
            <p:nvPr/>
          </p:nvSpPr>
          <p:spPr>
            <a:xfrm>
              <a:off x="4116450" y="2951075"/>
              <a:ext cx="118425" cy="130775"/>
            </a:xfrm>
            <a:custGeom>
              <a:rect b="b" l="l" r="r" t="t"/>
              <a:pathLst>
                <a:path extrusionOk="0" h="5231" w="4737">
                  <a:moveTo>
                    <a:pt x="2267" y="549"/>
                  </a:moveTo>
                  <a:cubicBezTo>
                    <a:pt x="2601" y="549"/>
                    <a:pt x="2877" y="617"/>
                    <a:pt x="3102" y="760"/>
                  </a:cubicBezTo>
                  <a:cubicBezTo>
                    <a:pt x="3503" y="994"/>
                    <a:pt x="3736" y="1461"/>
                    <a:pt x="3870" y="2095"/>
                  </a:cubicBezTo>
                  <a:cubicBezTo>
                    <a:pt x="4003" y="2728"/>
                    <a:pt x="3970" y="3262"/>
                    <a:pt x="3703" y="3629"/>
                  </a:cubicBezTo>
                  <a:cubicBezTo>
                    <a:pt x="3469" y="3996"/>
                    <a:pt x="3036" y="4229"/>
                    <a:pt x="2369" y="4363"/>
                  </a:cubicBezTo>
                  <a:lnTo>
                    <a:pt x="1568" y="4530"/>
                  </a:lnTo>
                  <a:lnTo>
                    <a:pt x="767" y="794"/>
                  </a:lnTo>
                  <a:lnTo>
                    <a:pt x="1568" y="627"/>
                  </a:lnTo>
                  <a:cubicBezTo>
                    <a:pt x="1825" y="575"/>
                    <a:pt x="2057" y="549"/>
                    <a:pt x="2267" y="549"/>
                  </a:cubicBezTo>
                  <a:close/>
                  <a:moveTo>
                    <a:pt x="2397" y="0"/>
                  </a:moveTo>
                  <a:cubicBezTo>
                    <a:pt x="2077" y="0"/>
                    <a:pt x="1723" y="43"/>
                    <a:pt x="1335" y="126"/>
                  </a:cubicBezTo>
                  <a:lnTo>
                    <a:pt x="0" y="393"/>
                  </a:lnTo>
                  <a:lnTo>
                    <a:pt x="1034" y="5230"/>
                  </a:lnTo>
                  <a:lnTo>
                    <a:pt x="2369" y="4930"/>
                  </a:lnTo>
                  <a:cubicBezTo>
                    <a:pt x="3303" y="4730"/>
                    <a:pt x="3936" y="4396"/>
                    <a:pt x="4303" y="3929"/>
                  </a:cubicBezTo>
                  <a:cubicBezTo>
                    <a:pt x="4637" y="3429"/>
                    <a:pt x="4737" y="2762"/>
                    <a:pt x="4570" y="1961"/>
                  </a:cubicBezTo>
                  <a:cubicBezTo>
                    <a:pt x="4403" y="1127"/>
                    <a:pt x="4036" y="560"/>
                    <a:pt x="3536" y="260"/>
                  </a:cubicBezTo>
                  <a:cubicBezTo>
                    <a:pt x="3225" y="85"/>
                    <a:pt x="2845" y="0"/>
                    <a:pt x="2397"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6"/>
            <p:cNvSpPr/>
            <p:nvPr/>
          </p:nvSpPr>
          <p:spPr>
            <a:xfrm>
              <a:off x="3257500" y="2838300"/>
              <a:ext cx="1162525" cy="492050"/>
            </a:xfrm>
            <a:custGeom>
              <a:rect b="b" l="l" r="r" t="t"/>
              <a:pathLst>
                <a:path extrusionOk="0" h="19682" w="46501">
                  <a:moveTo>
                    <a:pt x="44032" y="535"/>
                  </a:moveTo>
                  <a:lnTo>
                    <a:pt x="46033" y="9908"/>
                  </a:lnTo>
                  <a:lnTo>
                    <a:pt x="2502" y="19148"/>
                  </a:lnTo>
                  <a:lnTo>
                    <a:pt x="501" y="9774"/>
                  </a:lnTo>
                  <a:lnTo>
                    <a:pt x="44032" y="535"/>
                  </a:lnTo>
                  <a:close/>
                  <a:moveTo>
                    <a:pt x="44332" y="1"/>
                  </a:moveTo>
                  <a:lnTo>
                    <a:pt x="201" y="9408"/>
                  </a:lnTo>
                  <a:lnTo>
                    <a:pt x="0" y="9441"/>
                  </a:lnTo>
                  <a:lnTo>
                    <a:pt x="2169" y="19682"/>
                  </a:lnTo>
                  <a:lnTo>
                    <a:pt x="46500" y="10208"/>
                  </a:lnTo>
                  <a:lnTo>
                    <a:pt x="44332" y="1"/>
                  </a:ln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 name="Google Shape;2035;p66"/>
          <p:cNvGrpSpPr/>
          <p:nvPr/>
        </p:nvGrpSpPr>
        <p:grpSpPr>
          <a:xfrm>
            <a:off x="1904434" y="1498492"/>
            <a:ext cx="452039" cy="524114"/>
            <a:chOff x="5815634" y="1650855"/>
            <a:chExt cx="452039" cy="524114"/>
          </a:xfrm>
        </p:grpSpPr>
        <p:sp>
          <p:nvSpPr>
            <p:cNvPr id="2036" name="Google Shape;2036;p6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 name="Google Shape;2042;p66"/>
          <p:cNvGrpSpPr/>
          <p:nvPr/>
        </p:nvGrpSpPr>
        <p:grpSpPr>
          <a:xfrm>
            <a:off x="888859" y="1042805"/>
            <a:ext cx="452039" cy="524114"/>
            <a:chOff x="5815634" y="1650855"/>
            <a:chExt cx="452039" cy="524114"/>
          </a:xfrm>
        </p:grpSpPr>
        <p:sp>
          <p:nvSpPr>
            <p:cNvPr id="2043" name="Google Shape;2043;p6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 name="Google Shape;2049;p66"/>
          <p:cNvGrpSpPr/>
          <p:nvPr/>
        </p:nvGrpSpPr>
        <p:grpSpPr>
          <a:xfrm>
            <a:off x="7877809" y="680830"/>
            <a:ext cx="452039" cy="524114"/>
            <a:chOff x="5815634" y="1650855"/>
            <a:chExt cx="452039" cy="524114"/>
          </a:xfrm>
        </p:grpSpPr>
        <p:sp>
          <p:nvSpPr>
            <p:cNvPr id="2050" name="Google Shape;2050;p6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 name="Google Shape;2056;p66"/>
          <p:cNvGrpSpPr/>
          <p:nvPr/>
        </p:nvGrpSpPr>
        <p:grpSpPr>
          <a:xfrm>
            <a:off x="7222159" y="4237480"/>
            <a:ext cx="452039" cy="524114"/>
            <a:chOff x="5815634" y="1650855"/>
            <a:chExt cx="452039" cy="524114"/>
          </a:xfrm>
        </p:grpSpPr>
        <p:sp>
          <p:nvSpPr>
            <p:cNvPr id="2057" name="Google Shape;2057;p6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6" name="Shape 2066"/>
        <p:cNvGrpSpPr/>
        <p:nvPr/>
      </p:nvGrpSpPr>
      <p:grpSpPr>
        <a:xfrm>
          <a:off x="0" y="0"/>
          <a:ext cx="0" cy="0"/>
          <a:chOff x="0" y="0"/>
          <a:chExt cx="0" cy="0"/>
        </a:xfrm>
      </p:grpSpPr>
      <p:sp>
        <p:nvSpPr>
          <p:cNvPr id="2067" name="Google Shape;2067;p67"/>
          <p:cNvSpPr txBox="1"/>
          <p:nvPr>
            <p:ph idx="1" type="subTitle"/>
          </p:nvPr>
        </p:nvSpPr>
        <p:spPr>
          <a:xfrm>
            <a:off x="1396813" y="1958550"/>
            <a:ext cx="30609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is your vision?</a:t>
            </a:r>
            <a:endParaRPr/>
          </a:p>
        </p:txBody>
      </p:sp>
      <p:sp>
        <p:nvSpPr>
          <p:cNvPr id="2068" name="Google Shape;2068;p67"/>
          <p:cNvSpPr txBox="1"/>
          <p:nvPr>
            <p:ph idx="2" type="subTitle"/>
          </p:nvPr>
        </p:nvSpPr>
        <p:spPr>
          <a:xfrm>
            <a:off x="1396788" y="2631400"/>
            <a:ext cx="30609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How to reach your vision?</a:t>
            </a:r>
            <a:endParaRPr/>
          </a:p>
        </p:txBody>
      </p:sp>
      <p:sp>
        <p:nvSpPr>
          <p:cNvPr id="2069" name="Google Shape;2069;p67"/>
          <p:cNvSpPr txBox="1"/>
          <p:nvPr>
            <p:ph idx="3" type="subTitle"/>
          </p:nvPr>
        </p:nvSpPr>
        <p:spPr>
          <a:xfrm>
            <a:off x="1396813" y="3304250"/>
            <a:ext cx="30609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do you offer?</a:t>
            </a:r>
            <a:endParaRPr/>
          </a:p>
        </p:txBody>
      </p:sp>
      <p:sp>
        <p:nvSpPr>
          <p:cNvPr id="2070" name="Google Shape;2070;p67"/>
          <p:cNvSpPr txBox="1"/>
          <p:nvPr>
            <p:ph idx="4" type="subTitle"/>
          </p:nvPr>
        </p:nvSpPr>
        <p:spPr>
          <a:xfrm>
            <a:off x="1396788" y="3977100"/>
            <a:ext cx="30609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How big is the market?</a:t>
            </a:r>
            <a:endParaRPr/>
          </a:p>
        </p:txBody>
      </p:sp>
      <p:sp>
        <p:nvSpPr>
          <p:cNvPr id="2071" name="Google Shape;2071;p67"/>
          <p:cNvSpPr txBox="1"/>
          <p:nvPr>
            <p:ph type="title"/>
          </p:nvPr>
        </p:nvSpPr>
        <p:spPr>
          <a:xfrm>
            <a:off x="720000" y="411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a:t>
            </a:r>
            <a:r>
              <a:rPr lang="en"/>
              <a:t>op 10 questions of business plans</a:t>
            </a:r>
            <a:endParaRPr/>
          </a:p>
        </p:txBody>
      </p:sp>
      <p:sp>
        <p:nvSpPr>
          <p:cNvPr id="2072" name="Google Shape;2072;p67"/>
          <p:cNvSpPr txBox="1"/>
          <p:nvPr>
            <p:ph idx="5" type="subTitle"/>
          </p:nvPr>
        </p:nvSpPr>
        <p:spPr>
          <a:xfrm>
            <a:off x="1396813" y="1285700"/>
            <a:ext cx="30609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is your situation?</a:t>
            </a:r>
            <a:endParaRPr/>
          </a:p>
        </p:txBody>
      </p:sp>
      <p:sp>
        <p:nvSpPr>
          <p:cNvPr id="2073" name="Google Shape;2073;p67"/>
          <p:cNvSpPr txBox="1"/>
          <p:nvPr>
            <p:ph idx="6" type="subTitle"/>
          </p:nvPr>
        </p:nvSpPr>
        <p:spPr>
          <a:xfrm>
            <a:off x="5369987" y="1958550"/>
            <a:ext cx="30609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How to make a difference?</a:t>
            </a:r>
            <a:endParaRPr/>
          </a:p>
        </p:txBody>
      </p:sp>
      <p:sp>
        <p:nvSpPr>
          <p:cNvPr id="2074" name="Google Shape;2074;p67"/>
          <p:cNvSpPr txBox="1"/>
          <p:nvPr>
            <p:ph idx="7" type="subTitle"/>
          </p:nvPr>
        </p:nvSpPr>
        <p:spPr>
          <a:xfrm>
            <a:off x="5369962" y="2631400"/>
            <a:ext cx="30609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is your marketing plan?</a:t>
            </a:r>
            <a:endParaRPr/>
          </a:p>
        </p:txBody>
      </p:sp>
      <p:sp>
        <p:nvSpPr>
          <p:cNvPr id="2075" name="Google Shape;2075;p67"/>
          <p:cNvSpPr txBox="1"/>
          <p:nvPr>
            <p:ph idx="8" type="subTitle"/>
          </p:nvPr>
        </p:nvSpPr>
        <p:spPr>
          <a:xfrm>
            <a:off x="5369987" y="3304250"/>
            <a:ext cx="30609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are your economics?</a:t>
            </a:r>
            <a:endParaRPr/>
          </a:p>
        </p:txBody>
      </p:sp>
      <p:sp>
        <p:nvSpPr>
          <p:cNvPr id="2076" name="Google Shape;2076;p67"/>
          <p:cNvSpPr txBox="1"/>
          <p:nvPr>
            <p:ph idx="9" type="subTitle"/>
          </p:nvPr>
        </p:nvSpPr>
        <p:spPr>
          <a:xfrm>
            <a:off x="5369962" y="3977100"/>
            <a:ext cx="30609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do you need to start?</a:t>
            </a:r>
            <a:endParaRPr/>
          </a:p>
        </p:txBody>
      </p:sp>
      <p:sp>
        <p:nvSpPr>
          <p:cNvPr id="2077" name="Google Shape;2077;p67"/>
          <p:cNvSpPr txBox="1"/>
          <p:nvPr>
            <p:ph idx="13" type="subTitle"/>
          </p:nvPr>
        </p:nvSpPr>
        <p:spPr>
          <a:xfrm>
            <a:off x="5369987" y="1285700"/>
            <a:ext cx="30609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Who are the key players?</a:t>
            </a:r>
            <a:endParaRPr/>
          </a:p>
        </p:txBody>
      </p:sp>
      <p:sp>
        <p:nvSpPr>
          <p:cNvPr id="2078" name="Google Shape;2078;p67"/>
          <p:cNvSpPr/>
          <p:nvPr/>
        </p:nvSpPr>
        <p:spPr>
          <a:xfrm>
            <a:off x="719996" y="1285700"/>
            <a:ext cx="600600" cy="47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1</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079" name="Google Shape;2079;p67"/>
          <p:cNvSpPr/>
          <p:nvPr/>
        </p:nvSpPr>
        <p:spPr>
          <a:xfrm>
            <a:off x="719996" y="1958550"/>
            <a:ext cx="600600" cy="47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2</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080" name="Google Shape;2080;p67"/>
          <p:cNvSpPr/>
          <p:nvPr/>
        </p:nvSpPr>
        <p:spPr>
          <a:xfrm>
            <a:off x="719996" y="2631401"/>
            <a:ext cx="600600" cy="47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3</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081" name="Google Shape;2081;p67"/>
          <p:cNvSpPr/>
          <p:nvPr/>
        </p:nvSpPr>
        <p:spPr>
          <a:xfrm>
            <a:off x="719996" y="3304251"/>
            <a:ext cx="600600" cy="47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4</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082" name="Google Shape;2082;p67"/>
          <p:cNvSpPr/>
          <p:nvPr/>
        </p:nvSpPr>
        <p:spPr>
          <a:xfrm>
            <a:off x="719996" y="3977101"/>
            <a:ext cx="600600" cy="47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5</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083" name="Google Shape;2083;p67"/>
          <p:cNvSpPr/>
          <p:nvPr/>
        </p:nvSpPr>
        <p:spPr>
          <a:xfrm>
            <a:off x="4693147" y="1285700"/>
            <a:ext cx="600600" cy="47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6</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084" name="Google Shape;2084;p67"/>
          <p:cNvSpPr/>
          <p:nvPr/>
        </p:nvSpPr>
        <p:spPr>
          <a:xfrm>
            <a:off x="4693147" y="1958550"/>
            <a:ext cx="600600" cy="47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7</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085" name="Google Shape;2085;p67"/>
          <p:cNvSpPr/>
          <p:nvPr/>
        </p:nvSpPr>
        <p:spPr>
          <a:xfrm>
            <a:off x="4693147" y="2631401"/>
            <a:ext cx="600600" cy="47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8</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086" name="Google Shape;2086;p67"/>
          <p:cNvSpPr/>
          <p:nvPr/>
        </p:nvSpPr>
        <p:spPr>
          <a:xfrm>
            <a:off x="4693147" y="3304251"/>
            <a:ext cx="600600" cy="47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9</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087" name="Google Shape;2087;p67"/>
          <p:cNvSpPr/>
          <p:nvPr/>
        </p:nvSpPr>
        <p:spPr>
          <a:xfrm>
            <a:off x="4693147" y="3977101"/>
            <a:ext cx="600600" cy="474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10</a:t>
            </a:r>
            <a:endParaRPr sz="1800">
              <a:solidFill>
                <a:schemeClr val="accent3"/>
              </a:solidFill>
              <a:latin typeface="Fira Sans Condensed ExtraBold"/>
              <a:ea typeface="Fira Sans Condensed ExtraBold"/>
              <a:cs typeface="Fira Sans Condensed ExtraBold"/>
              <a:sym typeface="Fira Sans Condensed Extra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 name="Shape 994"/>
        <p:cNvGrpSpPr/>
        <p:nvPr/>
      </p:nvGrpSpPr>
      <p:grpSpPr>
        <a:xfrm>
          <a:off x="0" y="0"/>
          <a:ext cx="0" cy="0"/>
          <a:chOff x="0" y="0"/>
          <a:chExt cx="0" cy="0"/>
        </a:xfrm>
      </p:grpSpPr>
      <p:sp>
        <p:nvSpPr>
          <p:cNvPr id="995" name="Google Shape;995;p41"/>
          <p:cNvSpPr/>
          <p:nvPr/>
        </p:nvSpPr>
        <p:spPr>
          <a:xfrm>
            <a:off x="6875163" y="1074200"/>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1"/>
          <p:cNvSpPr/>
          <p:nvPr/>
        </p:nvSpPr>
        <p:spPr>
          <a:xfrm>
            <a:off x="4046163" y="1130688"/>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1"/>
          <p:cNvSpPr/>
          <p:nvPr/>
        </p:nvSpPr>
        <p:spPr>
          <a:xfrm>
            <a:off x="1290338" y="1074213"/>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1"/>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Corporate strategies</a:t>
            </a:r>
            <a:endParaRPr/>
          </a:p>
        </p:txBody>
      </p:sp>
      <p:sp>
        <p:nvSpPr>
          <p:cNvPr id="999" name="Google Shape;999;p41"/>
          <p:cNvSpPr txBox="1"/>
          <p:nvPr>
            <p:ph idx="1" type="subTitle"/>
          </p:nvPr>
        </p:nvSpPr>
        <p:spPr>
          <a:xfrm>
            <a:off x="390125" y="2939500"/>
            <a:ext cx="2757900" cy="886200"/>
          </a:xfrm>
          <a:prstGeom prst="rect">
            <a:avLst/>
          </a:prstGeom>
        </p:spPr>
        <p:txBody>
          <a:bodyPr anchorCtr="0" anchor="ctr" bIns="91425" lIns="91425" spcFirstLastPara="1" rIns="91425" wrap="square" tIns="91425">
            <a:noAutofit/>
          </a:bodyPr>
          <a:lstStyle/>
          <a:p>
            <a:pPr indent="-298450" lvl="0" marL="457200" rtl="0" algn="l">
              <a:lnSpc>
                <a:spcPct val="115000"/>
              </a:lnSpc>
              <a:spcBef>
                <a:spcPts val="0"/>
              </a:spcBef>
              <a:spcAft>
                <a:spcPts val="0"/>
              </a:spcAft>
              <a:buSzPts val="1100"/>
              <a:buFont typeface="Albert Sans Medium"/>
              <a:buChar char="●"/>
            </a:pPr>
            <a:r>
              <a:rPr lang="en" sz="1100">
                <a:latin typeface="Albert Sans Medium"/>
                <a:ea typeface="Albert Sans Medium"/>
                <a:cs typeface="Albert Sans Medium"/>
                <a:sym typeface="Albert Sans Medium"/>
              </a:rPr>
              <a:t> Automated calculation of advanced forensic metrics: Altman Z-Score (Bankruptcy risk), Beneish M-Score (Earnings manipulation), and Benford's Law (Data fabrication)</a:t>
            </a:r>
            <a:endParaRPr sz="1100">
              <a:latin typeface="Albert Sans Medium"/>
              <a:ea typeface="Albert Sans Medium"/>
              <a:cs typeface="Albert Sans Medium"/>
              <a:sym typeface="Albert Sans Medium"/>
            </a:endParaRPr>
          </a:p>
          <a:p>
            <a:pPr indent="0" lvl="0" marL="457200" rtl="0" algn="l">
              <a:lnSpc>
                <a:spcPct val="115000"/>
              </a:lnSpc>
              <a:spcBef>
                <a:spcPts val="0"/>
              </a:spcBef>
              <a:spcAft>
                <a:spcPts val="0"/>
              </a:spcAft>
              <a:buNone/>
            </a:pPr>
            <a:r>
              <a:t/>
            </a:r>
            <a:endParaRPr sz="1100">
              <a:latin typeface="Albert Sans Medium"/>
              <a:ea typeface="Albert Sans Medium"/>
              <a:cs typeface="Albert Sans Medium"/>
              <a:sym typeface="Albert Sans Medium"/>
            </a:endParaRPr>
          </a:p>
          <a:p>
            <a:pPr indent="-298450" lvl="0" marL="457200" rtl="0" algn="l">
              <a:lnSpc>
                <a:spcPct val="115000"/>
              </a:lnSpc>
              <a:spcBef>
                <a:spcPts val="0"/>
              </a:spcBef>
              <a:spcAft>
                <a:spcPts val="0"/>
              </a:spcAft>
              <a:buSzPts val="1100"/>
              <a:buFont typeface="Albert Sans Medium"/>
              <a:buChar char="●"/>
            </a:pPr>
            <a:r>
              <a:rPr lang="en" sz="1100">
                <a:latin typeface="Albert Sans Medium"/>
                <a:ea typeface="Albert Sans Medium"/>
                <a:cs typeface="Albert Sans Medium"/>
                <a:sym typeface="Albert Sans Medium"/>
              </a:rPr>
              <a:t> Vertical &amp; Horizontal Analysis of financial statements to detect structural anomalies over time</a:t>
            </a:r>
            <a:endParaRPr sz="1100">
              <a:latin typeface="Albert Sans Medium"/>
              <a:ea typeface="Albert Sans Medium"/>
              <a:cs typeface="Albert Sans Medium"/>
              <a:sym typeface="Albert Sans Medium"/>
            </a:endParaRPr>
          </a:p>
        </p:txBody>
      </p:sp>
      <p:sp>
        <p:nvSpPr>
          <p:cNvPr id="1000" name="Google Shape;1000;p41"/>
          <p:cNvSpPr txBox="1"/>
          <p:nvPr>
            <p:ph idx="3" type="subTitle"/>
          </p:nvPr>
        </p:nvSpPr>
        <p:spPr>
          <a:xfrm>
            <a:off x="3056175" y="2410500"/>
            <a:ext cx="2866200" cy="1842900"/>
          </a:xfrm>
          <a:prstGeom prst="rect">
            <a:avLst/>
          </a:prstGeom>
        </p:spPr>
        <p:txBody>
          <a:bodyPr anchorCtr="0" anchor="ctr" bIns="91425" lIns="91425" spcFirstLastPara="1" rIns="91425" wrap="square" tIns="91425">
            <a:noAutofit/>
          </a:bodyPr>
          <a:lstStyle/>
          <a:p>
            <a:pPr indent="-298450" lvl="0" marL="457200" rtl="0" algn="l">
              <a:lnSpc>
                <a:spcPct val="115000"/>
              </a:lnSpc>
              <a:spcBef>
                <a:spcPts val="0"/>
              </a:spcBef>
              <a:spcAft>
                <a:spcPts val="0"/>
              </a:spcAft>
              <a:buSzPts val="1100"/>
              <a:buFont typeface="Albert Sans Medium"/>
              <a:buChar char="●"/>
            </a:pPr>
            <a:r>
              <a:rPr lang="en" sz="1100">
                <a:latin typeface="Albert Sans Medium"/>
                <a:ea typeface="Albert Sans Medium"/>
                <a:cs typeface="Albert Sans Medium"/>
                <a:sym typeface="Albert Sans Medium"/>
              </a:rPr>
              <a:t>Visualizes Related Party Transactions (RPT) to expose hidden connections</a:t>
            </a:r>
            <a:endParaRPr sz="1100">
              <a:latin typeface="Albert Sans Medium"/>
              <a:ea typeface="Albert Sans Medium"/>
              <a:cs typeface="Albert Sans Medium"/>
              <a:sym typeface="Albert Sans Medium"/>
            </a:endParaRPr>
          </a:p>
          <a:p>
            <a:pPr indent="0" lvl="0" marL="457200" rtl="0" algn="l">
              <a:lnSpc>
                <a:spcPct val="115000"/>
              </a:lnSpc>
              <a:spcBef>
                <a:spcPts val="0"/>
              </a:spcBef>
              <a:spcAft>
                <a:spcPts val="0"/>
              </a:spcAft>
              <a:buNone/>
            </a:pPr>
            <a:r>
              <a:t/>
            </a:r>
            <a:endParaRPr sz="1100">
              <a:latin typeface="Albert Sans Medium"/>
              <a:ea typeface="Albert Sans Medium"/>
              <a:cs typeface="Albert Sans Medium"/>
              <a:sym typeface="Albert Sans Medium"/>
            </a:endParaRPr>
          </a:p>
          <a:p>
            <a:pPr indent="-298450" lvl="0" marL="457200" rtl="0" algn="l">
              <a:lnSpc>
                <a:spcPct val="115000"/>
              </a:lnSpc>
              <a:spcBef>
                <a:spcPts val="0"/>
              </a:spcBef>
              <a:spcAft>
                <a:spcPts val="0"/>
              </a:spcAft>
              <a:buSzPts val="1100"/>
              <a:buFont typeface="Albert Sans Medium"/>
              <a:buChar char="●"/>
            </a:pPr>
            <a:r>
              <a:rPr lang="en" sz="1100">
                <a:latin typeface="Albert Sans Medium"/>
                <a:ea typeface="Albert Sans Medium"/>
                <a:cs typeface="Albert Sans Medium"/>
                <a:sym typeface="Albert Sans Medium"/>
              </a:rPr>
              <a:t>Uses graph algorithms to detect Circular Trading cycles and Interlocking Directorates (masterminds sitting on multiple shell company boards)</a:t>
            </a:r>
            <a:endParaRPr sz="1100">
              <a:latin typeface="Albert Sans Medium"/>
              <a:ea typeface="Albert Sans Medium"/>
              <a:cs typeface="Albert Sans Medium"/>
              <a:sym typeface="Albert Sans Medium"/>
            </a:endParaRPr>
          </a:p>
        </p:txBody>
      </p:sp>
      <p:sp>
        <p:nvSpPr>
          <p:cNvPr id="1001" name="Google Shape;1001;p41"/>
          <p:cNvSpPr txBox="1"/>
          <p:nvPr>
            <p:ph idx="5" type="subTitle"/>
          </p:nvPr>
        </p:nvSpPr>
        <p:spPr>
          <a:xfrm>
            <a:off x="5922375" y="2234925"/>
            <a:ext cx="2791800" cy="2065800"/>
          </a:xfrm>
          <a:prstGeom prst="rect">
            <a:avLst/>
          </a:prstGeom>
        </p:spPr>
        <p:txBody>
          <a:bodyPr anchorCtr="0" anchor="ctr" bIns="91425" lIns="91425" spcFirstLastPara="1" rIns="91425" wrap="square" tIns="91425">
            <a:noAutofit/>
          </a:bodyPr>
          <a:lstStyle/>
          <a:p>
            <a:pPr indent="-298450" lvl="0" marL="457200" rtl="0" algn="l">
              <a:lnSpc>
                <a:spcPct val="115000"/>
              </a:lnSpc>
              <a:spcBef>
                <a:spcPts val="0"/>
              </a:spcBef>
              <a:spcAft>
                <a:spcPts val="0"/>
              </a:spcAft>
              <a:buSzPts val="1100"/>
              <a:buFont typeface="Albert Sans Medium"/>
              <a:buChar char="●"/>
            </a:pPr>
            <a:r>
              <a:rPr lang="en" sz="1100">
                <a:latin typeface="Albert Sans Medium"/>
                <a:ea typeface="Albert Sans Medium"/>
                <a:cs typeface="Albert Sans Medium"/>
                <a:sym typeface="Albert Sans Medium"/>
              </a:rPr>
              <a:t> Provides Risk Explainability (SHAP) to tell users why a company is flagged high-risk</a:t>
            </a:r>
            <a:endParaRPr sz="1100">
              <a:latin typeface="Albert Sans Medium"/>
              <a:ea typeface="Albert Sans Medium"/>
              <a:cs typeface="Albert Sans Medium"/>
              <a:sym typeface="Albert Sans Medium"/>
            </a:endParaRPr>
          </a:p>
          <a:p>
            <a:pPr indent="0" lvl="0" marL="457200" rtl="0" algn="l">
              <a:lnSpc>
                <a:spcPct val="115000"/>
              </a:lnSpc>
              <a:spcBef>
                <a:spcPts val="0"/>
              </a:spcBef>
              <a:spcAft>
                <a:spcPts val="0"/>
              </a:spcAft>
              <a:buNone/>
            </a:pPr>
            <a:r>
              <a:t/>
            </a:r>
            <a:endParaRPr sz="1100">
              <a:latin typeface="Albert Sans Medium"/>
              <a:ea typeface="Albert Sans Medium"/>
              <a:cs typeface="Albert Sans Medium"/>
              <a:sym typeface="Albert Sans Medium"/>
            </a:endParaRPr>
          </a:p>
          <a:p>
            <a:pPr indent="-298450" lvl="0" marL="457200" rtl="0" algn="l">
              <a:lnSpc>
                <a:spcPct val="115000"/>
              </a:lnSpc>
              <a:spcBef>
                <a:spcPts val="0"/>
              </a:spcBef>
              <a:spcAft>
                <a:spcPts val="0"/>
              </a:spcAft>
              <a:buSzPts val="1100"/>
              <a:buFont typeface="Albert Sans Medium"/>
              <a:buChar char="●"/>
            </a:pPr>
            <a:r>
              <a:rPr lang="en" sz="1100">
                <a:latin typeface="Albert Sans Medium"/>
                <a:ea typeface="Albert Sans Medium"/>
                <a:cs typeface="Albert Sans Medium"/>
                <a:sym typeface="Albert Sans Medium"/>
              </a:rPr>
              <a:t> </a:t>
            </a:r>
            <a:r>
              <a:rPr lang="en" sz="1100">
                <a:latin typeface="Albert Sans Medium"/>
                <a:ea typeface="Albert Sans Medium"/>
                <a:cs typeface="Albert Sans Medium"/>
                <a:sym typeface="Albert Sans Medium"/>
              </a:rPr>
              <a:t>Interactive dashboards for real-time investigation and "What-If" scenario planning</a:t>
            </a:r>
            <a:endParaRPr sz="1100">
              <a:latin typeface="Albert Sans Medium"/>
              <a:ea typeface="Albert Sans Medium"/>
              <a:cs typeface="Albert Sans Medium"/>
              <a:sym typeface="Albert Sans Medium"/>
            </a:endParaRPr>
          </a:p>
          <a:p>
            <a:pPr indent="0" lvl="0" marL="457200" rtl="0" algn="l">
              <a:spcBef>
                <a:spcPts val="0"/>
              </a:spcBef>
              <a:spcAft>
                <a:spcPts val="0"/>
              </a:spcAft>
              <a:buNone/>
            </a:pPr>
            <a:r>
              <a:t/>
            </a:r>
            <a:endParaRPr sz="1100">
              <a:latin typeface="Albert Sans Medium"/>
              <a:ea typeface="Albert Sans Medium"/>
              <a:cs typeface="Albert Sans Medium"/>
              <a:sym typeface="Albert Sans Medium"/>
            </a:endParaRPr>
          </a:p>
        </p:txBody>
      </p:sp>
      <p:sp>
        <p:nvSpPr>
          <p:cNvPr id="1002" name="Google Shape;1002;p41"/>
          <p:cNvSpPr txBox="1"/>
          <p:nvPr>
            <p:ph type="title"/>
          </p:nvPr>
        </p:nvSpPr>
        <p:spPr>
          <a:xfrm>
            <a:off x="6155850" y="1975825"/>
            <a:ext cx="2866200" cy="3936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a:latin typeface="Fira Sans Condensed"/>
                <a:ea typeface="Fira Sans Condensed"/>
                <a:cs typeface="Fira Sans Condensed"/>
                <a:sym typeface="Fira Sans Condensed"/>
              </a:rPr>
              <a:t>Real-Time &amp; Explainable</a:t>
            </a:r>
            <a:endParaRPr b="1">
              <a:latin typeface="Fira Sans Condensed"/>
              <a:ea typeface="Fira Sans Condensed"/>
              <a:cs typeface="Fira Sans Condensed"/>
              <a:sym typeface="Fira Sans Condensed"/>
            </a:endParaRPr>
          </a:p>
        </p:txBody>
      </p:sp>
      <p:sp>
        <p:nvSpPr>
          <p:cNvPr id="1003" name="Google Shape;1003;p41"/>
          <p:cNvSpPr txBox="1"/>
          <p:nvPr>
            <p:ph idx="2" type="title"/>
          </p:nvPr>
        </p:nvSpPr>
        <p:spPr>
          <a:xfrm>
            <a:off x="3056187" y="1975813"/>
            <a:ext cx="30918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Network Graph Intelligence </a:t>
            </a:r>
            <a:endParaRPr/>
          </a:p>
        </p:txBody>
      </p:sp>
      <p:sp>
        <p:nvSpPr>
          <p:cNvPr id="1004" name="Google Shape;1004;p41"/>
          <p:cNvSpPr txBox="1"/>
          <p:nvPr>
            <p:ph idx="4" type="title"/>
          </p:nvPr>
        </p:nvSpPr>
        <p:spPr>
          <a:xfrm>
            <a:off x="566826" y="1975825"/>
            <a:ext cx="24045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Forensic Deep-Dives</a:t>
            </a:r>
            <a:endParaRPr/>
          </a:p>
        </p:txBody>
      </p:sp>
      <p:grpSp>
        <p:nvGrpSpPr>
          <p:cNvPr id="1005" name="Google Shape;1005;p41"/>
          <p:cNvGrpSpPr/>
          <p:nvPr/>
        </p:nvGrpSpPr>
        <p:grpSpPr>
          <a:xfrm>
            <a:off x="7108353" y="1319586"/>
            <a:ext cx="424638" cy="395449"/>
            <a:chOff x="1895891" y="3294536"/>
            <a:chExt cx="424638" cy="395449"/>
          </a:xfrm>
        </p:grpSpPr>
        <p:sp>
          <p:nvSpPr>
            <p:cNvPr id="1006" name="Google Shape;1006;p41"/>
            <p:cNvSpPr/>
            <p:nvPr/>
          </p:nvSpPr>
          <p:spPr>
            <a:xfrm>
              <a:off x="1897086" y="3294536"/>
              <a:ext cx="422221" cy="226343"/>
            </a:xfrm>
            <a:custGeom>
              <a:rect b="b" l="l" r="r" t="t"/>
              <a:pathLst>
                <a:path extrusionOk="0" h="8336" w="15550">
                  <a:moveTo>
                    <a:pt x="13399" y="1166"/>
                  </a:moveTo>
                  <a:lnTo>
                    <a:pt x="13399" y="1614"/>
                  </a:lnTo>
                  <a:cubicBezTo>
                    <a:pt x="13399" y="1972"/>
                    <a:pt x="13668" y="2196"/>
                    <a:pt x="13981" y="2196"/>
                  </a:cubicBezTo>
                  <a:lnTo>
                    <a:pt x="14430" y="2196"/>
                  </a:lnTo>
                  <a:lnTo>
                    <a:pt x="14430" y="6229"/>
                  </a:lnTo>
                  <a:lnTo>
                    <a:pt x="13981" y="6229"/>
                  </a:lnTo>
                  <a:cubicBezTo>
                    <a:pt x="13623" y="6229"/>
                    <a:pt x="13399" y="6498"/>
                    <a:pt x="13399" y="6767"/>
                  </a:cubicBezTo>
                  <a:lnTo>
                    <a:pt x="13399" y="7215"/>
                  </a:lnTo>
                  <a:lnTo>
                    <a:pt x="2197" y="7215"/>
                  </a:lnTo>
                  <a:lnTo>
                    <a:pt x="2197" y="6767"/>
                  </a:lnTo>
                  <a:cubicBezTo>
                    <a:pt x="2197" y="6453"/>
                    <a:pt x="1928" y="6229"/>
                    <a:pt x="1659" y="6229"/>
                  </a:cubicBezTo>
                  <a:lnTo>
                    <a:pt x="1211" y="6229"/>
                  </a:lnTo>
                  <a:lnTo>
                    <a:pt x="1211" y="2196"/>
                  </a:lnTo>
                  <a:lnTo>
                    <a:pt x="1659" y="2196"/>
                  </a:lnTo>
                  <a:cubicBezTo>
                    <a:pt x="1973" y="2196"/>
                    <a:pt x="2197" y="1883"/>
                    <a:pt x="2197" y="1614"/>
                  </a:cubicBezTo>
                  <a:lnTo>
                    <a:pt x="2197" y="1166"/>
                  </a:lnTo>
                  <a:close/>
                  <a:moveTo>
                    <a:pt x="1" y="1"/>
                  </a:moveTo>
                  <a:lnTo>
                    <a:pt x="1" y="8335"/>
                  </a:lnTo>
                  <a:lnTo>
                    <a:pt x="15550" y="8335"/>
                  </a:lnTo>
                  <a:lnTo>
                    <a:pt x="15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1"/>
            <p:cNvSpPr/>
            <p:nvPr/>
          </p:nvSpPr>
          <p:spPr>
            <a:xfrm>
              <a:off x="1954269" y="3350524"/>
              <a:ext cx="118059" cy="115588"/>
            </a:xfrm>
            <a:custGeom>
              <a:rect b="b" l="l" r="r" t="t"/>
              <a:pathLst>
                <a:path extrusionOk="0" h="4257" w="4348">
                  <a:moveTo>
                    <a:pt x="2017" y="1703"/>
                  </a:moveTo>
                  <a:lnTo>
                    <a:pt x="2017" y="2599"/>
                  </a:lnTo>
                  <a:lnTo>
                    <a:pt x="1121" y="2599"/>
                  </a:lnTo>
                  <a:lnTo>
                    <a:pt x="1121" y="1703"/>
                  </a:lnTo>
                  <a:close/>
                  <a:moveTo>
                    <a:pt x="942" y="0"/>
                  </a:moveTo>
                  <a:cubicBezTo>
                    <a:pt x="763" y="448"/>
                    <a:pt x="449" y="807"/>
                    <a:pt x="1" y="941"/>
                  </a:cubicBezTo>
                  <a:lnTo>
                    <a:pt x="1" y="3316"/>
                  </a:lnTo>
                  <a:cubicBezTo>
                    <a:pt x="449" y="3495"/>
                    <a:pt x="763" y="3809"/>
                    <a:pt x="942" y="4257"/>
                  </a:cubicBezTo>
                  <a:lnTo>
                    <a:pt x="2690" y="4257"/>
                  </a:lnTo>
                  <a:cubicBezTo>
                    <a:pt x="2824" y="3316"/>
                    <a:pt x="3406" y="2509"/>
                    <a:pt x="4168" y="2061"/>
                  </a:cubicBezTo>
                  <a:lnTo>
                    <a:pt x="4168" y="583"/>
                  </a:lnTo>
                  <a:lnTo>
                    <a:pt x="4258" y="583"/>
                  </a:lnTo>
                  <a:cubicBezTo>
                    <a:pt x="4258" y="359"/>
                    <a:pt x="4303" y="179"/>
                    <a:pt x="43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1"/>
            <p:cNvSpPr/>
            <p:nvPr/>
          </p:nvSpPr>
          <p:spPr>
            <a:xfrm>
              <a:off x="1895891" y="3603586"/>
              <a:ext cx="126558" cy="30438"/>
            </a:xfrm>
            <a:custGeom>
              <a:rect b="b" l="l" r="r" t="t"/>
              <a:pathLst>
                <a:path extrusionOk="0" h="1121" w="4661">
                  <a:moveTo>
                    <a:pt x="0" y="0"/>
                  </a:moveTo>
                  <a:lnTo>
                    <a:pt x="0" y="1121"/>
                  </a:lnTo>
                  <a:lnTo>
                    <a:pt x="3540" y="1121"/>
                  </a:lnTo>
                  <a:lnTo>
                    <a:pt x="46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1"/>
            <p:cNvSpPr/>
            <p:nvPr/>
          </p:nvSpPr>
          <p:spPr>
            <a:xfrm>
              <a:off x="2052832" y="3350524"/>
              <a:ext cx="114393" cy="115588"/>
            </a:xfrm>
            <a:custGeom>
              <a:rect b="b" l="l" r="r" t="t"/>
              <a:pathLst>
                <a:path extrusionOk="0" h="4257" w="4213">
                  <a:moveTo>
                    <a:pt x="2062" y="0"/>
                  </a:moveTo>
                  <a:cubicBezTo>
                    <a:pt x="1748" y="0"/>
                    <a:pt x="1524" y="269"/>
                    <a:pt x="1524" y="583"/>
                  </a:cubicBezTo>
                  <a:lnTo>
                    <a:pt x="1524" y="2644"/>
                  </a:lnTo>
                  <a:lnTo>
                    <a:pt x="1210" y="2733"/>
                  </a:lnTo>
                  <a:cubicBezTo>
                    <a:pt x="628" y="3047"/>
                    <a:pt x="90" y="3585"/>
                    <a:pt x="1" y="4257"/>
                  </a:cubicBezTo>
                  <a:lnTo>
                    <a:pt x="4213" y="4257"/>
                  </a:lnTo>
                  <a:cubicBezTo>
                    <a:pt x="4033" y="3585"/>
                    <a:pt x="3585" y="3047"/>
                    <a:pt x="2913" y="2733"/>
                  </a:cubicBezTo>
                  <a:lnTo>
                    <a:pt x="2644" y="2644"/>
                  </a:lnTo>
                  <a:lnTo>
                    <a:pt x="2644" y="583"/>
                  </a:lnTo>
                  <a:cubicBezTo>
                    <a:pt x="2644" y="224"/>
                    <a:pt x="2331" y="0"/>
                    <a:pt x="20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1"/>
            <p:cNvSpPr/>
            <p:nvPr/>
          </p:nvSpPr>
          <p:spPr>
            <a:xfrm>
              <a:off x="2145314" y="3350524"/>
              <a:ext cx="116810" cy="115588"/>
            </a:xfrm>
            <a:custGeom>
              <a:rect b="b" l="l" r="r" t="t"/>
              <a:pathLst>
                <a:path extrusionOk="0" h="4257" w="4302">
                  <a:moveTo>
                    <a:pt x="3271" y="1703"/>
                  </a:moveTo>
                  <a:lnTo>
                    <a:pt x="3271" y="2599"/>
                  </a:lnTo>
                  <a:lnTo>
                    <a:pt x="2375" y="2599"/>
                  </a:lnTo>
                  <a:lnTo>
                    <a:pt x="2375" y="1703"/>
                  </a:lnTo>
                  <a:close/>
                  <a:moveTo>
                    <a:pt x="0" y="0"/>
                  </a:moveTo>
                  <a:cubicBezTo>
                    <a:pt x="45" y="179"/>
                    <a:pt x="134" y="403"/>
                    <a:pt x="134" y="583"/>
                  </a:cubicBezTo>
                  <a:lnTo>
                    <a:pt x="134" y="2061"/>
                  </a:lnTo>
                  <a:cubicBezTo>
                    <a:pt x="941" y="2509"/>
                    <a:pt x="1524" y="3361"/>
                    <a:pt x="1613" y="4257"/>
                  </a:cubicBezTo>
                  <a:lnTo>
                    <a:pt x="3361" y="4257"/>
                  </a:lnTo>
                  <a:cubicBezTo>
                    <a:pt x="3540" y="3809"/>
                    <a:pt x="3854" y="3495"/>
                    <a:pt x="4302" y="3316"/>
                  </a:cubicBezTo>
                  <a:lnTo>
                    <a:pt x="4302" y="941"/>
                  </a:lnTo>
                  <a:cubicBezTo>
                    <a:pt x="3943" y="807"/>
                    <a:pt x="3585" y="448"/>
                    <a:pt x="3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1"/>
            <p:cNvSpPr/>
            <p:nvPr/>
          </p:nvSpPr>
          <p:spPr>
            <a:xfrm>
              <a:off x="2193971" y="3603586"/>
              <a:ext cx="125336" cy="30438"/>
            </a:xfrm>
            <a:custGeom>
              <a:rect b="b" l="l" r="r" t="t"/>
              <a:pathLst>
                <a:path extrusionOk="0" h="1121" w="4616">
                  <a:moveTo>
                    <a:pt x="0" y="0"/>
                  </a:moveTo>
                  <a:lnTo>
                    <a:pt x="1121" y="1121"/>
                  </a:lnTo>
                  <a:lnTo>
                    <a:pt x="4616" y="1121"/>
                  </a:lnTo>
                  <a:lnTo>
                    <a:pt x="46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1"/>
            <p:cNvSpPr/>
            <p:nvPr/>
          </p:nvSpPr>
          <p:spPr>
            <a:xfrm>
              <a:off x="2139204" y="3546402"/>
              <a:ext cx="181324" cy="30438"/>
            </a:xfrm>
            <a:custGeom>
              <a:rect b="b" l="l" r="r" t="t"/>
              <a:pathLst>
                <a:path extrusionOk="0" h="1121" w="6678">
                  <a:moveTo>
                    <a:pt x="1" y="0"/>
                  </a:moveTo>
                  <a:lnTo>
                    <a:pt x="1121" y="1121"/>
                  </a:lnTo>
                  <a:lnTo>
                    <a:pt x="6678" y="1121"/>
                  </a:lnTo>
                  <a:lnTo>
                    <a:pt x="66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1"/>
            <p:cNvSpPr/>
            <p:nvPr/>
          </p:nvSpPr>
          <p:spPr>
            <a:xfrm>
              <a:off x="1897086" y="3546402"/>
              <a:ext cx="181324" cy="30438"/>
            </a:xfrm>
            <a:custGeom>
              <a:rect b="b" l="l" r="r" t="t"/>
              <a:pathLst>
                <a:path extrusionOk="0" h="1121" w="6678">
                  <a:moveTo>
                    <a:pt x="1" y="0"/>
                  </a:moveTo>
                  <a:lnTo>
                    <a:pt x="1" y="1121"/>
                  </a:lnTo>
                  <a:lnTo>
                    <a:pt x="5557" y="1121"/>
                  </a:lnTo>
                  <a:lnTo>
                    <a:pt x="66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1"/>
            <p:cNvSpPr/>
            <p:nvPr/>
          </p:nvSpPr>
          <p:spPr>
            <a:xfrm>
              <a:off x="2028504" y="3552485"/>
              <a:ext cx="163051" cy="137500"/>
            </a:xfrm>
            <a:custGeom>
              <a:rect b="b" l="l" r="r" t="t"/>
              <a:pathLst>
                <a:path extrusionOk="0" h="5064" w="6005">
                  <a:moveTo>
                    <a:pt x="3003" y="0"/>
                  </a:moveTo>
                  <a:lnTo>
                    <a:pt x="0" y="3003"/>
                  </a:lnTo>
                  <a:lnTo>
                    <a:pt x="1882" y="3003"/>
                  </a:lnTo>
                  <a:lnTo>
                    <a:pt x="1882" y="5064"/>
                  </a:lnTo>
                  <a:lnTo>
                    <a:pt x="4078" y="5064"/>
                  </a:lnTo>
                  <a:lnTo>
                    <a:pt x="4078" y="3003"/>
                  </a:lnTo>
                  <a:lnTo>
                    <a:pt x="6005" y="3003"/>
                  </a:lnTo>
                  <a:lnTo>
                    <a:pt x="30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41"/>
          <p:cNvGrpSpPr/>
          <p:nvPr/>
        </p:nvGrpSpPr>
        <p:grpSpPr>
          <a:xfrm>
            <a:off x="4335946" y="1387398"/>
            <a:ext cx="306633" cy="421000"/>
            <a:chOff x="4766046" y="1974436"/>
            <a:chExt cx="306633" cy="421000"/>
          </a:xfrm>
        </p:grpSpPr>
        <p:sp>
          <p:nvSpPr>
            <p:cNvPr id="1016" name="Google Shape;1016;p41"/>
            <p:cNvSpPr/>
            <p:nvPr/>
          </p:nvSpPr>
          <p:spPr>
            <a:xfrm>
              <a:off x="4822007" y="2254269"/>
              <a:ext cx="30465" cy="30438"/>
            </a:xfrm>
            <a:custGeom>
              <a:rect b="b" l="l" r="r" t="t"/>
              <a:pathLst>
                <a:path extrusionOk="0" h="1121" w="1122">
                  <a:moveTo>
                    <a:pt x="1" y="1"/>
                  </a:moveTo>
                  <a:lnTo>
                    <a:pt x="1" y="1121"/>
                  </a:lnTo>
                  <a:lnTo>
                    <a:pt x="1121" y="1121"/>
                  </a:lnTo>
                  <a:lnTo>
                    <a:pt x="11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1"/>
            <p:cNvSpPr/>
            <p:nvPr/>
          </p:nvSpPr>
          <p:spPr>
            <a:xfrm>
              <a:off x="4876774" y="2198308"/>
              <a:ext cx="30438" cy="30438"/>
            </a:xfrm>
            <a:custGeom>
              <a:rect b="b" l="l" r="r" t="t"/>
              <a:pathLst>
                <a:path extrusionOk="0" h="1121" w="1121">
                  <a:moveTo>
                    <a:pt x="0" y="0"/>
                  </a:moveTo>
                  <a:lnTo>
                    <a:pt x="0" y="1121"/>
                  </a:lnTo>
                  <a:lnTo>
                    <a:pt x="1121" y="1121"/>
                  </a:lnTo>
                  <a:lnTo>
                    <a:pt x="1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1"/>
            <p:cNvSpPr/>
            <p:nvPr/>
          </p:nvSpPr>
          <p:spPr>
            <a:xfrm>
              <a:off x="4876774" y="2254269"/>
              <a:ext cx="30438" cy="30438"/>
            </a:xfrm>
            <a:custGeom>
              <a:rect b="b" l="l" r="r" t="t"/>
              <a:pathLst>
                <a:path extrusionOk="0" h="1121" w="1121">
                  <a:moveTo>
                    <a:pt x="0" y="1"/>
                  </a:moveTo>
                  <a:lnTo>
                    <a:pt x="0" y="1121"/>
                  </a:lnTo>
                  <a:lnTo>
                    <a:pt x="1121" y="1121"/>
                  </a:lnTo>
                  <a:lnTo>
                    <a:pt x="11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1"/>
            <p:cNvSpPr/>
            <p:nvPr/>
          </p:nvSpPr>
          <p:spPr>
            <a:xfrm>
              <a:off x="4987474" y="2198308"/>
              <a:ext cx="30465" cy="30438"/>
            </a:xfrm>
            <a:custGeom>
              <a:rect b="b" l="l" r="r" t="t"/>
              <a:pathLst>
                <a:path extrusionOk="0" h="1121" w="1122">
                  <a:moveTo>
                    <a:pt x="1" y="0"/>
                  </a:moveTo>
                  <a:lnTo>
                    <a:pt x="1" y="1121"/>
                  </a:lnTo>
                  <a:lnTo>
                    <a:pt x="1121" y="1121"/>
                  </a:lnTo>
                  <a:lnTo>
                    <a:pt x="1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1"/>
            <p:cNvSpPr/>
            <p:nvPr/>
          </p:nvSpPr>
          <p:spPr>
            <a:xfrm>
              <a:off x="4822007" y="2030397"/>
              <a:ext cx="198349" cy="88843"/>
            </a:xfrm>
            <a:custGeom>
              <a:rect b="b" l="l" r="r" t="t"/>
              <a:pathLst>
                <a:path extrusionOk="0" h="3272" w="7305">
                  <a:moveTo>
                    <a:pt x="6095" y="1255"/>
                  </a:moveTo>
                  <a:lnTo>
                    <a:pt x="6095" y="2017"/>
                  </a:lnTo>
                  <a:lnTo>
                    <a:pt x="5333" y="2017"/>
                  </a:lnTo>
                  <a:lnTo>
                    <a:pt x="5333" y="1255"/>
                  </a:lnTo>
                  <a:close/>
                  <a:moveTo>
                    <a:pt x="1" y="1"/>
                  </a:moveTo>
                  <a:lnTo>
                    <a:pt x="1" y="3272"/>
                  </a:lnTo>
                  <a:lnTo>
                    <a:pt x="7305" y="3272"/>
                  </a:lnTo>
                  <a:lnTo>
                    <a:pt x="73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1"/>
            <p:cNvSpPr/>
            <p:nvPr/>
          </p:nvSpPr>
          <p:spPr>
            <a:xfrm>
              <a:off x="4932735" y="2254269"/>
              <a:ext cx="30438" cy="30438"/>
            </a:xfrm>
            <a:custGeom>
              <a:rect b="b" l="l" r="r" t="t"/>
              <a:pathLst>
                <a:path extrusionOk="0" h="1121" w="1121">
                  <a:moveTo>
                    <a:pt x="1" y="1"/>
                  </a:moveTo>
                  <a:lnTo>
                    <a:pt x="1" y="1121"/>
                  </a:lnTo>
                  <a:lnTo>
                    <a:pt x="1121" y="1121"/>
                  </a:lnTo>
                  <a:lnTo>
                    <a:pt x="11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1"/>
            <p:cNvSpPr/>
            <p:nvPr/>
          </p:nvSpPr>
          <p:spPr>
            <a:xfrm>
              <a:off x="4822007" y="2198308"/>
              <a:ext cx="30465" cy="30438"/>
            </a:xfrm>
            <a:custGeom>
              <a:rect b="b" l="l" r="r" t="t"/>
              <a:pathLst>
                <a:path extrusionOk="0" h="1121" w="1122">
                  <a:moveTo>
                    <a:pt x="1" y="0"/>
                  </a:moveTo>
                  <a:lnTo>
                    <a:pt x="1" y="1121"/>
                  </a:lnTo>
                  <a:lnTo>
                    <a:pt x="1121" y="1121"/>
                  </a:lnTo>
                  <a:lnTo>
                    <a:pt x="1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1"/>
            <p:cNvSpPr/>
            <p:nvPr/>
          </p:nvSpPr>
          <p:spPr>
            <a:xfrm>
              <a:off x="4766046" y="1974436"/>
              <a:ext cx="306633" cy="421000"/>
            </a:xfrm>
            <a:custGeom>
              <a:rect b="b" l="l" r="r" t="t"/>
              <a:pathLst>
                <a:path extrusionOk="0" h="15505" w="11293">
                  <a:moveTo>
                    <a:pt x="10217" y="1121"/>
                  </a:moveTo>
                  <a:lnTo>
                    <a:pt x="10217" y="6229"/>
                  </a:lnTo>
                  <a:lnTo>
                    <a:pt x="1166" y="6229"/>
                  </a:lnTo>
                  <a:lnTo>
                    <a:pt x="1166" y="1121"/>
                  </a:lnTo>
                  <a:close/>
                  <a:moveTo>
                    <a:pt x="10217" y="7349"/>
                  </a:moveTo>
                  <a:lnTo>
                    <a:pt x="10217" y="14384"/>
                  </a:lnTo>
                  <a:lnTo>
                    <a:pt x="1166" y="14384"/>
                  </a:lnTo>
                  <a:lnTo>
                    <a:pt x="1166" y="7349"/>
                  </a:lnTo>
                  <a:close/>
                  <a:moveTo>
                    <a:pt x="1" y="1"/>
                  </a:moveTo>
                  <a:lnTo>
                    <a:pt x="1" y="13936"/>
                  </a:lnTo>
                  <a:cubicBezTo>
                    <a:pt x="1" y="14832"/>
                    <a:pt x="718" y="15505"/>
                    <a:pt x="1569" y="15505"/>
                  </a:cubicBezTo>
                  <a:lnTo>
                    <a:pt x="9724" y="15505"/>
                  </a:lnTo>
                  <a:cubicBezTo>
                    <a:pt x="10620" y="15505"/>
                    <a:pt x="11293" y="14788"/>
                    <a:pt x="11293" y="13936"/>
                  </a:cubicBezTo>
                  <a:lnTo>
                    <a:pt x="112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1"/>
            <p:cNvSpPr/>
            <p:nvPr/>
          </p:nvSpPr>
          <p:spPr>
            <a:xfrm>
              <a:off x="4932735" y="2198308"/>
              <a:ext cx="30438" cy="30438"/>
            </a:xfrm>
            <a:custGeom>
              <a:rect b="b" l="l" r="r" t="t"/>
              <a:pathLst>
                <a:path extrusionOk="0" h="1121" w="1121">
                  <a:moveTo>
                    <a:pt x="1" y="0"/>
                  </a:moveTo>
                  <a:lnTo>
                    <a:pt x="1" y="1121"/>
                  </a:lnTo>
                  <a:lnTo>
                    <a:pt x="1121" y="1121"/>
                  </a:lnTo>
                  <a:lnTo>
                    <a:pt x="1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1"/>
            <p:cNvSpPr/>
            <p:nvPr/>
          </p:nvSpPr>
          <p:spPr>
            <a:xfrm>
              <a:off x="4987474" y="2254269"/>
              <a:ext cx="30465" cy="86426"/>
            </a:xfrm>
            <a:custGeom>
              <a:rect b="b" l="l" r="r" t="t"/>
              <a:pathLst>
                <a:path extrusionOk="0" h="3183" w="1122">
                  <a:moveTo>
                    <a:pt x="1" y="1"/>
                  </a:moveTo>
                  <a:lnTo>
                    <a:pt x="1" y="3182"/>
                  </a:lnTo>
                  <a:lnTo>
                    <a:pt x="1121" y="3182"/>
                  </a:lnTo>
                  <a:lnTo>
                    <a:pt x="11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1"/>
            <p:cNvSpPr/>
            <p:nvPr/>
          </p:nvSpPr>
          <p:spPr>
            <a:xfrm>
              <a:off x="4822007" y="2310231"/>
              <a:ext cx="141166" cy="30465"/>
            </a:xfrm>
            <a:custGeom>
              <a:rect b="b" l="l" r="r" t="t"/>
              <a:pathLst>
                <a:path extrusionOk="0" h="1122" w="5199">
                  <a:moveTo>
                    <a:pt x="1" y="1"/>
                  </a:moveTo>
                  <a:lnTo>
                    <a:pt x="1" y="1121"/>
                  </a:lnTo>
                  <a:lnTo>
                    <a:pt x="5199" y="1121"/>
                  </a:lnTo>
                  <a:lnTo>
                    <a:pt x="51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41"/>
          <p:cNvGrpSpPr/>
          <p:nvPr/>
        </p:nvGrpSpPr>
        <p:grpSpPr>
          <a:xfrm>
            <a:off x="1523550" y="1307422"/>
            <a:ext cx="419778" cy="419778"/>
            <a:chOff x="4005613" y="1970797"/>
            <a:chExt cx="419778" cy="419778"/>
          </a:xfrm>
        </p:grpSpPr>
        <p:sp>
          <p:nvSpPr>
            <p:cNvPr id="1028" name="Google Shape;1028;p41"/>
            <p:cNvSpPr/>
            <p:nvPr/>
          </p:nvSpPr>
          <p:spPr>
            <a:xfrm>
              <a:off x="4129727" y="2025537"/>
              <a:ext cx="115615" cy="59654"/>
            </a:xfrm>
            <a:custGeom>
              <a:rect b="b" l="l" r="r" t="t"/>
              <a:pathLst>
                <a:path extrusionOk="0" h="2197" w="4258">
                  <a:moveTo>
                    <a:pt x="986" y="1"/>
                  </a:moveTo>
                  <a:cubicBezTo>
                    <a:pt x="807" y="449"/>
                    <a:pt x="448" y="807"/>
                    <a:pt x="0" y="986"/>
                  </a:cubicBezTo>
                  <a:lnTo>
                    <a:pt x="0" y="2196"/>
                  </a:lnTo>
                  <a:lnTo>
                    <a:pt x="1703" y="2196"/>
                  </a:lnTo>
                  <a:lnTo>
                    <a:pt x="1703" y="1210"/>
                  </a:lnTo>
                  <a:lnTo>
                    <a:pt x="2599" y="1210"/>
                  </a:lnTo>
                  <a:lnTo>
                    <a:pt x="2599" y="2196"/>
                  </a:lnTo>
                  <a:lnTo>
                    <a:pt x="4257" y="2196"/>
                  </a:lnTo>
                  <a:lnTo>
                    <a:pt x="4257" y="986"/>
                  </a:lnTo>
                  <a:cubicBezTo>
                    <a:pt x="3809" y="807"/>
                    <a:pt x="3495" y="449"/>
                    <a:pt x="33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1"/>
            <p:cNvSpPr/>
            <p:nvPr/>
          </p:nvSpPr>
          <p:spPr>
            <a:xfrm>
              <a:off x="4072544" y="1970797"/>
              <a:ext cx="226316" cy="114393"/>
            </a:xfrm>
            <a:custGeom>
              <a:rect b="b" l="l" r="r" t="t"/>
              <a:pathLst>
                <a:path extrusionOk="0" h="4213" w="8335">
                  <a:moveTo>
                    <a:pt x="0" y="0"/>
                  </a:moveTo>
                  <a:lnTo>
                    <a:pt x="0" y="4212"/>
                  </a:lnTo>
                  <a:lnTo>
                    <a:pt x="1120" y="4212"/>
                  </a:lnTo>
                  <a:lnTo>
                    <a:pt x="1120" y="2151"/>
                  </a:lnTo>
                  <a:lnTo>
                    <a:pt x="1613" y="2151"/>
                  </a:lnTo>
                  <a:cubicBezTo>
                    <a:pt x="1972" y="2151"/>
                    <a:pt x="2196" y="1882"/>
                    <a:pt x="2196" y="1568"/>
                  </a:cubicBezTo>
                  <a:lnTo>
                    <a:pt x="2196" y="1120"/>
                  </a:lnTo>
                  <a:lnTo>
                    <a:pt x="6229" y="1120"/>
                  </a:lnTo>
                  <a:lnTo>
                    <a:pt x="6229" y="1568"/>
                  </a:lnTo>
                  <a:cubicBezTo>
                    <a:pt x="6229" y="1927"/>
                    <a:pt x="6498" y="2151"/>
                    <a:pt x="6766" y="2151"/>
                  </a:cubicBezTo>
                  <a:lnTo>
                    <a:pt x="7215" y="2151"/>
                  </a:lnTo>
                  <a:lnTo>
                    <a:pt x="7215" y="4212"/>
                  </a:lnTo>
                  <a:lnTo>
                    <a:pt x="8335" y="4212"/>
                  </a:lnTo>
                  <a:lnTo>
                    <a:pt x="83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1"/>
            <p:cNvSpPr/>
            <p:nvPr/>
          </p:nvSpPr>
          <p:spPr>
            <a:xfrm>
              <a:off x="4326827" y="1970797"/>
              <a:ext cx="30438" cy="114393"/>
            </a:xfrm>
            <a:custGeom>
              <a:rect b="b" l="l" r="r" t="t"/>
              <a:pathLst>
                <a:path extrusionOk="0" h="4213" w="1121">
                  <a:moveTo>
                    <a:pt x="0" y="0"/>
                  </a:moveTo>
                  <a:lnTo>
                    <a:pt x="0" y="4212"/>
                  </a:lnTo>
                  <a:lnTo>
                    <a:pt x="1121" y="4212"/>
                  </a:lnTo>
                  <a:lnTo>
                    <a:pt x="1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1"/>
            <p:cNvSpPr/>
            <p:nvPr/>
          </p:nvSpPr>
          <p:spPr>
            <a:xfrm>
              <a:off x="4005613" y="2109492"/>
              <a:ext cx="394227" cy="281083"/>
            </a:xfrm>
            <a:custGeom>
              <a:rect b="b" l="l" r="r" t="t"/>
              <a:pathLst>
                <a:path extrusionOk="0" h="10352" w="14519">
                  <a:moveTo>
                    <a:pt x="1569" y="0"/>
                  </a:moveTo>
                  <a:cubicBezTo>
                    <a:pt x="673" y="0"/>
                    <a:pt x="1" y="717"/>
                    <a:pt x="1" y="1569"/>
                  </a:cubicBezTo>
                  <a:lnTo>
                    <a:pt x="1" y="8783"/>
                  </a:lnTo>
                  <a:cubicBezTo>
                    <a:pt x="1" y="9679"/>
                    <a:pt x="718" y="10351"/>
                    <a:pt x="1569" y="10351"/>
                  </a:cubicBezTo>
                  <a:lnTo>
                    <a:pt x="14519" y="10351"/>
                  </a:lnTo>
                  <a:lnTo>
                    <a:pt x="14519" y="7663"/>
                  </a:lnTo>
                  <a:lnTo>
                    <a:pt x="9814" y="7663"/>
                  </a:lnTo>
                  <a:cubicBezTo>
                    <a:pt x="9760" y="7666"/>
                    <a:pt x="9707" y="7668"/>
                    <a:pt x="9654" y="7668"/>
                  </a:cubicBezTo>
                  <a:cubicBezTo>
                    <a:pt x="8298" y="7668"/>
                    <a:pt x="7260" y="6578"/>
                    <a:pt x="7260" y="5198"/>
                  </a:cubicBezTo>
                  <a:cubicBezTo>
                    <a:pt x="7260" y="3809"/>
                    <a:pt x="8380" y="2689"/>
                    <a:pt x="9814" y="2689"/>
                  </a:cubicBezTo>
                  <a:lnTo>
                    <a:pt x="14519" y="2689"/>
                  </a:lnTo>
                  <a:lnTo>
                    <a:pt x="145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1"/>
            <p:cNvSpPr/>
            <p:nvPr/>
          </p:nvSpPr>
          <p:spPr>
            <a:xfrm>
              <a:off x="4229485" y="2208029"/>
              <a:ext cx="85205" cy="85205"/>
            </a:xfrm>
            <a:custGeom>
              <a:rect b="b" l="l" r="r" t="t"/>
              <a:pathLst>
                <a:path extrusionOk="0" h="3138" w="3138">
                  <a:moveTo>
                    <a:pt x="1569" y="1"/>
                  </a:moveTo>
                  <a:cubicBezTo>
                    <a:pt x="673" y="1"/>
                    <a:pt x="1" y="763"/>
                    <a:pt x="1" y="1569"/>
                  </a:cubicBezTo>
                  <a:cubicBezTo>
                    <a:pt x="1" y="2421"/>
                    <a:pt x="718" y="3138"/>
                    <a:pt x="1569" y="3138"/>
                  </a:cubicBezTo>
                  <a:lnTo>
                    <a:pt x="3137" y="3138"/>
                  </a:lnTo>
                  <a:lnTo>
                    <a:pt x="3137" y="2017"/>
                  </a:lnTo>
                  <a:lnTo>
                    <a:pt x="986" y="2017"/>
                  </a:lnTo>
                  <a:lnTo>
                    <a:pt x="986" y="1121"/>
                  </a:lnTo>
                  <a:lnTo>
                    <a:pt x="3137" y="1121"/>
                  </a:lnTo>
                  <a:lnTo>
                    <a:pt x="31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1"/>
            <p:cNvSpPr/>
            <p:nvPr/>
          </p:nvSpPr>
          <p:spPr>
            <a:xfrm>
              <a:off x="4338991" y="2206834"/>
              <a:ext cx="86399" cy="86399"/>
            </a:xfrm>
            <a:custGeom>
              <a:rect b="b" l="l" r="r" t="t"/>
              <a:pathLst>
                <a:path extrusionOk="0" h="3182" w="3182">
                  <a:moveTo>
                    <a:pt x="1" y="0"/>
                  </a:moveTo>
                  <a:lnTo>
                    <a:pt x="1" y="3182"/>
                  </a:lnTo>
                  <a:lnTo>
                    <a:pt x="3182" y="3182"/>
                  </a:lnTo>
                  <a:lnTo>
                    <a:pt x="31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1" name="Shape 2091"/>
        <p:cNvGrpSpPr/>
        <p:nvPr/>
      </p:nvGrpSpPr>
      <p:grpSpPr>
        <a:xfrm>
          <a:off x="0" y="0"/>
          <a:ext cx="0" cy="0"/>
          <a:chOff x="0" y="0"/>
          <a:chExt cx="0" cy="0"/>
        </a:xfrm>
      </p:grpSpPr>
      <p:sp>
        <p:nvSpPr>
          <p:cNvPr id="2092" name="Google Shape;2092;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Change management approach</a:t>
            </a:r>
            <a:endParaRPr/>
          </a:p>
        </p:txBody>
      </p:sp>
      <p:sp>
        <p:nvSpPr>
          <p:cNvPr id="2093" name="Google Shape;2093;p68"/>
          <p:cNvSpPr txBox="1"/>
          <p:nvPr>
            <p:ph idx="1" type="body"/>
          </p:nvPr>
        </p:nvSpPr>
        <p:spPr>
          <a:xfrm>
            <a:off x="720000" y="1722975"/>
            <a:ext cx="4110300" cy="25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endParaRPr/>
          </a:p>
          <a:p>
            <a:pPr indent="0" lvl="0" marL="0" rtl="0" algn="l">
              <a:spcBef>
                <a:spcPts val="1000"/>
              </a:spcBef>
              <a:spcAft>
                <a:spcPts val="0"/>
              </a:spcAft>
              <a:buClr>
                <a:srgbClr val="273D40"/>
              </a:buClr>
              <a:buSzPts val="600"/>
              <a:buFont typeface="Arial"/>
              <a:buNone/>
            </a:pPr>
            <a:r>
              <a:rPr lang="en"/>
              <a:t>Lists like this one:</a:t>
            </a:r>
            <a:endParaRPr/>
          </a:p>
          <a:p>
            <a:pPr indent="-215900" lvl="0" marL="241300" rtl="0" algn="l">
              <a:spcBef>
                <a:spcPts val="1000"/>
              </a:spcBef>
              <a:spcAft>
                <a:spcPts val="0"/>
              </a:spcAft>
              <a:buSzPts val="1400"/>
              <a:buFont typeface="Anaheim"/>
              <a:buChar char="●"/>
            </a:pPr>
            <a:r>
              <a:rPr lang="en"/>
              <a:t>They’re simple </a:t>
            </a:r>
            <a:endParaRPr/>
          </a:p>
          <a:p>
            <a:pPr indent="-215900" lvl="0" marL="241300" rtl="0" algn="l">
              <a:spcBef>
                <a:spcPts val="0"/>
              </a:spcBef>
              <a:spcAft>
                <a:spcPts val="0"/>
              </a:spcAft>
              <a:buSzPts val="1400"/>
              <a:buFont typeface="Anaheim"/>
              <a:buChar char="●"/>
            </a:pPr>
            <a:r>
              <a:rPr lang="en"/>
              <a:t>You can organize your ideas clearly</a:t>
            </a:r>
            <a:endParaRPr/>
          </a:p>
          <a:p>
            <a:pPr indent="-215900" lvl="0" marL="241300" rtl="0" algn="l">
              <a:spcBef>
                <a:spcPts val="0"/>
              </a:spcBef>
              <a:spcAft>
                <a:spcPts val="0"/>
              </a:spcAft>
              <a:buSzPts val="1400"/>
              <a:buFont typeface="Anaheim"/>
              <a:buChar char="●"/>
            </a:pPr>
            <a:r>
              <a:rPr lang="en"/>
              <a:t>You’ll never forget to buy milk!</a:t>
            </a:r>
            <a:endParaRPr/>
          </a:p>
          <a:p>
            <a:pPr indent="0" lvl="0" marL="0" rtl="0" algn="l">
              <a:spcBef>
                <a:spcPts val="1000"/>
              </a:spcBef>
              <a:spcAft>
                <a:spcPts val="0"/>
              </a:spcAft>
              <a:buClr>
                <a:srgbClr val="273D40"/>
              </a:buClr>
              <a:buSzPts val="600"/>
              <a:buFont typeface="Arial"/>
              <a:buNone/>
            </a:pPr>
            <a:r>
              <a:rPr lang="en"/>
              <a:t>And the most important thing: the audience won’t miss the point of your presentation</a:t>
            </a:r>
            <a:endParaRPr/>
          </a:p>
        </p:txBody>
      </p:sp>
      <p:grpSp>
        <p:nvGrpSpPr>
          <p:cNvPr id="2094" name="Google Shape;2094;p68"/>
          <p:cNvGrpSpPr/>
          <p:nvPr/>
        </p:nvGrpSpPr>
        <p:grpSpPr>
          <a:xfrm>
            <a:off x="5092093" y="1547220"/>
            <a:ext cx="3987764" cy="3596422"/>
            <a:chOff x="1709725" y="806425"/>
            <a:chExt cx="4490725" cy="4050025"/>
          </a:xfrm>
        </p:grpSpPr>
        <p:sp>
          <p:nvSpPr>
            <p:cNvPr id="2095" name="Google Shape;2095;p68"/>
            <p:cNvSpPr/>
            <p:nvPr/>
          </p:nvSpPr>
          <p:spPr>
            <a:xfrm>
              <a:off x="4361625" y="2114425"/>
              <a:ext cx="1211725" cy="1048400"/>
            </a:xfrm>
            <a:custGeom>
              <a:rect b="b" l="l" r="r" t="t"/>
              <a:pathLst>
                <a:path extrusionOk="0" h="41936" w="48469">
                  <a:moveTo>
                    <a:pt x="24871" y="1"/>
                  </a:moveTo>
                  <a:cubicBezTo>
                    <a:pt x="15692" y="1"/>
                    <a:pt x="6668" y="4720"/>
                    <a:pt x="3770" y="14512"/>
                  </a:cubicBezTo>
                  <a:cubicBezTo>
                    <a:pt x="0" y="27488"/>
                    <a:pt x="9207" y="41298"/>
                    <a:pt x="22350" y="41898"/>
                  </a:cubicBezTo>
                  <a:cubicBezTo>
                    <a:pt x="22840" y="41923"/>
                    <a:pt x="23334" y="41936"/>
                    <a:pt x="23831" y="41936"/>
                  </a:cubicBezTo>
                  <a:cubicBezTo>
                    <a:pt x="30630" y="41936"/>
                    <a:pt x="37894" y="39573"/>
                    <a:pt x="42464" y="34226"/>
                  </a:cubicBezTo>
                  <a:cubicBezTo>
                    <a:pt x="47367" y="28656"/>
                    <a:pt x="48468" y="20450"/>
                    <a:pt x="46100" y="13545"/>
                  </a:cubicBezTo>
                  <a:cubicBezTo>
                    <a:pt x="44732" y="9542"/>
                    <a:pt x="42197" y="6039"/>
                    <a:pt x="38461" y="3771"/>
                  </a:cubicBezTo>
                  <a:cubicBezTo>
                    <a:pt x="34447" y="1274"/>
                    <a:pt x="29638" y="1"/>
                    <a:pt x="24871"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8"/>
            <p:cNvSpPr/>
            <p:nvPr/>
          </p:nvSpPr>
          <p:spPr>
            <a:xfrm>
              <a:off x="4946200" y="2113425"/>
              <a:ext cx="158475" cy="50250"/>
            </a:xfrm>
            <a:custGeom>
              <a:rect b="b" l="l" r="r" t="t"/>
              <a:pathLst>
                <a:path extrusionOk="0" h="2010" w="6339">
                  <a:moveTo>
                    <a:pt x="1584" y="0"/>
                  </a:moveTo>
                  <a:cubicBezTo>
                    <a:pt x="1344" y="0"/>
                    <a:pt x="1105" y="3"/>
                    <a:pt x="868" y="8"/>
                  </a:cubicBezTo>
                  <a:cubicBezTo>
                    <a:pt x="368" y="8"/>
                    <a:pt x="1" y="409"/>
                    <a:pt x="34" y="876"/>
                  </a:cubicBezTo>
                  <a:cubicBezTo>
                    <a:pt x="34" y="1355"/>
                    <a:pt x="432" y="1712"/>
                    <a:pt x="846" y="1712"/>
                  </a:cubicBezTo>
                  <a:cubicBezTo>
                    <a:pt x="865" y="1712"/>
                    <a:pt x="883" y="1711"/>
                    <a:pt x="901" y="1710"/>
                  </a:cubicBezTo>
                  <a:cubicBezTo>
                    <a:pt x="1128" y="1704"/>
                    <a:pt x="1355" y="1702"/>
                    <a:pt x="1582" y="1702"/>
                  </a:cubicBezTo>
                  <a:cubicBezTo>
                    <a:pt x="2823" y="1702"/>
                    <a:pt x="4064" y="1784"/>
                    <a:pt x="5304" y="2010"/>
                  </a:cubicBezTo>
                  <a:lnTo>
                    <a:pt x="5404" y="2010"/>
                  </a:lnTo>
                  <a:cubicBezTo>
                    <a:pt x="5838" y="2010"/>
                    <a:pt x="6205" y="1710"/>
                    <a:pt x="6305" y="1243"/>
                  </a:cubicBezTo>
                  <a:cubicBezTo>
                    <a:pt x="6338" y="842"/>
                    <a:pt x="6005" y="375"/>
                    <a:pt x="5538" y="309"/>
                  </a:cubicBezTo>
                  <a:cubicBezTo>
                    <a:pt x="4241" y="83"/>
                    <a:pt x="2896" y="0"/>
                    <a:pt x="1584" y="0"/>
                  </a:cubicBez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8"/>
            <p:cNvSpPr/>
            <p:nvPr/>
          </p:nvSpPr>
          <p:spPr>
            <a:xfrm>
              <a:off x="5192200" y="2157200"/>
              <a:ext cx="374475" cy="762025"/>
            </a:xfrm>
            <a:custGeom>
              <a:rect b="b" l="l" r="r" t="t"/>
              <a:pathLst>
                <a:path extrusionOk="0" h="30481" w="14979">
                  <a:moveTo>
                    <a:pt x="972" y="1"/>
                  </a:moveTo>
                  <a:cubicBezTo>
                    <a:pt x="618" y="1"/>
                    <a:pt x="295" y="202"/>
                    <a:pt x="168" y="559"/>
                  </a:cubicBezTo>
                  <a:cubicBezTo>
                    <a:pt x="1" y="993"/>
                    <a:pt x="201" y="1493"/>
                    <a:pt x="668" y="1660"/>
                  </a:cubicBezTo>
                  <a:cubicBezTo>
                    <a:pt x="1969" y="2160"/>
                    <a:pt x="3170" y="2794"/>
                    <a:pt x="4304" y="3494"/>
                  </a:cubicBezTo>
                  <a:cubicBezTo>
                    <a:pt x="7506" y="5496"/>
                    <a:pt x="9908" y="8598"/>
                    <a:pt x="11242" y="12468"/>
                  </a:cubicBezTo>
                  <a:cubicBezTo>
                    <a:pt x="13177" y="17971"/>
                    <a:pt x="12543" y="24343"/>
                    <a:pt x="9675" y="29146"/>
                  </a:cubicBezTo>
                  <a:cubicBezTo>
                    <a:pt x="9408" y="29580"/>
                    <a:pt x="9541" y="30114"/>
                    <a:pt x="9975" y="30347"/>
                  </a:cubicBezTo>
                  <a:cubicBezTo>
                    <a:pt x="10075" y="30447"/>
                    <a:pt x="10242" y="30480"/>
                    <a:pt x="10408" y="30480"/>
                  </a:cubicBezTo>
                  <a:cubicBezTo>
                    <a:pt x="10709" y="30480"/>
                    <a:pt x="11009" y="30314"/>
                    <a:pt x="11176" y="30080"/>
                  </a:cubicBezTo>
                  <a:cubicBezTo>
                    <a:pt x="14345" y="24743"/>
                    <a:pt x="14978" y="17938"/>
                    <a:pt x="12877" y="11834"/>
                  </a:cubicBezTo>
                  <a:cubicBezTo>
                    <a:pt x="11409" y="7597"/>
                    <a:pt x="8741" y="4162"/>
                    <a:pt x="5205" y="1993"/>
                  </a:cubicBezTo>
                  <a:cubicBezTo>
                    <a:pt x="4004" y="1260"/>
                    <a:pt x="2670" y="592"/>
                    <a:pt x="1302" y="59"/>
                  </a:cubicBezTo>
                  <a:cubicBezTo>
                    <a:pt x="1192" y="20"/>
                    <a:pt x="1081" y="1"/>
                    <a:pt x="972" y="1"/>
                  </a:cubicBez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8"/>
            <p:cNvSpPr/>
            <p:nvPr/>
          </p:nvSpPr>
          <p:spPr>
            <a:xfrm>
              <a:off x="4512550" y="2240025"/>
              <a:ext cx="921525" cy="799100"/>
            </a:xfrm>
            <a:custGeom>
              <a:rect b="b" l="l" r="r" t="t"/>
              <a:pathLst>
                <a:path extrusionOk="0" h="31964" w="36861">
                  <a:moveTo>
                    <a:pt x="18932" y="1"/>
                  </a:moveTo>
                  <a:cubicBezTo>
                    <a:pt x="11931" y="1"/>
                    <a:pt x="5046" y="3592"/>
                    <a:pt x="2870" y="11023"/>
                  </a:cubicBezTo>
                  <a:cubicBezTo>
                    <a:pt x="1" y="20930"/>
                    <a:pt x="7006" y="31404"/>
                    <a:pt x="17013" y="31938"/>
                  </a:cubicBezTo>
                  <a:cubicBezTo>
                    <a:pt x="17371" y="31955"/>
                    <a:pt x="17731" y="31964"/>
                    <a:pt x="18093" y="31964"/>
                  </a:cubicBezTo>
                  <a:cubicBezTo>
                    <a:pt x="23297" y="31964"/>
                    <a:pt x="28833" y="30154"/>
                    <a:pt x="32357" y="26100"/>
                  </a:cubicBezTo>
                  <a:cubicBezTo>
                    <a:pt x="36027" y="21797"/>
                    <a:pt x="36861" y="15526"/>
                    <a:pt x="35059" y="10322"/>
                  </a:cubicBezTo>
                  <a:cubicBezTo>
                    <a:pt x="34025" y="7287"/>
                    <a:pt x="32057" y="4618"/>
                    <a:pt x="29255" y="2850"/>
                  </a:cubicBezTo>
                  <a:cubicBezTo>
                    <a:pt x="26207" y="962"/>
                    <a:pt x="22554" y="1"/>
                    <a:pt x="18932" y="1"/>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8"/>
            <p:cNvSpPr/>
            <p:nvPr/>
          </p:nvSpPr>
          <p:spPr>
            <a:xfrm>
              <a:off x="4983725" y="1941000"/>
              <a:ext cx="10025" cy="82575"/>
            </a:xfrm>
            <a:custGeom>
              <a:rect b="b" l="l" r="r" t="t"/>
              <a:pathLst>
                <a:path extrusionOk="0" h="3303" w="401">
                  <a:moveTo>
                    <a:pt x="1" y="0"/>
                  </a:moveTo>
                  <a:lnTo>
                    <a:pt x="1" y="3303"/>
                  </a:lnTo>
                  <a:lnTo>
                    <a:pt x="401" y="3303"/>
                  </a:lnTo>
                  <a:lnTo>
                    <a:pt x="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8"/>
            <p:cNvSpPr/>
            <p:nvPr/>
          </p:nvSpPr>
          <p:spPr>
            <a:xfrm>
              <a:off x="4928700" y="1981850"/>
              <a:ext cx="10025" cy="82600"/>
            </a:xfrm>
            <a:custGeom>
              <a:rect b="b" l="l" r="r" t="t"/>
              <a:pathLst>
                <a:path extrusionOk="0" h="3304" w="401">
                  <a:moveTo>
                    <a:pt x="0" y="1"/>
                  </a:moveTo>
                  <a:lnTo>
                    <a:pt x="0" y="3303"/>
                  </a:lnTo>
                  <a:lnTo>
                    <a:pt x="400" y="3303"/>
                  </a:lnTo>
                  <a:lnTo>
                    <a:pt x="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8"/>
            <p:cNvSpPr/>
            <p:nvPr/>
          </p:nvSpPr>
          <p:spPr>
            <a:xfrm>
              <a:off x="5037925" y="1994375"/>
              <a:ext cx="10050" cy="58400"/>
            </a:xfrm>
            <a:custGeom>
              <a:rect b="b" l="l" r="r" t="t"/>
              <a:pathLst>
                <a:path extrusionOk="0" h="2336" w="402">
                  <a:moveTo>
                    <a:pt x="1" y="0"/>
                  </a:moveTo>
                  <a:lnTo>
                    <a:pt x="1" y="2335"/>
                  </a:lnTo>
                  <a:lnTo>
                    <a:pt x="401" y="2335"/>
                  </a:lnTo>
                  <a:lnTo>
                    <a:pt x="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8"/>
            <p:cNvSpPr/>
            <p:nvPr/>
          </p:nvSpPr>
          <p:spPr>
            <a:xfrm>
              <a:off x="4820275" y="2356300"/>
              <a:ext cx="376125" cy="557075"/>
            </a:xfrm>
            <a:custGeom>
              <a:rect b="b" l="l" r="r" t="t"/>
              <a:pathLst>
                <a:path extrusionOk="0" h="22283" w="15045">
                  <a:moveTo>
                    <a:pt x="7366" y="4858"/>
                  </a:moveTo>
                  <a:cubicBezTo>
                    <a:pt x="7927" y="4858"/>
                    <a:pt x="8390" y="4895"/>
                    <a:pt x="8740" y="4971"/>
                  </a:cubicBezTo>
                  <a:cubicBezTo>
                    <a:pt x="9207" y="5037"/>
                    <a:pt x="9574" y="5271"/>
                    <a:pt x="9941" y="5604"/>
                  </a:cubicBezTo>
                  <a:cubicBezTo>
                    <a:pt x="10275" y="5938"/>
                    <a:pt x="10441" y="6438"/>
                    <a:pt x="10441" y="7139"/>
                  </a:cubicBezTo>
                  <a:cubicBezTo>
                    <a:pt x="10441" y="7806"/>
                    <a:pt x="10208" y="8373"/>
                    <a:pt x="9708" y="8840"/>
                  </a:cubicBezTo>
                  <a:cubicBezTo>
                    <a:pt x="9207" y="9307"/>
                    <a:pt x="8507" y="9540"/>
                    <a:pt x="7573" y="9540"/>
                  </a:cubicBezTo>
                  <a:lnTo>
                    <a:pt x="5371" y="9540"/>
                  </a:lnTo>
                  <a:lnTo>
                    <a:pt x="5371" y="4870"/>
                  </a:lnTo>
                  <a:lnTo>
                    <a:pt x="6772" y="4870"/>
                  </a:lnTo>
                  <a:cubicBezTo>
                    <a:pt x="6981" y="4862"/>
                    <a:pt x="7179" y="4858"/>
                    <a:pt x="7366" y="4858"/>
                  </a:cubicBezTo>
                  <a:close/>
                  <a:moveTo>
                    <a:pt x="7773" y="12509"/>
                  </a:moveTo>
                  <a:cubicBezTo>
                    <a:pt x="8907" y="12509"/>
                    <a:pt x="9741" y="12709"/>
                    <a:pt x="10241" y="13143"/>
                  </a:cubicBezTo>
                  <a:cubicBezTo>
                    <a:pt x="10742" y="13543"/>
                    <a:pt x="11009" y="14210"/>
                    <a:pt x="11009" y="15178"/>
                  </a:cubicBezTo>
                  <a:cubicBezTo>
                    <a:pt x="11009" y="16112"/>
                    <a:pt x="10675" y="16712"/>
                    <a:pt x="10041" y="17113"/>
                  </a:cubicBezTo>
                  <a:cubicBezTo>
                    <a:pt x="9407" y="17479"/>
                    <a:pt x="8507" y="17646"/>
                    <a:pt x="7239" y="17646"/>
                  </a:cubicBezTo>
                  <a:lnTo>
                    <a:pt x="5371" y="17646"/>
                  </a:lnTo>
                  <a:lnTo>
                    <a:pt x="5371" y="12509"/>
                  </a:lnTo>
                  <a:close/>
                  <a:moveTo>
                    <a:pt x="6372" y="0"/>
                  </a:moveTo>
                  <a:lnTo>
                    <a:pt x="3570" y="200"/>
                  </a:lnTo>
                  <a:lnTo>
                    <a:pt x="3403" y="1868"/>
                  </a:lnTo>
                  <a:lnTo>
                    <a:pt x="234" y="1868"/>
                  </a:lnTo>
                  <a:lnTo>
                    <a:pt x="1" y="4137"/>
                  </a:lnTo>
                  <a:cubicBezTo>
                    <a:pt x="234" y="4470"/>
                    <a:pt x="735" y="4804"/>
                    <a:pt x="1502" y="5037"/>
                  </a:cubicBezTo>
                  <a:lnTo>
                    <a:pt x="1502" y="17446"/>
                  </a:lnTo>
                  <a:cubicBezTo>
                    <a:pt x="735" y="17713"/>
                    <a:pt x="234" y="18013"/>
                    <a:pt x="1" y="18313"/>
                  </a:cubicBezTo>
                  <a:lnTo>
                    <a:pt x="234" y="20548"/>
                  </a:lnTo>
                  <a:lnTo>
                    <a:pt x="3403" y="20548"/>
                  </a:lnTo>
                  <a:lnTo>
                    <a:pt x="3537" y="22049"/>
                  </a:lnTo>
                  <a:lnTo>
                    <a:pt x="6339" y="22283"/>
                  </a:lnTo>
                  <a:lnTo>
                    <a:pt x="6405" y="20548"/>
                  </a:lnTo>
                  <a:lnTo>
                    <a:pt x="7873" y="20548"/>
                  </a:lnTo>
                  <a:lnTo>
                    <a:pt x="8006" y="22049"/>
                  </a:lnTo>
                  <a:lnTo>
                    <a:pt x="10775" y="22283"/>
                  </a:lnTo>
                  <a:lnTo>
                    <a:pt x="10875" y="20148"/>
                  </a:lnTo>
                  <a:cubicBezTo>
                    <a:pt x="11842" y="19881"/>
                    <a:pt x="12610" y="19548"/>
                    <a:pt x="13243" y="19114"/>
                  </a:cubicBezTo>
                  <a:cubicBezTo>
                    <a:pt x="14411" y="18213"/>
                    <a:pt x="15045" y="16879"/>
                    <a:pt x="15045" y="15044"/>
                  </a:cubicBezTo>
                  <a:cubicBezTo>
                    <a:pt x="15045" y="12809"/>
                    <a:pt x="14211" y="11208"/>
                    <a:pt x="12543" y="10374"/>
                  </a:cubicBezTo>
                  <a:cubicBezTo>
                    <a:pt x="13877" y="9307"/>
                    <a:pt x="14511" y="8139"/>
                    <a:pt x="14511" y="6872"/>
                  </a:cubicBezTo>
                  <a:cubicBezTo>
                    <a:pt x="14511" y="5271"/>
                    <a:pt x="14044" y="4003"/>
                    <a:pt x="13110" y="3203"/>
                  </a:cubicBezTo>
                  <a:cubicBezTo>
                    <a:pt x="12710" y="2836"/>
                    <a:pt x="12009" y="2535"/>
                    <a:pt x="11042" y="2302"/>
                  </a:cubicBezTo>
                  <a:cubicBezTo>
                    <a:pt x="11009" y="2302"/>
                    <a:pt x="10942" y="2269"/>
                    <a:pt x="10908" y="2269"/>
                  </a:cubicBezTo>
                  <a:lnTo>
                    <a:pt x="10842" y="0"/>
                  </a:lnTo>
                  <a:lnTo>
                    <a:pt x="8040" y="200"/>
                  </a:lnTo>
                  <a:lnTo>
                    <a:pt x="7873" y="1935"/>
                  </a:lnTo>
                  <a:cubicBezTo>
                    <a:pt x="7406" y="1935"/>
                    <a:pt x="6939" y="1868"/>
                    <a:pt x="6439" y="1868"/>
                  </a:cubicBezTo>
                  <a:lnTo>
                    <a:pt x="6372"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8"/>
            <p:cNvSpPr/>
            <p:nvPr/>
          </p:nvSpPr>
          <p:spPr>
            <a:xfrm>
              <a:off x="4541750" y="2240375"/>
              <a:ext cx="868150" cy="803100"/>
            </a:xfrm>
            <a:custGeom>
              <a:rect b="b" l="l" r="r" t="t"/>
              <a:pathLst>
                <a:path extrusionOk="0" h="32124" w="34726">
                  <a:moveTo>
                    <a:pt x="14077" y="1"/>
                  </a:moveTo>
                  <a:cubicBezTo>
                    <a:pt x="7739" y="1168"/>
                    <a:pt x="3136" y="5138"/>
                    <a:pt x="1468" y="10908"/>
                  </a:cubicBezTo>
                  <a:cubicBezTo>
                    <a:pt x="0" y="15845"/>
                    <a:pt x="901" y="21149"/>
                    <a:pt x="3970" y="25419"/>
                  </a:cubicBezTo>
                  <a:cubicBezTo>
                    <a:pt x="6805" y="29422"/>
                    <a:pt x="11075" y="31823"/>
                    <a:pt x="15745" y="32090"/>
                  </a:cubicBezTo>
                  <a:cubicBezTo>
                    <a:pt x="16179" y="32124"/>
                    <a:pt x="16546" y="32124"/>
                    <a:pt x="16912" y="32124"/>
                  </a:cubicBezTo>
                  <a:cubicBezTo>
                    <a:pt x="22717" y="32124"/>
                    <a:pt x="28020" y="29955"/>
                    <a:pt x="31323" y="26153"/>
                  </a:cubicBezTo>
                  <a:cubicBezTo>
                    <a:pt x="33024" y="24151"/>
                    <a:pt x="34225" y="21649"/>
                    <a:pt x="34725" y="18881"/>
                  </a:cubicBezTo>
                  <a:lnTo>
                    <a:pt x="34325" y="18814"/>
                  </a:lnTo>
                  <a:cubicBezTo>
                    <a:pt x="33825" y="21483"/>
                    <a:pt x="32657" y="23951"/>
                    <a:pt x="30989" y="25853"/>
                  </a:cubicBezTo>
                  <a:cubicBezTo>
                    <a:pt x="27780" y="29565"/>
                    <a:pt x="22522" y="31646"/>
                    <a:pt x="16840" y="31646"/>
                  </a:cubicBezTo>
                  <a:cubicBezTo>
                    <a:pt x="16499" y="31646"/>
                    <a:pt x="16156" y="31638"/>
                    <a:pt x="15812" y="31623"/>
                  </a:cubicBezTo>
                  <a:cubicBezTo>
                    <a:pt x="11242" y="31390"/>
                    <a:pt x="7039" y="29021"/>
                    <a:pt x="4303" y="25152"/>
                  </a:cubicBezTo>
                  <a:cubicBezTo>
                    <a:pt x="1335" y="20982"/>
                    <a:pt x="467" y="15845"/>
                    <a:pt x="1868" y="11009"/>
                  </a:cubicBezTo>
                  <a:cubicBezTo>
                    <a:pt x="3503" y="5438"/>
                    <a:pt x="8006" y="1568"/>
                    <a:pt x="14177" y="434"/>
                  </a:cubicBezTo>
                  <a:lnTo>
                    <a:pt x="14077"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8"/>
            <p:cNvSpPr/>
            <p:nvPr/>
          </p:nvSpPr>
          <p:spPr>
            <a:xfrm>
              <a:off x="4434175" y="2927550"/>
              <a:ext cx="45875" cy="41775"/>
            </a:xfrm>
            <a:custGeom>
              <a:rect b="b" l="l" r="r" t="t"/>
              <a:pathLst>
                <a:path extrusionOk="0" h="1671" w="1835">
                  <a:moveTo>
                    <a:pt x="901" y="0"/>
                  </a:moveTo>
                  <a:cubicBezTo>
                    <a:pt x="768" y="0"/>
                    <a:pt x="634" y="534"/>
                    <a:pt x="634" y="534"/>
                  </a:cubicBezTo>
                  <a:cubicBezTo>
                    <a:pt x="634" y="534"/>
                    <a:pt x="67" y="534"/>
                    <a:pt x="34" y="634"/>
                  </a:cubicBezTo>
                  <a:cubicBezTo>
                    <a:pt x="0" y="701"/>
                    <a:pt x="467" y="1067"/>
                    <a:pt x="467" y="1067"/>
                  </a:cubicBezTo>
                  <a:cubicBezTo>
                    <a:pt x="467" y="1067"/>
                    <a:pt x="301" y="1635"/>
                    <a:pt x="367" y="1668"/>
                  </a:cubicBezTo>
                  <a:cubicBezTo>
                    <a:pt x="372" y="1669"/>
                    <a:pt x="378" y="1670"/>
                    <a:pt x="384" y="1670"/>
                  </a:cubicBezTo>
                  <a:cubicBezTo>
                    <a:pt x="508" y="1670"/>
                    <a:pt x="901" y="1368"/>
                    <a:pt x="901" y="1368"/>
                  </a:cubicBezTo>
                  <a:cubicBezTo>
                    <a:pt x="901" y="1368"/>
                    <a:pt x="1355" y="1670"/>
                    <a:pt x="1456" y="1670"/>
                  </a:cubicBezTo>
                  <a:cubicBezTo>
                    <a:pt x="1461" y="1670"/>
                    <a:pt x="1465" y="1669"/>
                    <a:pt x="1468" y="1668"/>
                  </a:cubicBezTo>
                  <a:cubicBezTo>
                    <a:pt x="1535" y="1668"/>
                    <a:pt x="1335" y="1067"/>
                    <a:pt x="1335" y="1067"/>
                  </a:cubicBezTo>
                  <a:cubicBezTo>
                    <a:pt x="1335" y="1067"/>
                    <a:pt x="1835" y="734"/>
                    <a:pt x="1802" y="667"/>
                  </a:cubicBezTo>
                  <a:cubicBezTo>
                    <a:pt x="1802" y="567"/>
                    <a:pt x="1168" y="567"/>
                    <a:pt x="1168" y="567"/>
                  </a:cubicBezTo>
                  <a:cubicBezTo>
                    <a:pt x="1168" y="567"/>
                    <a:pt x="1034" y="0"/>
                    <a:pt x="9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8"/>
            <p:cNvSpPr/>
            <p:nvPr/>
          </p:nvSpPr>
          <p:spPr>
            <a:xfrm>
              <a:off x="5151350" y="2993425"/>
              <a:ext cx="198500" cy="191825"/>
            </a:xfrm>
            <a:custGeom>
              <a:rect b="b" l="l" r="r" t="t"/>
              <a:pathLst>
                <a:path extrusionOk="0" h="7673" w="7940">
                  <a:moveTo>
                    <a:pt x="3370" y="0"/>
                  </a:moveTo>
                  <a:lnTo>
                    <a:pt x="2469" y="3369"/>
                  </a:lnTo>
                  <a:lnTo>
                    <a:pt x="0" y="4303"/>
                  </a:lnTo>
                  <a:lnTo>
                    <a:pt x="2469" y="5204"/>
                  </a:lnTo>
                  <a:lnTo>
                    <a:pt x="3370" y="7672"/>
                  </a:lnTo>
                  <a:lnTo>
                    <a:pt x="4304" y="5204"/>
                  </a:lnTo>
                  <a:lnTo>
                    <a:pt x="7939" y="4303"/>
                  </a:lnTo>
                  <a:lnTo>
                    <a:pt x="4304" y="3369"/>
                  </a:lnTo>
                  <a:lnTo>
                    <a:pt x="337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8"/>
            <p:cNvSpPr/>
            <p:nvPr/>
          </p:nvSpPr>
          <p:spPr>
            <a:xfrm>
              <a:off x="5268925" y="2182000"/>
              <a:ext cx="160975" cy="155975"/>
            </a:xfrm>
            <a:custGeom>
              <a:rect b="b" l="l" r="r" t="t"/>
              <a:pathLst>
                <a:path extrusionOk="0" h="6239" w="6439">
                  <a:moveTo>
                    <a:pt x="2769" y="1"/>
                  </a:moveTo>
                  <a:lnTo>
                    <a:pt x="2002" y="2769"/>
                  </a:lnTo>
                  <a:lnTo>
                    <a:pt x="1" y="3470"/>
                  </a:lnTo>
                  <a:lnTo>
                    <a:pt x="2002" y="4237"/>
                  </a:lnTo>
                  <a:lnTo>
                    <a:pt x="2769" y="6238"/>
                  </a:lnTo>
                  <a:lnTo>
                    <a:pt x="3470" y="4237"/>
                  </a:lnTo>
                  <a:lnTo>
                    <a:pt x="6439" y="3470"/>
                  </a:lnTo>
                  <a:lnTo>
                    <a:pt x="3470" y="2769"/>
                  </a:lnTo>
                  <a:lnTo>
                    <a:pt x="27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8"/>
            <p:cNvSpPr/>
            <p:nvPr/>
          </p:nvSpPr>
          <p:spPr>
            <a:xfrm>
              <a:off x="5042950" y="3191050"/>
              <a:ext cx="96750" cy="93425"/>
            </a:xfrm>
            <a:custGeom>
              <a:rect b="b" l="l" r="r" t="t"/>
              <a:pathLst>
                <a:path extrusionOk="0" h="3737" w="3870">
                  <a:moveTo>
                    <a:pt x="1635" y="1"/>
                  </a:moveTo>
                  <a:lnTo>
                    <a:pt x="1201" y="1635"/>
                  </a:lnTo>
                  <a:lnTo>
                    <a:pt x="0" y="2102"/>
                  </a:lnTo>
                  <a:lnTo>
                    <a:pt x="1201" y="2503"/>
                  </a:lnTo>
                  <a:lnTo>
                    <a:pt x="1635" y="3737"/>
                  </a:lnTo>
                  <a:lnTo>
                    <a:pt x="2102" y="2503"/>
                  </a:lnTo>
                  <a:lnTo>
                    <a:pt x="3869" y="2102"/>
                  </a:lnTo>
                  <a:lnTo>
                    <a:pt x="2102" y="1635"/>
                  </a:lnTo>
                  <a:lnTo>
                    <a:pt x="16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8"/>
            <p:cNvSpPr/>
            <p:nvPr/>
          </p:nvSpPr>
          <p:spPr>
            <a:xfrm>
              <a:off x="2724625" y="806425"/>
              <a:ext cx="2181575" cy="4050025"/>
            </a:xfrm>
            <a:custGeom>
              <a:rect b="b" l="l" r="r" t="t"/>
              <a:pathLst>
                <a:path extrusionOk="0" h="162001" w="87263">
                  <a:moveTo>
                    <a:pt x="43631" y="1"/>
                  </a:moveTo>
                  <a:cubicBezTo>
                    <a:pt x="31381" y="1"/>
                    <a:pt x="19130" y="418"/>
                    <a:pt x="6872" y="1252"/>
                  </a:cubicBezTo>
                  <a:cubicBezTo>
                    <a:pt x="2502" y="1585"/>
                    <a:pt x="0" y="4321"/>
                    <a:pt x="0" y="8123"/>
                  </a:cubicBezTo>
                  <a:lnTo>
                    <a:pt x="0" y="155095"/>
                  </a:lnTo>
                  <a:cubicBezTo>
                    <a:pt x="0" y="158898"/>
                    <a:pt x="3102" y="162000"/>
                    <a:pt x="6872" y="162000"/>
                  </a:cubicBezTo>
                  <a:lnTo>
                    <a:pt x="80391" y="162000"/>
                  </a:lnTo>
                  <a:cubicBezTo>
                    <a:pt x="84194" y="162000"/>
                    <a:pt x="87262" y="158898"/>
                    <a:pt x="87262" y="155095"/>
                  </a:cubicBezTo>
                  <a:lnTo>
                    <a:pt x="87262" y="8123"/>
                  </a:lnTo>
                  <a:cubicBezTo>
                    <a:pt x="87262" y="4087"/>
                    <a:pt x="85595" y="1619"/>
                    <a:pt x="80391" y="1252"/>
                  </a:cubicBezTo>
                  <a:cubicBezTo>
                    <a:pt x="68132" y="418"/>
                    <a:pt x="55882" y="1"/>
                    <a:pt x="43631"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8"/>
            <p:cNvSpPr/>
            <p:nvPr/>
          </p:nvSpPr>
          <p:spPr>
            <a:xfrm>
              <a:off x="2803850" y="1212975"/>
              <a:ext cx="2022300" cy="3265700"/>
            </a:xfrm>
            <a:custGeom>
              <a:rect b="b" l="l" r="r" t="t"/>
              <a:pathLst>
                <a:path extrusionOk="0" h="130628" w="80892">
                  <a:moveTo>
                    <a:pt x="0" y="1"/>
                  </a:moveTo>
                  <a:lnTo>
                    <a:pt x="0" y="130627"/>
                  </a:lnTo>
                  <a:lnTo>
                    <a:pt x="80891" y="130627"/>
                  </a:lnTo>
                  <a:lnTo>
                    <a:pt x="808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8"/>
            <p:cNvSpPr/>
            <p:nvPr/>
          </p:nvSpPr>
          <p:spPr>
            <a:xfrm>
              <a:off x="2799675" y="1212975"/>
              <a:ext cx="10025" cy="3265700"/>
            </a:xfrm>
            <a:custGeom>
              <a:rect b="b" l="l" r="r" t="t"/>
              <a:pathLst>
                <a:path extrusionOk="0" h="130628" w="401">
                  <a:moveTo>
                    <a:pt x="0" y="1"/>
                  </a:moveTo>
                  <a:lnTo>
                    <a:pt x="0" y="130627"/>
                  </a:lnTo>
                  <a:lnTo>
                    <a:pt x="401" y="130627"/>
                  </a:lnTo>
                  <a:lnTo>
                    <a:pt x="40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8"/>
            <p:cNvSpPr/>
            <p:nvPr/>
          </p:nvSpPr>
          <p:spPr>
            <a:xfrm>
              <a:off x="2686250" y="1318875"/>
              <a:ext cx="36725" cy="276075"/>
            </a:xfrm>
            <a:custGeom>
              <a:rect b="b" l="l" r="r" t="t"/>
              <a:pathLst>
                <a:path extrusionOk="0" h="11043" w="1469">
                  <a:moveTo>
                    <a:pt x="1" y="1"/>
                  </a:moveTo>
                  <a:lnTo>
                    <a:pt x="1" y="11042"/>
                  </a:lnTo>
                  <a:lnTo>
                    <a:pt x="1468" y="11042"/>
                  </a:lnTo>
                  <a:lnTo>
                    <a:pt x="1468" y="1"/>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8"/>
            <p:cNvSpPr/>
            <p:nvPr/>
          </p:nvSpPr>
          <p:spPr>
            <a:xfrm>
              <a:off x="2686250" y="1676650"/>
              <a:ext cx="36725" cy="276050"/>
            </a:xfrm>
            <a:custGeom>
              <a:rect b="b" l="l" r="r" t="t"/>
              <a:pathLst>
                <a:path extrusionOk="0" h="11042" w="1469">
                  <a:moveTo>
                    <a:pt x="1" y="0"/>
                  </a:moveTo>
                  <a:lnTo>
                    <a:pt x="1" y="11041"/>
                  </a:lnTo>
                  <a:lnTo>
                    <a:pt x="1468" y="11041"/>
                  </a:lnTo>
                  <a:lnTo>
                    <a:pt x="1468" y="0"/>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8"/>
            <p:cNvSpPr/>
            <p:nvPr/>
          </p:nvSpPr>
          <p:spPr>
            <a:xfrm>
              <a:off x="2718775" y="1318875"/>
              <a:ext cx="10025" cy="276075"/>
            </a:xfrm>
            <a:custGeom>
              <a:rect b="b" l="l" r="r" t="t"/>
              <a:pathLst>
                <a:path extrusionOk="0" h="11043" w="401">
                  <a:moveTo>
                    <a:pt x="1" y="1"/>
                  </a:moveTo>
                  <a:lnTo>
                    <a:pt x="1" y="11042"/>
                  </a:lnTo>
                  <a:lnTo>
                    <a:pt x="401" y="11042"/>
                  </a:lnTo>
                  <a:lnTo>
                    <a:pt x="40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8"/>
            <p:cNvSpPr/>
            <p:nvPr/>
          </p:nvSpPr>
          <p:spPr>
            <a:xfrm>
              <a:off x="2718775" y="1676650"/>
              <a:ext cx="10025" cy="276050"/>
            </a:xfrm>
            <a:custGeom>
              <a:rect b="b" l="l" r="r" t="t"/>
              <a:pathLst>
                <a:path extrusionOk="0" h="11042" w="401">
                  <a:moveTo>
                    <a:pt x="1" y="0"/>
                  </a:moveTo>
                  <a:lnTo>
                    <a:pt x="1" y="11041"/>
                  </a:lnTo>
                  <a:lnTo>
                    <a:pt x="401" y="11041"/>
                  </a:lnTo>
                  <a:lnTo>
                    <a:pt x="401"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8"/>
            <p:cNvSpPr/>
            <p:nvPr/>
          </p:nvSpPr>
          <p:spPr>
            <a:xfrm>
              <a:off x="3624425" y="991150"/>
              <a:ext cx="381125" cy="64250"/>
            </a:xfrm>
            <a:custGeom>
              <a:rect b="b" l="l" r="r" t="t"/>
              <a:pathLst>
                <a:path extrusionOk="0" h="2570" w="15245">
                  <a:moveTo>
                    <a:pt x="13977" y="434"/>
                  </a:moveTo>
                  <a:cubicBezTo>
                    <a:pt x="14478" y="434"/>
                    <a:pt x="14844" y="834"/>
                    <a:pt x="14844" y="1301"/>
                  </a:cubicBezTo>
                  <a:cubicBezTo>
                    <a:pt x="14844" y="1802"/>
                    <a:pt x="14411" y="2202"/>
                    <a:pt x="13977" y="2202"/>
                  </a:cubicBezTo>
                  <a:lnTo>
                    <a:pt x="1301" y="2202"/>
                  </a:lnTo>
                  <a:cubicBezTo>
                    <a:pt x="801" y="2202"/>
                    <a:pt x="401" y="1802"/>
                    <a:pt x="401" y="1301"/>
                  </a:cubicBezTo>
                  <a:cubicBezTo>
                    <a:pt x="401" y="834"/>
                    <a:pt x="834" y="434"/>
                    <a:pt x="1301" y="434"/>
                  </a:cubicBezTo>
                  <a:close/>
                  <a:moveTo>
                    <a:pt x="1301" y="1"/>
                  </a:moveTo>
                  <a:cubicBezTo>
                    <a:pt x="568" y="1"/>
                    <a:pt x="1" y="568"/>
                    <a:pt x="1" y="1268"/>
                  </a:cubicBezTo>
                  <a:cubicBezTo>
                    <a:pt x="1" y="2002"/>
                    <a:pt x="568" y="2569"/>
                    <a:pt x="1301" y="2569"/>
                  </a:cubicBezTo>
                  <a:lnTo>
                    <a:pt x="13977" y="2569"/>
                  </a:lnTo>
                  <a:cubicBezTo>
                    <a:pt x="14678" y="2569"/>
                    <a:pt x="15245" y="2002"/>
                    <a:pt x="15245" y="1268"/>
                  </a:cubicBezTo>
                  <a:cubicBezTo>
                    <a:pt x="15245" y="568"/>
                    <a:pt x="14678" y="1"/>
                    <a:pt x="13977"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8"/>
            <p:cNvSpPr/>
            <p:nvPr/>
          </p:nvSpPr>
          <p:spPr>
            <a:xfrm>
              <a:off x="3707825" y="4556200"/>
              <a:ext cx="216000" cy="215175"/>
            </a:xfrm>
            <a:custGeom>
              <a:rect b="b" l="l" r="r" t="t"/>
              <a:pathLst>
                <a:path extrusionOk="0" h="8607" w="8640">
                  <a:moveTo>
                    <a:pt x="6472" y="368"/>
                  </a:moveTo>
                  <a:cubicBezTo>
                    <a:pt x="7406" y="368"/>
                    <a:pt x="8206" y="1168"/>
                    <a:pt x="8206" y="2102"/>
                  </a:cubicBezTo>
                  <a:lnTo>
                    <a:pt x="8206" y="6405"/>
                  </a:lnTo>
                  <a:cubicBezTo>
                    <a:pt x="8206" y="7373"/>
                    <a:pt x="7406" y="8173"/>
                    <a:pt x="6472" y="8173"/>
                  </a:cubicBezTo>
                  <a:lnTo>
                    <a:pt x="2168" y="8173"/>
                  </a:lnTo>
                  <a:cubicBezTo>
                    <a:pt x="1201" y="8173"/>
                    <a:pt x="401" y="7373"/>
                    <a:pt x="401" y="6405"/>
                  </a:cubicBezTo>
                  <a:lnTo>
                    <a:pt x="401" y="2102"/>
                  </a:lnTo>
                  <a:cubicBezTo>
                    <a:pt x="401" y="1168"/>
                    <a:pt x="1201" y="368"/>
                    <a:pt x="2168" y="368"/>
                  </a:cubicBezTo>
                  <a:close/>
                  <a:moveTo>
                    <a:pt x="2168" y="1"/>
                  </a:moveTo>
                  <a:cubicBezTo>
                    <a:pt x="968" y="1"/>
                    <a:pt x="0" y="935"/>
                    <a:pt x="0" y="2169"/>
                  </a:cubicBezTo>
                  <a:lnTo>
                    <a:pt x="0" y="6439"/>
                  </a:lnTo>
                  <a:cubicBezTo>
                    <a:pt x="0" y="7673"/>
                    <a:pt x="968" y="8607"/>
                    <a:pt x="2168" y="8607"/>
                  </a:cubicBezTo>
                  <a:lnTo>
                    <a:pt x="6472" y="8607"/>
                  </a:lnTo>
                  <a:cubicBezTo>
                    <a:pt x="7672" y="8607"/>
                    <a:pt x="8640" y="7673"/>
                    <a:pt x="8640" y="6439"/>
                  </a:cubicBezTo>
                  <a:lnTo>
                    <a:pt x="8640" y="2169"/>
                  </a:lnTo>
                  <a:cubicBezTo>
                    <a:pt x="8640" y="935"/>
                    <a:pt x="7672" y="1"/>
                    <a:pt x="6472"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8"/>
            <p:cNvSpPr/>
            <p:nvPr/>
          </p:nvSpPr>
          <p:spPr>
            <a:xfrm>
              <a:off x="4987900" y="3483775"/>
              <a:ext cx="1212550" cy="1049200"/>
            </a:xfrm>
            <a:custGeom>
              <a:rect b="b" l="l" r="r" t="t"/>
              <a:pathLst>
                <a:path extrusionOk="0" h="41968" w="48502">
                  <a:moveTo>
                    <a:pt x="24889" y="0"/>
                  </a:moveTo>
                  <a:cubicBezTo>
                    <a:pt x="15701" y="0"/>
                    <a:pt x="6680" y="4728"/>
                    <a:pt x="3803" y="14544"/>
                  </a:cubicBezTo>
                  <a:cubicBezTo>
                    <a:pt x="0" y="27487"/>
                    <a:pt x="9207" y="41297"/>
                    <a:pt x="22350" y="41930"/>
                  </a:cubicBezTo>
                  <a:cubicBezTo>
                    <a:pt x="22835" y="41955"/>
                    <a:pt x="23324" y="41967"/>
                    <a:pt x="23815" y="41967"/>
                  </a:cubicBezTo>
                  <a:cubicBezTo>
                    <a:pt x="30619" y="41967"/>
                    <a:pt x="37893" y="39578"/>
                    <a:pt x="42498" y="34258"/>
                  </a:cubicBezTo>
                  <a:cubicBezTo>
                    <a:pt x="47401" y="28654"/>
                    <a:pt x="48502" y="20448"/>
                    <a:pt x="46100" y="13577"/>
                  </a:cubicBezTo>
                  <a:cubicBezTo>
                    <a:pt x="44732" y="9574"/>
                    <a:pt x="42197" y="6071"/>
                    <a:pt x="38495" y="3770"/>
                  </a:cubicBezTo>
                  <a:cubicBezTo>
                    <a:pt x="34472" y="1274"/>
                    <a:pt x="29658" y="0"/>
                    <a:pt x="24889"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8"/>
            <p:cNvSpPr/>
            <p:nvPr/>
          </p:nvSpPr>
          <p:spPr>
            <a:xfrm>
              <a:off x="5572475" y="3482725"/>
              <a:ext cx="158475" cy="50275"/>
            </a:xfrm>
            <a:custGeom>
              <a:rect b="b" l="l" r="r" t="t"/>
              <a:pathLst>
                <a:path extrusionOk="0" h="2011" w="6339">
                  <a:moveTo>
                    <a:pt x="1596" y="1"/>
                  </a:moveTo>
                  <a:cubicBezTo>
                    <a:pt x="1353" y="1"/>
                    <a:pt x="1111" y="4"/>
                    <a:pt x="868" y="9"/>
                  </a:cubicBezTo>
                  <a:cubicBezTo>
                    <a:pt x="368" y="9"/>
                    <a:pt x="1" y="443"/>
                    <a:pt x="34" y="910"/>
                  </a:cubicBezTo>
                  <a:cubicBezTo>
                    <a:pt x="34" y="1389"/>
                    <a:pt x="432" y="1746"/>
                    <a:pt x="876" y="1746"/>
                  </a:cubicBezTo>
                  <a:cubicBezTo>
                    <a:pt x="895" y="1746"/>
                    <a:pt x="915" y="1745"/>
                    <a:pt x="935" y="1743"/>
                  </a:cubicBezTo>
                  <a:cubicBezTo>
                    <a:pt x="1228" y="1730"/>
                    <a:pt x="1522" y="1723"/>
                    <a:pt x="1817" y="1723"/>
                  </a:cubicBezTo>
                  <a:cubicBezTo>
                    <a:pt x="2969" y="1723"/>
                    <a:pt x="4137" y="1825"/>
                    <a:pt x="5305" y="2010"/>
                  </a:cubicBezTo>
                  <a:lnTo>
                    <a:pt x="5438" y="2010"/>
                  </a:lnTo>
                  <a:cubicBezTo>
                    <a:pt x="5838" y="2010"/>
                    <a:pt x="6205" y="1743"/>
                    <a:pt x="6305" y="1276"/>
                  </a:cubicBezTo>
                  <a:cubicBezTo>
                    <a:pt x="6339" y="843"/>
                    <a:pt x="6038" y="409"/>
                    <a:pt x="5538" y="309"/>
                  </a:cubicBezTo>
                  <a:cubicBezTo>
                    <a:pt x="4241" y="84"/>
                    <a:pt x="2920" y="1"/>
                    <a:pt x="1596" y="1"/>
                  </a:cubicBez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8"/>
            <p:cNvSpPr/>
            <p:nvPr/>
          </p:nvSpPr>
          <p:spPr>
            <a:xfrm>
              <a:off x="5818500" y="3526525"/>
              <a:ext cx="375275" cy="762000"/>
            </a:xfrm>
            <a:custGeom>
              <a:rect b="b" l="l" r="r" t="t"/>
              <a:pathLst>
                <a:path extrusionOk="0" h="30480" w="15011">
                  <a:moveTo>
                    <a:pt x="971" y="0"/>
                  </a:moveTo>
                  <a:cubicBezTo>
                    <a:pt x="618" y="0"/>
                    <a:pt x="295" y="201"/>
                    <a:pt x="167" y="559"/>
                  </a:cubicBezTo>
                  <a:cubicBezTo>
                    <a:pt x="0" y="1026"/>
                    <a:pt x="200" y="1526"/>
                    <a:pt x="667" y="1693"/>
                  </a:cubicBezTo>
                  <a:cubicBezTo>
                    <a:pt x="1968" y="2193"/>
                    <a:pt x="3169" y="2793"/>
                    <a:pt x="4303" y="3527"/>
                  </a:cubicBezTo>
                  <a:cubicBezTo>
                    <a:pt x="7506" y="5529"/>
                    <a:pt x="9941" y="8598"/>
                    <a:pt x="11275" y="12467"/>
                  </a:cubicBezTo>
                  <a:cubicBezTo>
                    <a:pt x="13176" y="17971"/>
                    <a:pt x="12543" y="24376"/>
                    <a:pt x="9674" y="29146"/>
                  </a:cubicBezTo>
                  <a:cubicBezTo>
                    <a:pt x="9440" y="29579"/>
                    <a:pt x="9540" y="30113"/>
                    <a:pt x="9974" y="30380"/>
                  </a:cubicBezTo>
                  <a:cubicBezTo>
                    <a:pt x="10107" y="30447"/>
                    <a:pt x="10274" y="30480"/>
                    <a:pt x="10441" y="30480"/>
                  </a:cubicBezTo>
                  <a:cubicBezTo>
                    <a:pt x="10708" y="30480"/>
                    <a:pt x="11008" y="30313"/>
                    <a:pt x="11175" y="30080"/>
                  </a:cubicBezTo>
                  <a:cubicBezTo>
                    <a:pt x="14344" y="24743"/>
                    <a:pt x="15011" y="17938"/>
                    <a:pt x="12876" y="11867"/>
                  </a:cubicBezTo>
                  <a:cubicBezTo>
                    <a:pt x="11442" y="7597"/>
                    <a:pt x="8773" y="4194"/>
                    <a:pt x="5204" y="2026"/>
                  </a:cubicBezTo>
                  <a:cubicBezTo>
                    <a:pt x="4003" y="1259"/>
                    <a:pt x="2669" y="592"/>
                    <a:pt x="1301" y="58"/>
                  </a:cubicBezTo>
                  <a:cubicBezTo>
                    <a:pt x="1191" y="19"/>
                    <a:pt x="1080" y="0"/>
                    <a:pt x="971" y="0"/>
                  </a:cubicBez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8"/>
            <p:cNvSpPr/>
            <p:nvPr/>
          </p:nvSpPr>
          <p:spPr>
            <a:xfrm>
              <a:off x="5138850" y="3610000"/>
              <a:ext cx="922350" cy="798600"/>
            </a:xfrm>
            <a:custGeom>
              <a:rect b="b" l="l" r="r" t="t"/>
              <a:pathLst>
                <a:path extrusionOk="0" h="31944" w="36894">
                  <a:moveTo>
                    <a:pt x="18919" y="0"/>
                  </a:moveTo>
                  <a:cubicBezTo>
                    <a:pt x="11916" y="0"/>
                    <a:pt x="5043" y="3585"/>
                    <a:pt x="2869" y="11029"/>
                  </a:cubicBezTo>
                  <a:cubicBezTo>
                    <a:pt x="0" y="20903"/>
                    <a:pt x="7005" y="31411"/>
                    <a:pt x="17012" y="31911"/>
                  </a:cubicBezTo>
                  <a:cubicBezTo>
                    <a:pt x="17403" y="31932"/>
                    <a:pt x="17796" y="31943"/>
                    <a:pt x="18191" y="31943"/>
                  </a:cubicBezTo>
                  <a:cubicBezTo>
                    <a:pt x="23370" y="31943"/>
                    <a:pt x="28885" y="30102"/>
                    <a:pt x="32357" y="26074"/>
                  </a:cubicBezTo>
                  <a:cubicBezTo>
                    <a:pt x="36059" y="21837"/>
                    <a:pt x="36893" y="15533"/>
                    <a:pt x="35059" y="10329"/>
                  </a:cubicBezTo>
                  <a:cubicBezTo>
                    <a:pt x="34024" y="7260"/>
                    <a:pt x="32056" y="4592"/>
                    <a:pt x="29288" y="2857"/>
                  </a:cubicBezTo>
                  <a:cubicBezTo>
                    <a:pt x="26222" y="965"/>
                    <a:pt x="22553" y="0"/>
                    <a:pt x="1891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8"/>
            <p:cNvSpPr/>
            <p:nvPr/>
          </p:nvSpPr>
          <p:spPr>
            <a:xfrm>
              <a:off x="5610850" y="3311150"/>
              <a:ext cx="10850" cy="82575"/>
            </a:xfrm>
            <a:custGeom>
              <a:rect b="b" l="l" r="r" t="t"/>
              <a:pathLst>
                <a:path extrusionOk="0" h="3303" w="434">
                  <a:moveTo>
                    <a:pt x="0" y="0"/>
                  </a:moveTo>
                  <a:lnTo>
                    <a:pt x="0" y="3303"/>
                  </a:lnTo>
                  <a:lnTo>
                    <a:pt x="434" y="3303"/>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8"/>
            <p:cNvSpPr/>
            <p:nvPr/>
          </p:nvSpPr>
          <p:spPr>
            <a:xfrm>
              <a:off x="5554975" y="3352850"/>
              <a:ext cx="10025" cy="82575"/>
            </a:xfrm>
            <a:custGeom>
              <a:rect b="b" l="l" r="r" t="t"/>
              <a:pathLst>
                <a:path extrusionOk="0" h="3303" w="401">
                  <a:moveTo>
                    <a:pt x="0" y="0"/>
                  </a:moveTo>
                  <a:lnTo>
                    <a:pt x="0" y="3303"/>
                  </a:lnTo>
                  <a:lnTo>
                    <a:pt x="401" y="3303"/>
                  </a:lnTo>
                  <a:lnTo>
                    <a:pt x="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8"/>
            <p:cNvSpPr/>
            <p:nvPr/>
          </p:nvSpPr>
          <p:spPr>
            <a:xfrm>
              <a:off x="5665050" y="3364525"/>
              <a:ext cx="10875" cy="58400"/>
            </a:xfrm>
            <a:custGeom>
              <a:rect b="b" l="l" r="r" t="t"/>
              <a:pathLst>
                <a:path extrusionOk="0" h="2336" w="435">
                  <a:moveTo>
                    <a:pt x="0" y="0"/>
                  </a:moveTo>
                  <a:lnTo>
                    <a:pt x="0" y="2335"/>
                  </a:lnTo>
                  <a:lnTo>
                    <a:pt x="434" y="2335"/>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8"/>
            <p:cNvSpPr/>
            <p:nvPr/>
          </p:nvSpPr>
          <p:spPr>
            <a:xfrm>
              <a:off x="5447400" y="3726450"/>
              <a:ext cx="376125" cy="556250"/>
            </a:xfrm>
            <a:custGeom>
              <a:rect b="b" l="l" r="r" t="t"/>
              <a:pathLst>
                <a:path extrusionOk="0" h="22250" w="15045">
                  <a:moveTo>
                    <a:pt x="7406" y="4857"/>
                  </a:moveTo>
                  <a:cubicBezTo>
                    <a:pt x="7964" y="4857"/>
                    <a:pt x="8389" y="4888"/>
                    <a:pt x="8706" y="4937"/>
                  </a:cubicBezTo>
                  <a:cubicBezTo>
                    <a:pt x="9173" y="5037"/>
                    <a:pt x="9540" y="5237"/>
                    <a:pt x="9941" y="5571"/>
                  </a:cubicBezTo>
                  <a:cubicBezTo>
                    <a:pt x="10274" y="5904"/>
                    <a:pt x="10441" y="6405"/>
                    <a:pt x="10441" y="7105"/>
                  </a:cubicBezTo>
                  <a:cubicBezTo>
                    <a:pt x="10441" y="7772"/>
                    <a:pt x="10174" y="8373"/>
                    <a:pt x="9674" y="8840"/>
                  </a:cubicBezTo>
                  <a:cubicBezTo>
                    <a:pt x="9173" y="9274"/>
                    <a:pt x="8473" y="9540"/>
                    <a:pt x="7539" y="9540"/>
                  </a:cubicBezTo>
                  <a:lnTo>
                    <a:pt x="5337" y="9540"/>
                  </a:lnTo>
                  <a:lnTo>
                    <a:pt x="5337" y="4870"/>
                  </a:lnTo>
                  <a:lnTo>
                    <a:pt x="6738" y="4870"/>
                  </a:lnTo>
                  <a:cubicBezTo>
                    <a:pt x="6980" y="4861"/>
                    <a:pt x="7202" y="4857"/>
                    <a:pt x="7406" y="4857"/>
                  </a:cubicBezTo>
                  <a:close/>
                  <a:moveTo>
                    <a:pt x="7772" y="12509"/>
                  </a:moveTo>
                  <a:cubicBezTo>
                    <a:pt x="8873" y="12509"/>
                    <a:pt x="9707" y="12709"/>
                    <a:pt x="10208" y="13110"/>
                  </a:cubicBezTo>
                  <a:cubicBezTo>
                    <a:pt x="10708" y="13543"/>
                    <a:pt x="10975" y="14210"/>
                    <a:pt x="10975" y="15178"/>
                  </a:cubicBezTo>
                  <a:cubicBezTo>
                    <a:pt x="10975" y="16078"/>
                    <a:pt x="10641" y="16712"/>
                    <a:pt x="10007" y="17079"/>
                  </a:cubicBezTo>
                  <a:cubicBezTo>
                    <a:pt x="9374" y="17446"/>
                    <a:pt x="8473" y="17613"/>
                    <a:pt x="7205" y="17613"/>
                  </a:cubicBezTo>
                  <a:lnTo>
                    <a:pt x="5337" y="17613"/>
                  </a:lnTo>
                  <a:lnTo>
                    <a:pt x="5337" y="12509"/>
                  </a:lnTo>
                  <a:close/>
                  <a:moveTo>
                    <a:pt x="6338" y="0"/>
                  </a:moveTo>
                  <a:lnTo>
                    <a:pt x="3536" y="200"/>
                  </a:lnTo>
                  <a:lnTo>
                    <a:pt x="3369" y="1868"/>
                  </a:lnTo>
                  <a:lnTo>
                    <a:pt x="267" y="1868"/>
                  </a:lnTo>
                  <a:lnTo>
                    <a:pt x="0" y="4103"/>
                  </a:lnTo>
                  <a:cubicBezTo>
                    <a:pt x="267" y="4437"/>
                    <a:pt x="767" y="4770"/>
                    <a:pt x="1501" y="5037"/>
                  </a:cubicBezTo>
                  <a:lnTo>
                    <a:pt x="1501" y="17413"/>
                  </a:lnTo>
                  <a:cubicBezTo>
                    <a:pt x="767" y="17713"/>
                    <a:pt x="267" y="17980"/>
                    <a:pt x="0" y="18280"/>
                  </a:cubicBezTo>
                  <a:lnTo>
                    <a:pt x="267" y="20548"/>
                  </a:lnTo>
                  <a:lnTo>
                    <a:pt x="3436" y="20548"/>
                  </a:lnTo>
                  <a:lnTo>
                    <a:pt x="3536" y="22049"/>
                  </a:lnTo>
                  <a:lnTo>
                    <a:pt x="6338" y="22249"/>
                  </a:lnTo>
                  <a:lnTo>
                    <a:pt x="6438" y="20548"/>
                  </a:lnTo>
                  <a:lnTo>
                    <a:pt x="7873" y="20548"/>
                  </a:lnTo>
                  <a:lnTo>
                    <a:pt x="8006" y="22049"/>
                  </a:lnTo>
                  <a:lnTo>
                    <a:pt x="10808" y="22249"/>
                  </a:lnTo>
                  <a:lnTo>
                    <a:pt x="10875" y="20115"/>
                  </a:lnTo>
                  <a:cubicBezTo>
                    <a:pt x="11842" y="19881"/>
                    <a:pt x="12643" y="19548"/>
                    <a:pt x="13276" y="19081"/>
                  </a:cubicBezTo>
                  <a:cubicBezTo>
                    <a:pt x="14444" y="18213"/>
                    <a:pt x="15044" y="16879"/>
                    <a:pt x="15044" y="15044"/>
                  </a:cubicBezTo>
                  <a:cubicBezTo>
                    <a:pt x="15044" y="12776"/>
                    <a:pt x="14177" y="11208"/>
                    <a:pt x="12509" y="10374"/>
                  </a:cubicBezTo>
                  <a:cubicBezTo>
                    <a:pt x="13843" y="9274"/>
                    <a:pt x="14477" y="8106"/>
                    <a:pt x="14477" y="6872"/>
                  </a:cubicBezTo>
                  <a:cubicBezTo>
                    <a:pt x="14477" y="5237"/>
                    <a:pt x="14010" y="4003"/>
                    <a:pt x="13076" y="3203"/>
                  </a:cubicBezTo>
                  <a:cubicBezTo>
                    <a:pt x="12676" y="2836"/>
                    <a:pt x="11975" y="2535"/>
                    <a:pt x="11008" y="2269"/>
                  </a:cubicBezTo>
                  <a:cubicBezTo>
                    <a:pt x="10975" y="2269"/>
                    <a:pt x="10941" y="2235"/>
                    <a:pt x="10875" y="2235"/>
                  </a:cubicBezTo>
                  <a:lnTo>
                    <a:pt x="10808" y="0"/>
                  </a:lnTo>
                  <a:lnTo>
                    <a:pt x="8006" y="200"/>
                  </a:lnTo>
                  <a:lnTo>
                    <a:pt x="7839" y="1902"/>
                  </a:lnTo>
                  <a:cubicBezTo>
                    <a:pt x="7372" y="1902"/>
                    <a:pt x="6939" y="1868"/>
                    <a:pt x="6438" y="1868"/>
                  </a:cubicBezTo>
                  <a:lnTo>
                    <a:pt x="6338"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8"/>
            <p:cNvSpPr/>
            <p:nvPr/>
          </p:nvSpPr>
          <p:spPr>
            <a:xfrm>
              <a:off x="5168850" y="3611350"/>
              <a:ext cx="869000" cy="803100"/>
            </a:xfrm>
            <a:custGeom>
              <a:rect b="b" l="l" r="r" t="t"/>
              <a:pathLst>
                <a:path extrusionOk="0" h="32124" w="34760">
                  <a:moveTo>
                    <a:pt x="14111" y="1"/>
                  </a:moveTo>
                  <a:cubicBezTo>
                    <a:pt x="7773" y="1168"/>
                    <a:pt x="3137" y="5138"/>
                    <a:pt x="1469" y="10875"/>
                  </a:cubicBezTo>
                  <a:cubicBezTo>
                    <a:pt x="1" y="15846"/>
                    <a:pt x="935" y="21149"/>
                    <a:pt x="3970" y="25386"/>
                  </a:cubicBezTo>
                  <a:cubicBezTo>
                    <a:pt x="6806" y="29389"/>
                    <a:pt x="11109" y="31824"/>
                    <a:pt x="15779" y="32057"/>
                  </a:cubicBezTo>
                  <a:cubicBezTo>
                    <a:pt x="16179" y="32124"/>
                    <a:pt x="16579" y="32124"/>
                    <a:pt x="16946" y="32124"/>
                  </a:cubicBezTo>
                  <a:cubicBezTo>
                    <a:pt x="22684" y="32124"/>
                    <a:pt x="28021" y="29889"/>
                    <a:pt x="31323" y="26153"/>
                  </a:cubicBezTo>
                  <a:cubicBezTo>
                    <a:pt x="33025" y="24152"/>
                    <a:pt x="34259" y="21650"/>
                    <a:pt x="34759" y="18881"/>
                  </a:cubicBezTo>
                  <a:lnTo>
                    <a:pt x="34326" y="18814"/>
                  </a:lnTo>
                  <a:cubicBezTo>
                    <a:pt x="33825" y="21483"/>
                    <a:pt x="32658" y="23918"/>
                    <a:pt x="30990" y="25853"/>
                  </a:cubicBezTo>
                  <a:cubicBezTo>
                    <a:pt x="27830" y="29513"/>
                    <a:pt x="22617" y="31618"/>
                    <a:pt x="16946" y="31618"/>
                  </a:cubicBezTo>
                  <a:cubicBezTo>
                    <a:pt x="16570" y="31618"/>
                    <a:pt x="16192" y="31609"/>
                    <a:pt x="15812" y="31590"/>
                  </a:cubicBezTo>
                  <a:cubicBezTo>
                    <a:pt x="11276" y="31390"/>
                    <a:pt x="7073" y="29022"/>
                    <a:pt x="4304" y="25152"/>
                  </a:cubicBezTo>
                  <a:cubicBezTo>
                    <a:pt x="1335" y="20983"/>
                    <a:pt x="468" y="15846"/>
                    <a:pt x="1902" y="11009"/>
                  </a:cubicBezTo>
                  <a:cubicBezTo>
                    <a:pt x="3503" y="5438"/>
                    <a:pt x="8007" y="1535"/>
                    <a:pt x="14178" y="401"/>
                  </a:cubicBezTo>
                  <a:lnTo>
                    <a:pt x="1411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8"/>
            <p:cNvSpPr/>
            <p:nvPr/>
          </p:nvSpPr>
          <p:spPr>
            <a:xfrm>
              <a:off x="5923575" y="3553825"/>
              <a:ext cx="198500" cy="191825"/>
            </a:xfrm>
            <a:custGeom>
              <a:rect b="b" l="l" r="r" t="t"/>
              <a:pathLst>
                <a:path extrusionOk="0" h="7673" w="7940">
                  <a:moveTo>
                    <a:pt x="3336" y="0"/>
                  </a:moveTo>
                  <a:lnTo>
                    <a:pt x="2469" y="3403"/>
                  </a:lnTo>
                  <a:lnTo>
                    <a:pt x="0" y="4303"/>
                  </a:lnTo>
                  <a:lnTo>
                    <a:pt x="2469" y="5171"/>
                  </a:lnTo>
                  <a:lnTo>
                    <a:pt x="3336" y="7672"/>
                  </a:lnTo>
                  <a:lnTo>
                    <a:pt x="4270" y="5171"/>
                  </a:lnTo>
                  <a:lnTo>
                    <a:pt x="7939" y="4303"/>
                  </a:lnTo>
                  <a:lnTo>
                    <a:pt x="4270" y="3403"/>
                  </a:lnTo>
                  <a:lnTo>
                    <a:pt x="33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8"/>
            <p:cNvSpPr/>
            <p:nvPr/>
          </p:nvSpPr>
          <p:spPr>
            <a:xfrm>
              <a:off x="5183875" y="4346050"/>
              <a:ext cx="155975" cy="150125"/>
            </a:xfrm>
            <a:custGeom>
              <a:rect b="b" l="l" r="r" t="t"/>
              <a:pathLst>
                <a:path extrusionOk="0" h="6005" w="6239">
                  <a:moveTo>
                    <a:pt x="2669" y="1"/>
                  </a:moveTo>
                  <a:lnTo>
                    <a:pt x="1968" y="2669"/>
                  </a:lnTo>
                  <a:lnTo>
                    <a:pt x="0" y="3403"/>
                  </a:lnTo>
                  <a:lnTo>
                    <a:pt x="1968" y="4104"/>
                  </a:lnTo>
                  <a:lnTo>
                    <a:pt x="2669" y="6005"/>
                  </a:lnTo>
                  <a:lnTo>
                    <a:pt x="3369" y="4104"/>
                  </a:lnTo>
                  <a:lnTo>
                    <a:pt x="6238" y="3403"/>
                  </a:lnTo>
                  <a:lnTo>
                    <a:pt x="3369" y="2669"/>
                  </a:lnTo>
                  <a:lnTo>
                    <a:pt x="26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8"/>
            <p:cNvSpPr/>
            <p:nvPr/>
          </p:nvSpPr>
          <p:spPr>
            <a:xfrm>
              <a:off x="5014575" y="4197625"/>
              <a:ext cx="94275" cy="90075"/>
            </a:xfrm>
            <a:custGeom>
              <a:rect b="b" l="l" r="r" t="t"/>
              <a:pathLst>
                <a:path extrusionOk="0" h="3603" w="3771">
                  <a:moveTo>
                    <a:pt x="1602" y="0"/>
                  </a:moveTo>
                  <a:lnTo>
                    <a:pt x="1168" y="1568"/>
                  </a:lnTo>
                  <a:lnTo>
                    <a:pt x="1" y="2035"/>
                  </a:lnTo>
                  <a:lnTo>
                    <a:pt x="1168" y="2435"/>
                  </a:lnTo>
                  <a:lnTo>
                    <a:pt x="1602" y="3603"/>
                  </a:lnTo>
                  <a:lnTo>
                    <a:pt x="2069" y="2435"/>
                  </a:lnTo>
                  <a:lnTo>
                    <a:pt x="3770" y="2035"/>
                  </a:lnTo>
                  <a:lnTo>
                    <a:pt x="2069" y="1568"/>
                  </a:lnTo>
                  <a:lnTo>
                    <a:pt x="16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8"/>
            <p:cNvSpPr/>
            <p:nvPr/>
          </p:nvSpPr>
          <p:spPr>
            <a:xfrm>
              <a:off x="1709725" y="4624375"/>
              <a:ext cx="1059125" cy="231175"/>
            </a:xfrm>
            <a:custGeom>
              <a:rect b="b" l="l" r="r" t="t"/>
              <a:pathLst>
                <a:path extrusionOk="0" h="9247" w="42365">
                  <a:moveTo>
                    <a:pt x="21407" y="1"/>
                  </a:moveTo>
                  <a:cubicBezTo>
                    <a:pt x="12034" y="1"/>
                    <a:pt x="2569" y="159"/>
                    <a:pt x="1402" y="476"/>
                  </a:cubicBezTo>
                  <a:cubicBezTo>
                    <a:pt x="1" y="709"/>
                    <a:pt x="67" y="8315"/>
                    <a:pt x="1402" y="8782"/>
                  </a:cubicBezTo>
                  <a:cubicBezTo>
                    <a:pt x="2258" y="9109"/>
                    <a:pt x="10516" y="9247"/>
                    <a:pt x="19265" y="9247"/>
                  </a:cubicBezTo>
                  <a:cubicBezTo>
                    <a:pt x="29264" y="9247"/>
                    <a:pt x="39902" y="9067"/>
                    <a:pt x="40863" y="8782"/>
                  </a:cubicBezTo>
                  <a:cubicBezTo>
                    <a:pt x="42364" y="8515"/>
                    <a:pt x="41930" y="976"/>
                    <a:pt x="40863" y="476"/>
                  </a:cubicBezTo>
                  <a:cubicBezTo>
                    <a:pt x="40062" y="159"/>
                    <a:pt x="30781" y="1"/>
                    <a:pt x="21407"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8"/>
            <p:cNvSpPr/>
            <p:nvPr/>
          </p:nvSpPr>
          <p:spPr>
            <a:xfrm>
              <a:off x="1788950"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8"/>
            <p:cNvSpPr/>
            <p:nvPr/>
          </p:nvSpPr>
          <p:spPr>
            <a:xfrm>
              <a:off x="1847325"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8"/>
            <p:cNvSpPr/>
            <p:nvPr/>
          </p:nvSpPr>
          <p:spPr>
            <a:xfrm>
              <a:off x="1906525" y="4669625"/>
              <a:ext cx="10050" cy="141775"/>
            </a:xfrm>
            <a:custGeom>
              <a:rect b="b" l="l" r="r" t="t"/>
              <a:pathLst>
                <a:path extrusionOk="0" h="5671" w="402">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8"/>
            <p:cNvSpPr/>
            <p:nvPr/>
          </p:nvSpPr>
          <p:spPr>
            <a:xfrm>
              <a:off x="1965750"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8"/>
            <p:cNvSpPr/>
            <p:nvPr/>
          </p:nvSpPr>
          <p:spPr>
            <a:xfrm>
              <a:off x="2024950" y="4669625"/>
              <a:ext cx="10875" cy="141775"/>
            </a:xfrm>
            <a:custGeom>
              <a:rect b="b" l="l" r="r" t="t"/>
              <a:pathLst>
                <a:path extrusionOk="0" h="5671" w="435">
                  <a:moveTo>
                    <a:pt x="1" y="0"/>
                  </a:moveTo>
                  <a:lnTo>
                    <a:pt x="1"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8"/>
            <p:cNvSpPr/>
            <p:nvPr/>
          </p:nvSpPr>
          <p:spPr>
            <a:xfrm>
              <a:off x="2083325" y="4669625"/>
              <a:ext cx="10875" cy="141775"/>
            </a:xfrm>
            <a:custGeom>
              <a:rect b="b" l="l" r="r" t="t"/>
              <a:pathLst>
                <a:path extrusionOk="0" h="5671" w="435">
                  <a:moveTo>
                    <a:pt x="1" y="0"/>
                  </a:moveTo>
                  <a:lnTo>
                    <a:pt x="1"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8"/>
            <p:cNvSpPr/>
            <p:nvPr/>
          </p:nvSpPr>
          <p:spPr>
            <a:xfrm>
              <a:off x="2143375"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8"/>
            <p:cNvSpPr/>
            <p:nvPr/>
          </p:nvSpPr>
          <p:spPr>
            <a:xfrm>
              <a:off x="2202575" y="4669625"/>
              <a:ext cx="10025" cy="141775"/>
            </a:xfrm>
            <a:custGeom>
              <a:rect b="b" l="l" r="r" t="t"/>
              <a:pathLst>
                <a:path extrusionOk="0" h="5671" w="401">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8"/>
            <p:cNvSpPr/>
            <p:nvPr/>
          </p:nvSpPr>
          <p:spPr>
            <a:xfrm>
              <a:off x="2261775" y="4669625"/>
              <a:ext cx="10875" cy="141775"/>
            </a:xfrm>
            <a:custGeom>
              <a:rect b="b" l="l" r="r" t="t"/>
              <a:pathLst>
                <a:path extrusionOk="0" h="5671" w="435">
                  <a:moveTo>
                    <a:pt x="1" y="0"/>
                  </a:moveTo>
                  <a:lnTo>
                    <a:pt x="1" y="5671"/>
                  </a:lnTo>
                  <a:lnTo>
                    <a:pt x="435" y="5671"/>
                  </a:lnTo>
                  <a:lnTo>
                    <a:pt x="435"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8"/>
            <p:cNvSpPr/>
            <p:nvPr/>
          </p:nvSpPr>
          <p:spPr>
            <a:xfrm>
              <a:off x="2321000"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8"/>
            <p:cNvSpPr/>
            <p:nvPr/>
          </p:nvSpPr>
          <p:spPr>
            <a:xfrm>
              <a:off x="2379375"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8"/>
            <p:cNvSpPr/>
            <p:nvPr/>
          </p:nvSpPr>
          <p:spPr>
            <a:xfrm>
              <a:off x="2439425" y="4669625"/>
              <a:ext cx="10025" cy="141775"/>
            </a:xfrm>
            <a:custGeom>
              <a:rect b="b" l="l" r="r" t="t"/>
              <a:pathLst>
                <a:path extrusionOk="0" h="5671" w="401">
                  <a:moveTo>
                    <a:pt x="0" y="0"/>
                  </a:moveTo>
                  <a:lnTo>
                    <a:pt x="0" y="5671"/>
                  </a:lnTo>
                  <a:lnTo>
                    <a:pt x="400" y="5671"/>
                  </a:lnTo>
                  <a:lnTo>
                    <a:pt x="400"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8"/>
            <p:cNvSpPr/>
            <p:nvPr/>
          </p:nvSpPr>
          <p:spPr>
            <a:xfrm>
              <a:off x="2498625"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8"/>
            <p:cNvSpPr/>
            <p:nvPr/>
          </p:nvSpPr>
          <p:spPr>
            <a:xfrm>
              <a:off x="2557825" y="4669625"/>
              <a:ext cx="10050" cy="141775"/>
            </a:xfrm>
            <a:custGeom>
              <a:rect b="b" l="l" r="r" t="t"/>
              <a:pathLst>
                <a:path extrusionOk="0" h="5671" w="402">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8"/>
            <p:cNvSpPr/>
            <p:nvPr/>
          </p:nvSpPr>
          <p:spPr>
            <a:xfrm>
              <a:off x="2616200" y="4669625"/>
              <a:ext cx="10875" cy="141775"/>
            </a:xfrm>
            <a:custGeom>
              <a:rect b="b" l="l" r="r" t="t"/>
              <a:pathLst>
                <a:path extrusionOk="0" h="5671" w="435">
                  <a:moveTo>
                    <a:pt x="1" y="0"/>
                  </a:moveTo>
                  <a:lnTo>
                    <a:pt x="1"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8"/>
            <p:cNvSpPr/>
            <p:nvPr/>
          </p:nvSpPr>
          <p:spPr>
            <a:xfrm>
              <a:off x="2675425"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8"/>
            <p:cNvSpPr/>
            <p:nvPr/>
          </p:nvSpPr>
          <p:spPr>
            <a:xfrm>
              <a:off x="2769650" y="4624375"/>
              <a:ext cx="1059125" cy="231175"/>
            </a:xfrm>
            <a:custGeom>
              <a:rect b="b" l="l" r="r" t="t"/>
              <a:pathLst>
                <a:path extrusionOk="0" h="9247" w="42365">
                  <a:moveTo>
                    <a:pt x="21407" y="1"/>
                  </a:moveTo>
                  <a:cubicBezTo>
                    <a:pt x="12034" y="1"/>
                    <a:pt x="2569" y="159"/>
                    <a:pt x="1401" y="476"/>
                  </a:cubicBezTo>
                  <a:cubicBezTo>
                    <a:pt x="0" y="709"/>
                    <a:pt x="67" y="8315"/>
                    <a:pt x="1401" y="8782"/>
                  </a:cubicBezTo>
                  <a:cubicBezTo>
                    <a:pt x="2258" y="9109"/>
                    <a:pt x="10516" y="9247"/>
                    <a:pt x="19265" y="9247"/>
                  </a:cubicBezTo>
                  <a:cubicBezTo>
                    <a:pt x="29264" y="9247"/>
                    <a:pt x="39902" y="9067"/>
                    <a:pt x="40863" y="8782"/>
                  </a:cubicBezTo>
                  <a:cubicBezTo>
                    <a:pt x="42364" y="8515"/>
                    <a:pt x="41930" y="976"/>
                    <a:pt x="40863" y="476"/>
                  </a:cubicBezTo>
                  <a:cubicBezTo>
                    <a:pt x="40062" y="159"/>
                    <a:pt x="30781" y="1"/>
                    <a:pt x="21407"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8"/>
            <p:cNvSpPr/>
            <p:nvPr/>
          </p:nvSpPr>
          <p:spPr>
            <a:xfrm>
              <a:off x="2848875"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8"/>
            <p:cNvSpPr/>
            <p:nvPr/>
          </p:nvSpPr>
          <p:spPr>
            <a:xfrm>
              <a:off x="2907250"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8"/>
            <p:cNvSpPr/>
            <p:nvPr/>
          </p:nvSpPr>
          <p:spPr>
            <a:xfrm>
              <a:off x="2966450" y="4669625"/>
              <a:ext cx="10050" cy="141775"/>
            </a:xfrm>
            <a:custGeom>
              <a:rect b="b" l="l" r="r" t="t"/>
              <a:pathLst>
                <a:path extrusionOk="0" h="5671" w="402">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8"/>
            <p:cNvSpPr/>
            <p:nvPr/>
          </p:nvSpPr>
          <p:spPr>
            <a:xfrm>
              <a:off x="3025675"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8"/>
            <p:cNvSpPr/>
            <p:nvPr/>
          </p:nvSpPr>
          <p:spPr>
            <a:xfrm>
              <a:off x="3085700" y="4669625"/>
              <a:ext cx="10050" cy="141775"/>
            </a:xfrm>
            <a:custGeom>
              <a:rect b="b" l="l" r="r" t="t"/>
              <a:pathLst>
                <a:path extrusionOk="0" h="5671" w="402">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8"/>
            <p:cNvSpPr/>
            <p:nvPr/>
          </p:nvSpPr>
          <p:spPr>
            <a:xfrm>
              <a:off x="3143250" y="4669625"/>
              <a:ext cx="10875" cy="141775"/>
            </a:xfrm>
            <a:custGeom>
              <a:rect b="b" l="l" r="r" t="t"/>
              <a:pathLst>
                <a:path extrusionOk="0" h="5671" w="435">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8"/>
            <p:cNvSpPr/>
            <p:nvPr/>
          </p:nvSpPr>
          <p:spPr>
            <a:xfrm>
              <a:off x="3203300" y="4669625"/>
              <a:ext cx="10025" cy="141775"/>
            </a:xfrm>
            <a:custGeom>
              <a:rect b="b" l="l" r="r" t="t"/>
              <a:pathLst>
                <a:path extrusionOk="0" h="5671" w="401">
                  <a:moveTo>
                    <a:pt x="0" y="0"/>
                  </a:moveTo>
                  <a:lnTo>
                    <a:pt x="0" y="5671"/>
                  </a:lnTo>
                  <a:lnTo>
                    <a:pt x="400" y="5671"/>
                  </a:lnTo>
                  <a:lnTo>
                    <a:pt x="400"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8"/>
            <p:cNvSpPr/>
            <p:nvPr/>
          </p:nvSpPr>
          <p:spPr>
            <a:xfrm>
              <a:off x="3262500" y="4669625"/>
              <a:ext cx="10875" cy="141775"/>
            </a:xfrm>
            <a:custGeom>
              <a:rect b="b" l="l" r="r" t="t"/>
              <a:pathLst>
                <a:path extrusionOk="0" h="5671" w="435">
                  <a:moveTo>
                    <a:pt x="1" y="0"/>
                  </a:moveTo>
                  <a:lnTo>
                    <a:pt x="1"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8"/>
            <p:cNvSpPr/>
            <p:nvPr/>
          </p:nvSpPr>
          <p:spPr>
            <a:xfrm>
              <a:off x="3321700" y="4669625"/>
              <a:ext cx="10875" cy="141775"/>
            </a:xfrm>
            <a:custGeom>
              <a:rect b="b" l="l" r="r" t="t"/>
              <a:pathLst>
                <a:path extrusionOk="0" h="5671" w="435">
                  <a:moveTo>
                    <a:pt x="1" y="0"/>
                  </a:moveTo>
                  <a:lnTo>
                    <a:pt x="1" y="5671"/>
                  </a:lnTo>
                  <a:lnTo>
                    <a:pt x="435" y="5671"/>
                  </a:lnTo>
                  <a:lnTo>
                    <a:pt x="435"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8"/>
            <p:cNvSpPr/>
            <p:nvPr/>
          </p:nvSpPr>
          <p:spPr>
            <a:xfrm>
              <a:off x="3380075" y="4669625"/>
              <a:ext cx="10875" cy="141775"/>
            </a:xfrm>
            <a:custGeom>
              <a:rect b="b" l="l" r="r" t="t"/>
              <a:pathLst>
                <a:path extrusionOk="0" h="5671" w="435">
                  <a:moveTo>
                    <a:pt x="1" y="0"/>
                  </a:moveTo>
                  <a:lnTo>
                    <a:pt x="1" y="5671"/>
                  </a:lnTo>
                  <a:lnTo>
                    <a:pt x="435" y="5671"/>
                  </a:lnTo>
                  <a:lnTo>
                    <a:pt x="435"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8"/>
            <p:cNvSpPr/>
            <p:nvPr/>
          </p:nvSpPr>
          <p:spPr>
            <a:xfrm>
              <a:off x="3440125" y="4669625"/>
              <a:ext cx="10025" cy="141775"/>
            </a:xfrm>
            <a:custGeom>
              <a:rect b="b" l="l" r="r" t="t"/>
              <a:pathLst>
                <a:path extrusionOk="0" h="5671" w="401">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8"/>
            <p:cNvSpPr/>
            <p:nvPr/>
          </p:nvSpPr>
          <p:spPr>
            <a:xfrm>
              <a:off x="3499325" y="4669625"/>
              <a:ext cx="10050" cy="141775"/>
            </a:xfrm>
            <a:custGeom>
              <a:rect b="b" l="l" r="r" t="t"/>
              <a:pathLst>
                <a:path extrusionOk="0" h="5671" w="402">
                  <a:moveTo>
                    <a:pt x="1" y="0"/>
                  </a:moveTo>
                  <a:lnTo>
                    <a:pt x="1"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8"/>
            <p:cNvSpPr/>
            <p:nvPr/>
          </p:nvSpPr>
          <p:spPr>
            <a:xfrm>
              <a:off x="3558550" y="4669625"/>
              <a:ext cx="10025" cy="141775"/>
            </a:xfrm>
            <a:custGeom>
              <a:rect b="b" l="l" r="r" t="t"/>
              <a:pathLst>
                <a:path extrusionOk="0" h="5671" w="401">
                  <a:moveTo>
                    <a:pt x="0" y="0"/>
                  </a:moveTo>
                  <a:lnTo>
                    <a:pt x="0" y="5671"/>
                  </a:lnTo>
                  <a:lnTo>
                    <a:pt x="401" y="5671"/>
                  </a:lnTo>
                  <a:lnTo>
                    <a:pt x="40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8"/>
            <p:cNvSpPr/>
            <p:nvPr/>
          </p:nvSpPr>
          <p:spPr>
            <a:xfrm>
              <a:off x="3616925"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8"/>
            <p:cNvSpPr/>
            <p:nvPr/>
          </p:nvSpPr>
          <p:spPr>
            <a:xfrm>
              <a:off x="3676125" y="4669625"/>
              <a:ext cx="10875" cy="141775"/>
            </a:xfrm>
            <a:custGeom>
              <a:rect b="b" l="l" r="r" t="t"/>
              <a:pathLst>
                <a:path extrusionOk="0" h="5671" w="435">
                  <a:moveTo>
                    <a:pt x="1" y="0"/>
                  </a:moveTo>
                  <a:lnTo>
                    <a:pt x="1"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8"/>
            <p:cNvSpPr/>
            <p:nvPr/>
          </p:nvSpPr>
          <p:spPr>
            <a:xfrm>
              <a:off x="3735350" y="4669625"/>
              <a:ext cx="10850" cy="141775"/>
            </a:xfrm>
            <a:custGeom>
              <a:rect b="b" l="l" r="r" t="t"/>
              <a:pathLst>
                <a:path extrusionOk="0" h="5671" w="434">
                  <a:moveTo>
                    <a:pt x="0" y="0"/>
                  </a:moveTo>
                  <a:lnTo>
                    <a:pt x="0" y="5671"/>
                  </a:lnTo>
                  <a:lnTo>
                    <a:pt x="434" y="5671"/>
                  </a:lnTo>
                  <a:lnTo>
                    <a:pt x="434"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8"/>
            <p:cNvSpPr/>
            <p:nvPr/>
          </p:nvSpPr>
          <p:spPr>
            <a:xfrm>
              <a:off x="2294300" y="4408400"/>
              <a:ext cx="1058300" cy="231175"/>
            </a:xfrm>
            <a:custGeom>
              <a:rect b="b" l="l" r="r" t="t"/>
              <a:pathLst>
                <a:path extrusionOk="0" h="9247" w="42332">
                  <a:moveTo>
                    <a:pt x="21408" y="0"/>
                  </a:moveTo>
                  <a:cubicBezTo>
                    <a:pt x="12034" y="0"/>
                    <a:pt x="2569" y="159"/>
                    <a:pt x="1402" y="475"/>
                  </a:cubicBezTo>
                  <a:cubicBezTo>
                    <a:pt x="1" y="742"/>
                    <a:pt x="68" y="8314"/>
                    <a:pt x="1402" y="8781"/>
                  </a:cubicBezTo>
                  <a:cubicBezTo>
                    <a:pt x="2258" y="9108"/>
                    <a:pt x="10517" y="9246"/>
                    <a:pt x="19265" y="9246"/>
                  </a:cubicBezTo>
                  <a:cubicBezTo>
                    <a:pt x="29264" y="9246"/>
                    <a:pt x="39903" y="9066"/>
                    <a:pt x="40863" y="8781"/>
                  </a:cubicBezTo>
                  <a:cubicBezTo>
                    <a:pt x="42331" y="8481"/>
                    <a:pt x="41897" y="942"/>
                    <a:pt x="40863" y="475"/>
                  </a:cubicBezTo>
                  <a:cubicBezTo>
                    <a:pt x="40063" y="159"/>
                    <a:pt x="30781" y="0"/>
                    <a:pt x="21408"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8"/>
            <p:cNvSpPr/>
            <p:nvPr/>
          </p:nvSpPr>
          <p:spPr>
            <a:xfrm>
              <a:off x="2372700" y="4453625"/>
              <a:ext cx="10025" cy="141800"/>
            </a:xfrm>
            <a:custGeom>
              <a:rect b="b" l="l" r="r" t="t"/>
              <a:pathLst>
                <a:path extrusionOk="0" h="5672" w="401">
                  <a:moveTo>
                    <a:pt x="0" y="1"/>
                  </a:moveTo>
                  <a:lnTo>
                    <a:pt x="0"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8"/>
            <p:cNvSpPr/>
            <p:nvPr/>
          </p:nvSpPr>
          <p:spPr>
            <a:xfrm>
              <a:off x="2431900" y="4453625"/>
              <a:ext cx="10050" cy="141800"/>
            </a:xfrm>
            <a:custGeom>
              <a:rect b="b" l="l" r="r" t="t"/>
              <a:pathLst>
                <a:path extrusionOk="0" h="5672" w="402">
                  <a:moveTo>
                    <a:pt x="1" y="1"/>
                  </a:moveTo>
                  <a:lnTo>
                    <a:pt x="1"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8"/>
            <p:cNvSpPr/>
            <p:nvPr/>
          </p:nvSpPr>
          <p:spPr>
            <a:xfrm>
              <a:off x="2491125" y="4453625"/>
              <a:ext cx="10850" cy="141800"/>
            </a:xfrm>
            <a:custGeom>
              <a:rect b="b" l="l" r="r" t="t"/>
              <a:pathLst>
                <a:path extrusionOk="0" h="5672" w="434">
                  <a:moveTo>
                    <a:pt x="0" y="1"/>
                  </a:moveTo>
                  <a:lnTo>
                    <a:pt x="0" y="5671"/>
                  </a:lnTo>
                  <a:lnTo>
                    <a:pt x="434" y="5671"/>
                  </a:lnTo>
                  <a:lnTo>
                    <a:pt x="434"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8"/>
            <p:cNvSpPr/>
            <p:nvPr/>
          </p:nvSpPr>
          <p:spPr>
            <a:xfrm>
              <a:off x="2549500" y="4453625"/>
              <a:ext cx="10025" cy="141800"/>
            </a:xfrm>
            <a:custGeom>
              <a:rect b="b" l="l" r="r" t="t"/>
              <a:pathLst>
                <a:path extrusionOk="0" h="5672" w="401">
                  <a:moveTo>
                    <a:pt x="0" y="1"/>
                  </a:moveTo>
                  <a:lnTo>
                    <a:pt x="0" y="5671"/>
                  </a:lnTo>
                  <a:lnTo>
                    <a:pt x="400" y="5671"/>
                  </a:lnTo>
                  <a:lnTo>
                    <a:pt x="400"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8"/>
            <p:cNvSpPr/>
            <p:nvPr/>
          </p:nvSpPr>
          <p:spPr>
            <a:xfrm>
              <a:off x="2608700" y="4453625"/>
              <a:ext cx="10875" cy="141800"/>
            </a:xfrm>
            <a:custGeom>
              <a:rect b="b" l="l" r="r" t="t"/>
              <a:pathLst>
                <a:path extrusionOk="0" h="5672" w="435">
                  <a:moveTo>
                    <a:pt x="1" y="1"/>
                  </a:moveTo>
                  <a:lnTo>
                    <a:pt x="1" y="5671"/>
                  </a:lnTo>
                  <a:lnTo>
                    <a:pt x="434" y="5671"/>
                  </a:lnTo>
                  <a:lnTo>
                    <a:pt x="434"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8"/>
            <p:cNvSpPr/>
            <p:nvPr/>
          </p:nvSpPr>
          <p:spPr>
            <a:xfrm>
              <a:off x="2668750" y="4453625"/>
              <a:ext cx="10025" cy="141800"/>
            </a:xfrm>
            <a:custGeom>
              <a:rect b="b" l="l" r="r" t="t"/>
              <a:pathLst>
                <a:path extrusionOk="0" h="5672" w="401">
                  <a:moveTo>
                    <a:pt x="0" y="1"/>
                  </a:moveTo>
                  <a:lnTo>
                    <a:pt x="0"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8"/>
            <p:cNvSpPr/>
            <p:nvPr/>
          </p:nvSpPr>
          <p:spPr>
            <a:xfrm>
              <a:off x="2727950" y="4453625"/>
              <a:ext cx="10025" cy="141800"/>
            </a:xfrm>
            <a:custGeom>
              <a:rect b="b" l="l" r="r" t="t"/>
              <a:pathLst>
                <a:path extrusionOk="0" h="5672" w="401">
                  <a:moveTo>
                    <a:pt x="1" y="1"/>
                  </a:moveTo>
                  <a:lnTo>
                    <a:pt x="1"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8"/>
            <p:cNvSpPr/>
            <p:nvPr/>
          </p:nvSpPr>
          <p:spPr>
            <a:xfrm>
              <a:off x="2786325" y="4453625"/>
              <a:ext cx="10025" cy="141800"/>
            </a:xfrm>
            <a:custGeom>
              <a:rect b="b" l="l" r="r" t="t"/>
              <a:pathLst>
                <a:path extrusionOk="0" h="5672" w="401">
                  <a:moveTo>
                    <a:pt x="1" y="1"/>
                  </a:moveTo>
                  <a:lnTo>
                    <a:pt x="1"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8"/>
            <p:cNvSpPr/>
            <p:nvPr/>
          </p:nvSpPr>
          <p:spPr>
            <a:xfrm>
              <a:off x="2845525" y="4453625"/>
              <a:ext cx="10875" cy="141800"/>
            </a:xfrm>
            <a:custGeom>
              <a:rect b="b" l="l" r="r" t="t"/>
              <a:pathLst>
                <a:path extrusionOk="0" h="5672" w="435">
                  <a:moveTo>
                    <a:pt x="1" y="1"/>
                  </a:moveTo>
                  <a:lnTo>
                    <a:pt x="1" y="5671"/>
                  </a:lnTo>
                  <a:lnTo>
                    <a:pt x="435" y="5671"/>
                  </a:lnTo>
                  <a:lnTo>
                    <a:pt x="435"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8"/>
            <p:cNvSpPr/>
            <p:nvPr/>
          </p:nvSpPr>
          <p:spPr>
            <a:xfrm>
              <a:off x="2904750" y="4453625"/>
              <a:ext cx="10850" cy="141800"/>
            </a:xfrm>
            <a:custGeom>
              <a:rect b="b" l="l" r="r" t="t"/>
              <a:pathLst>
                <a:path extrusionOk="0" h="5672" w="434">
                  <a:moveTo>
                    <a:pt x="0" y="1"/>
                  </a:moveTo>
                  <a:lnTo>
                    <a:pt x="0" y="5671"/>
                  </a:lnTo>
                  <a:lnTo>
                    <a:pt x="434" y="5671"/>
                  </a:lnTo>
                  <a:lnTo>
                    <a:pt x="434"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8"/>
            <p:cNvSpPr/>
            <p:nvPr/>
          </p:nvSpPr>
          <p:spPr>
            <a:xfrm>
              <a:off x="2963950" y="4453625"/>
              <a:ext cx="10875" cy="141800"/>
            </a:xfrm>
            <a:custGeom>
              <a:rect b="b" l="l" r="r" t="t"/>
              <a:pathLst>
                <a:path extrusionOk="0" h="5672" w="435">
                  <a:moveTo>
                    <a:pt x="1" y="1"/>
                  </a:moveTo>
                  <a:lnTo>
                    <a:pt x="1" y="5671"/>
                  </a:lnTo>
                  <a:lnTo>
                    <a:pt x="434" y="5671"/>
                  </a:lnTo>
                  <a:lnTo>
                    <a:pt x="434"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8"/>
            <p:cNvSpPr/>
            <p:nvPr/>
          </p:nvSpPr>
          <p:spPr>
            <a:xfrm>
              <a:off x="3024000" y="4453625"/>
              <a:ext cx="10025" cy="141800"/>
            </a:xfrm>
            <a:custGeom>
              <a:rect b="b" l="l" r="r" t="t"/>
              <a:pathLst>
                <a:path extrusionOk="0" h="5672" w="401">
                  <a:moveTo>
                    <a:pt x="0" y="1"/>
                  </a:moveTo>
                  <a:lnTo>
                    <a:pt x="0"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8"/>
            <p:cNvSpPr/>
            <p:nvPr/>
          </p:nvSpPr>
          <p:spPr>
            <a:xfrm>
              <a:off x="3082375" y="4453625"/>
              <a:ext cx="10025" cy="141800"/>
            </a:xfrm>
            <a:custGeom>
              <a:rect b="b" l="l" r="r" t="t"/>
              <a:pathLst>
                <a:path extrusionOk="0" h="5672" w="401">
                  <a:moveTo>
                    <a:pt x="0" y="1"/>
                  </a:moveTo>
                  <a:lnTo>
                    <a:pt x="0"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8"/>
            <p:cNvSpPr/>
            <p:nvPr/>
          </p:nvSpPr>
          <p:spPr>
            <a:xfrm>
              <a:off x="3141575" y="4453625"/>
              <a:ext cx="10050" cy="141800"/>
            </a:xfrm>
            <a:custGeom>
              <a:rect b="b" l="l" r="r" t="t"/>
              <a:pathLst>
                <a:path extrusionOk="0" h="5672" w="402">
                  <a:moveTo>
                    <a:pt x="1" y="1"/>
                  </a:moveTo>
                  <a:lnTo>
                    <a:pt x="1"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8"/>
            <p:cNvSpPr/>
            <p:nvPr/>
          </p:nvSpPr>
          <p:spPr>
            <a:xfrm>
              <a:off x="3200800" y="4453625"/>
              <a:ext cx="10850" cy="141800"/>
            </a:xfrm>
            <a:custGeom>
              <a:rect b="b" l="l" r="r" t="t"/>
              <a:pathLst>
                <a:path extrusionOk="0" h="5672" w="434">
                  <a:moveTo>
                    <a:pt x="0" y="1"/>
                  </a:moveTo>
                  <a:lnTo>
                    <a:pt x="0" y="5671"/>
                  </a:lnTo>
                  <a:lnTo>
                    <a:pt x="434" y="5671"/>
                  </a:lnTo>
                  <a:lnTo>
                    <a:pt x="434"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8"/>
            <p:cNvSpPr/>
            <p:nvPr/>
          </p:nvSpPr>
          <p:spPr>
            <a:xfrm>
              <a:off x="3260825" y="4453625"/>
              <a:ext cx="10050" cy="141800"/>
            </a:xfrm>
            <a:custGeom>
              <a:rect b="b" l="l" r="r" t="t"/>
              <a:pathLst>
                <a:path extrusionOk="0" h="5672" w="402">
                  <a:moveTo>
                    <a:pt x="1" y="1"/>
                  </a:moveTo>
                  <a:lnTo>
                    <a:pt x="1" y="5671"/>
                  </a:lnTo>
                  <a:lnTo>
                    <a:pt x="401" y="5671"/>
                  </a:lnTo>
                  <a:lnTo>
                    <a:pt x="4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8"/>
            <p:cNvSpPr/>
            <p:nvPr/>
          </p:nvSpPr>
          <p:spPr>
            <a:xfrm>
              <a:off x="2324325" y="4619575"/>
              <a:ext cx="412825" cy="24225"/>
            </a:xfrm>
            <a:custGeom>
              <a:rect b="b" l="l" r="r" t="t"/>
              <a:pathLst>
                <a:path extrusionOk="0" h="969" w="16513">
                  <a:moveTo>
                    <a:pt x="1" y="1"/>
                  </a:moveTo>
                  <a:lnTo>
                    <a:pt x="1" y="401"/>
                  </a:lnTo>
                  <a:cubicBezTo>
                    <a:pt x="168" y="401"/>
                    <a:pt x="14544" y="701"/>
                    <a:pt x="15345" y="735"/>
                  </a:cubicBezTo>
                  <a:cubicBezTo>
                    <a:pt x="16012" y="801"/>
                    <a:pt x="16279" y="968"/>
                    <a:pt x="16279" y="968"/>
                  </a:cubicBezTo>
                  <a:lnTo>
                    <a:pt x="16513" y="635"/>
                  </a:lnTo>
                  <a:cubicBezTo>
                    <a:pt x="16479" y="568"/>
                    <a:pt x="16179" y="368"/>
                    <a:pt x="15345" y="334"/>
                  </a:cubicBezTo>
                  <a:cubicBezTo>
                    <a:pt x="14544" y="301"/>
                    <a:pt x="601" y="1"/>
                    <a:pt x="1" y="1"/>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8"/>
            <p:cNvSpPr/>
            <p:nvPr/>
          </p:nvSpPr>
          <p:spPr>
            <a:xfrm>
              <a:off x="2793825" y="4619575"/>
              <a:ext cx="529575" cy="24225"/>
            </a:xfrm>
            <a:custGeom>
              <a:rect b="b" l="l" r="r" t="t"/>
              <a:pathLst>
                <a:path extrusionOk="0" h="969" w="21183">
                  <a:moveTo>
                    <a:pt x="21183" y="1"/>
                  </a:moveTo>
                  <a:cubicBezTo>
                    <a:pt x="6439" y="1"/>
                    <a:pt x="1368" y="334"/>
                    <a:pt x="1168" y="334"/>
                  </a:cubicBezTo>
                  <a:cubicBezTo>
                    <a:pt x="334" y="368"/>
                    <a:pt x="34" y="568"/>
                    <a:pt x="1" y="635"/>
                  </a:cubicBezTo>
                  <a:lnTo>
                    <a:pt x="234" y="968"/>
                  </a:lnTo>
                  <a:cubicBezTo>
                    <a:pt x="234" y="968"/>
                    <a:pt x="434" y="801"/>
                    <a:pt x="1202" y="735"/>
                  </a:cubicBezTo>
                  <a:cubicBezTo>
                    <a:pt x="1402" y="735"/>
                    <a:pt x="6505" y="401"/>
                    <a:pt x="21183" y="401"/>
                  </a:cubicBezTo>
                  <a:lnTo>
                    <a:pt x="21183"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8"/>
            <p:cNvSpPr/>
            <p:nvPr/>
          </p:nvSpPr>
          <p:spPr>
            <a:xfrm>
              <a:off x="2168375" y="4391925"/>
              <a:ext cx="197675" cy="191000"/>
            </a:xfrm>
            <a:custGeom>
              <a:rect b="b" l="l" r="r" t="t"/>
              <a:pathLst>
                <a:path extrusionOk="0" h="7640" w="7907">
                  <a:moveTo>
                    <a:pt x="3370" y="0"/>
                  </a:moveTo>
                  <a:lnTo>
                    <a:pt x="2436" y="3403"/>
                  </a:lnTo>
                  <a:lnTo>
                    <a:pt x="1" y="4303"/>
                  </a:lnTo>
                  <a:lnTo>
                    <a:pt x="2436" y="5171"/>
                  </a:lnTo>
                  <a:lnTo>
                    <a:pt x="3370" y="7639"/>
                  </a:lnTo>
                  <a:lnTo>
                    <a:pt x="4237" y="5171"/>
                  </a:lnTo>
                  <a:lnTo>
                    <a:pt x="7907" y="4303"/>
                  </a:lnTo>
                  <a:lnTo>
                    <a:pt x="4237" y="3403"/>
                  </a:lnTo>
                  <a:lnTo>
                    <a:pt x="33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8"/>
            <p:cNvSpPr/>
            <p:nvPr/>
          </p:nvSpPr>
          <p:spPr>
            <a:xfrm>
              <a:off x="3732825" y="4581225"/>
              <a:ext cx="129300" cy="123450"/>
            </a:xfrm>
            <a:custGeom>
              <a:rect b="b" l="l" r="r" t="t"/>
              <a:pathLst>
                <a:path extrusionOk="0" h="4938" w="5172">
                  <a:moveTo>
                    <a:pt x="2203" y="0"/>
                  </a:moveTo>
                  <a:lnTo>
                    <a:pt x="1569" y="2169"/>
                  </a:lnTo>
                  <a:lnTo>
                    <a:pt x="1" y="2736"/>
                  </a:lnTo>
                  <a:lnTo>
                    <a:pt x="1569" y="3336"/>
                  </a:lnTo>
                  <a:lnTo>
                    <a:pt x="2203" y="4937"/>
                  </a:lnTo>
                  <a:lnTo>
                    <a:pt x="2803" y="3336"/>
                  </a:lnTo>
                  <a:lnTo>
                    <a:pt x="5171" y="2736"/>
                  </a:lnTo>
                  <a:lnTo>
                    <a:pt x="2803" y="2169"/>
                  </a:lnTo>
                  <a:lnTo>
                    <a:pt x="22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8"/>
            <p:cNvSpPr/>
            <p:nvPr/>
          </p:nvSpPr>
          <p:spPr>
            <a:xfrm>
              <a:off x="2074975" y="4577050"/>
              <a:ext cx="91775" cy="88425"/>
            </a:xfrm>
            <a:custGeom>
              <a:rect b="b" l="l" r="r" t="t"/>
              <a:pathLst>
                <a:path extrusionOk="0" h="3537" w="3671">
                  <a:moveTo>
                    <a:pt x="1569" y="1"/>
                  </a:moveTo>
                  <a:lnTo>
                    <a:pt x="1135" y="1535"/>
                  </a:lnTo>
                  <a:lnTo>
                    <a:pt x="1" y="1935"/>
                  </a:lnTo>
                  <a:lnTo>
                    <a:pt x="1135" y="2402"/>
                  </a:lnTo>
                  <a:lnTo>
                    <a:pt x="1569" y="3536"/>
                  </a:lnTo>
                  <a:lnTo>
                    <a:pt x="1969" y="2402"/>
                  </a:lnTo>
                  <a:lnTo>
                    <a:pt x="3670" y="1935"/>
                  </a:lnTo>
                  <a:lnTo>
                    <a:pt x="1969" y="1535"/>
                  </a:lnTo>
                  <a:lnTo>
                    <a:pt x="15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8"/>
            <p:cNvSpPr/>
            <p:nvPr/>
          </p:nvSpPr>
          <p:spPr>
            <a:xfrm>
              <a:off x="2923100" y="2111125"/>
              <a:ext cx="1785450" cy="594600"/>
            </a:xfrm>
            <a:custGeom>
              <a:rect b="b" l="l" r="r" t="t"/>
              <a:pathLst>
                <a:path extrusionOk="0" h="23784" w="71418">
                  <a:moveTo>
                    <a:pt x="71118" y="0"/>
                  </a:moveTo>
                  <a:lnTo>
                    <a:pt x="63012" y="8173"/>
                  </a:lnTo>
                  <a:lnTo>
                    <a:pt x="60710" y="14611"/>
                  </a:lnTo>
                  <a:lnTo>
                    <a:pt x="53905" y="16279"/>
                  </a:lnTo>
                  <a:lnTo>
                    <a:pt x="46967" y="3603"/>
                  </a:lnTo>
                  <a:lnTo>
                    <a:pt x="39028" y="11675"/>
                  </a:lnTo>
                  <a:lnTo>
                    <a:pt x="22550" y="11675"/>
                  </a:lnTo>
                  <a:lnTo>
                    <a:pt x="20014" y="19014"/>
                  </a:lnTo>
                  <a:lnTo>
                    <a:pt x="7506" y="16279"/>
                  </a:lnTo>
                  <a:lnTo>
                    <a:pt x="0" y="23450"/>
                  </a:lnTo>
                  <a:lnTo>
                    <a:pt x="267" y="23784"/>
                  </a:lnTo>
                  <a:lnTo>
                    <a:pt x="7606" y="16746"/>
                  </a:lnTo>
                  <a:lnTo>
                    <a:pt x="20248" y="19481"/>
                  </a:lnTo>
                  <a:lnTo>
                    <a:pt x="22850" y="12109"/>
                  </a:lnTo>
                  <a:lnTo>
                    <a:pt x="39195" y="12109"/>
                  </a:lnTo>
                  <a:lnTo>
                    <a:pt x="46900" y="4303"/>
                  </a:lnTo>
                  <a:lnTo>
                    <a:pt x="53638" y="16779"/>
                  </a:lnTo>
                  <a:lnTo>
                    <a:pt x="60977" y="14944"/>
                  </a:lnTo>
                  <a:lnTo>
                    <a:pt x="63312" y="8473"/>
                  </a:lnTo>
                  <a:lnTo>
                    <a:pt x="71418" y="301"/>
                  </a:lnTo>
                  <a:lnTo>
                    <a:pt x="7111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8"/>
            <p:cNvSpPr/>
            <p:nvPr/>
          </p:nvSpPr>
          <p:spPr>
            <a:xfrm>
              <a:off x="4647650" y="2108625"/>
              <a:ext cx="65900" cy="64225"/>
            </a:xfrm>
            <a:custGeom>
              <a:rect b="b" l="l" r="r" t="t"/>
              <a:pathLst>
                <a:path extrusionOk="0" h="2569" w="2636">
                  <a:moveTo>
                    <a:pt x="1" y="0"/>
                  </a:moveTo>
                  <a:lnTo>
                    <a:pt x="1" y="401"/>
                  </a:lnTo>
                  <a:lnTo>
                    <a:pt x="2236" y="401"/>
                  </a:lnTo>
                  <a:lnTo>
                    <a:pt x="2236" y="2569"/>
                  </a:lnTo>
                  <a:lnTo>
                    <a:pt x="2636" y="2569"/>
                  </a:lnTo>
                  <a:lnTo>
                    <a:pt x="2636"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8"/>
            <p:cNvSpPr/>
            <p:nvPr/>
          </p:nvSpPr>
          <p:spPr>
            <a:xfrm>
              <a:off x="3011500" y="4012275"/>
              <a:ext cx="700525" cy="231175"/>
            </a:xfrm>
            <a:custGeom>
              <a:rect b="b" l="l" r="r" t="t"/>
              <a:pathLst>
                <a:path extrusionOk="0" h="9247" w="28021">
                  <a:moveTo>
                    <a:pt x="14231" y="0"/>
                  </a:moveTo>
                  <a:cubicBezTo>
                    <a:pt x="8273" y="0"/>
                    <a:pt x="2252" y="159"/>
                    <a:pt x="1501" y="476"/>
                  </a:cubicBezTo>
                  <a:cubicBezTo>
                    <a:pt x="0" y="1110"/>
                    <a:pt x="167" y="7981"/>
                    <a:pt x="1501" y="8782"/>
                  </a:cubicBezTo>
                  <a:cubicBezTo>
                    <a:pt x="2046" y="9109"/>
                    <a:pt x="7291" y="9247"/>
                    <a:pt x="12849" y="9247"/>
                  </a:cubicBezTo>
                  <a:cubicBezTo>
                    <a:pt x="19201" y="9247"/>
                    <a:pt x="25963" y="9066"/>
                    <a:pt x="26586" y="8782"/>
                  </a:cubicBezTo>
                  <a:cubicBezTo>
                    <a:pt x="28020" y="8115"/>
                    <a:pt x="27887" y="1276"/>
                    <a:pt x="26586" y="476"/>
                  </a:cubicBezTo>
                  <a:cubicBezTo>
                    <a:pt x="26085" y="159"/>
                    <a:pt x="20189" y="0"/>
                    <a:pt x="14231"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8"/>
            <p:cNvSpPr/>
            <p:nvPr/>
          </p:nvSpPr>
          <p:spPr>
            <a:xfrm>
              <a:off x="3222475" y="4077525"/>
              <a:ext cx="68400" cy="95925"/>
            </a:xfrm>
            <a:custGeom>
              <a:rect b="b" l="l" r="r" t="t"/>
              <a:pathLst>
                <a:path extrusionOk="0" h="3837" w="2736">
                  <a:moveTo>
                    <a:pt x="1301" y="434"/>
                  </a:moveTo>
                  <a:cubicBezTo>
                    <a:pt x="1535" y="434"/>
                    <a:pt x="1735" y="501"/>
                    <a:pt x="1868" y="568"/>
                  </a:cubicBezTo>
                  <a:cubicBezTo>
                    <a:pt x="1968" y="668"/>
                    <a:pt x="2035" y="835"/>
                    <a:pt x="2035" y="1001"/>
                  </a:cubicBezTo>
                  <a:cubicBezTo>
                    <a:pt x="2035" y="1201"/>
                    <a:pt x="1968" y="1368"/>
                    <a:pt x="1868" y="1435"/>
                  </a:cubicBezTo>
                  <a:cubicBezTo>
                    <a:pt x="1735" y="1535"/>
                    <a:pt x="1535" y="1602"/>
                    <a:pt x="1301" y="1602"/>
                  </a:cubicBezTo>
                  <a:lnTo>
                    <a:pt x="534" y="1602"/>
                  </a:lnTo>
                  <a:lnTo>
                    <a:pt x="534" y="434"/>
                  </a:lnTo>
                  <a:close/>
                  <a:moveTo>
                    <a:pt x="1368" y="2002"/>
                  </a:moveTo>
                  <a:cubicBezTo>
                    <a:pt x="1635" y="2002"/>
                    <a:pt x="1835" y="2069"/>
                    <a:pt x="1968" y="2169"/>
                  </a:cubicBezTo>
                  <a:cubicBezTo>
                    <a:pt x="2102" y="2302"/>
                    <a:pt x="2169" y="2469"/>
                    <a:pt x="2169" y="2703"/>
                  </a:cubicBezTo>
                  <a:cubicBezTo>
                    <a:pt x="2169" y="2936"/>
                    <a:pt x="2102" y="3103"/>
                    <a:pt x="1968" y="3236"/>
                  </a:cubicBezTo>
                  <a:cubicBezTo>
                    <a:pt x="1835" y="3336"/>
                    <a:pt x="1635" y="3403"/>
                    <a:pt x="1368" y="3403"/>
                  </a:cubicBezTo>
                  <a:lnTo>
                    <a:pt x="534" y="3403"/>
                  </a:lnTo>
                  <a:lnTo>
                    <a:pt x="534" y="2002"/>
                  </a:lnTo>
                  <a:close/>
                  <a:moveTo>
                    <a:pt x="0" y="1"/>
                  </a:moveTo>
                  <a:lnTo>
                    <a:pt x="0" y="3837"/>
                  </a:lnTo>
                  <a:lnTo>
                    <a:pt x="1401" y="3837"/>
                  </a:lnTo>
                  <a:cubicBezTo>
                    <a:pt x="1802" y="3837"/>
                    <a:pt x="2135" y="3737"/>
                    <a:pt x="2369" y="3536"/>
                  </a:cubicBezTo>
                  <a:cubicBezTo>
                    <a:pt x="2602" y="3370"/>
                    <a:pt x="2736" y="3103"/>
                    <a:pt x="2736" y="2769"/>
                  </a:cubicBezTo>
                  <a:cubicBezTo>
                    <a:pt x="2736" y="2502"/>
                    <a:pt x="2669" y="2302"/>
                    <a:pt x="2502" y="2102"/>
                  </a:cubicBezTo>
                  <a:cubicBezTo>
                    <a:pt x="2369" y="1935"/>
                    <a:pt x="2169" y="1835"/>
                    <a:pt x="1935" y="1769"/>
                  </a:cubicBezTo>
                  <a:cubicBezTo>
                    <a:pt x="2135" y="1735"/>
                    <a:pt x="2302" y="1668"/>
                    <a:pt x="2402" y="1502"/>
                  </a:cubicBezTo>
                  <a:cubicBezTo>
                    <a:pt x="2502" y="1368"/>
                    <a:pt x="2569" y="1201"/>
                    <a:pt x="2569" y="968"/>
                  </a:cubicBezTo>
                  <a:cubicBezTo>
                    <a:pt x="2569" y="668"/>
                    <a:pt x="2469" y="434"/>
                    <a:pt x="2235" y="267"/>
                  </a:cubicBezTo>
                  <a:cubicBezTo>
                    <a:pt x="2035" y="101"/>
                    <a:pt x="1735" y="1"/>
                    <a:pt x="13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8"/>
            <p:cNvSpPr/>
            <p:nvPr/>
          </p:nvSpPr>
          <p:spPr>
            <a:xfrm>
              <a:off x="3310875" y="4077525"/>
              <a:ext cx="73400" cy="97600"/>
            </a:xfrm>
            <a:custGeom>
              <a:rect b="b" l="l" r="r" t="t"/>
              <a:pathLst>
                <a:path extrusionOk="0" h="3904" w="2936">
                  <a:moveTo>
                    <a:pt x="0" y="1"/>
                  </a:moveTo>
                  <a:lnTo>
                    <a:pt x="0" y="2402"/>
                  </a:lnTo>
                  <a:cubicBezTo>
                    <a:pt x="0" y="2903"/>
                    <a:pt x="134" y="3270"/>
                    <a:pt x="367" y="3536"/>
                  </a:cubicBezTo>
                  <a:cubicBezTo>
                    <a:pt x="634" y="3770"/>
                    <a:pt x="1001" y="3903"/>
                    <a:pt x="1468" y="3903"/>
                  </a:cubicBezTo>
                  <a:cubicBezTo>
                    <a:pt x="1968" y="3903"/>
                    <a:pt x="2335" y="3770"/>
                    <a:pt x="2569" y="3536"/>
                  </a:cubicBezTo>
                  <a:cubicBezTo>
                    <a:pt x="2802" y="3270"/>
                    <a:pt x="2936" y="2903"/>
                    <a:pt x="2936" y="2402"/>
                  </a:cubicBezTo>
                  <a:lnTo>
                    <a:pt x="2936" y="1"/>
                  </a:lnTo>
                  <a:lnTo>
                    <a:pt x="2402" y="1"/>
                  </a:lnTo>
                  <a:lnTo>
                    <a:pt x="2402" y="2336"/>
                  </a:lnTo>
                  <a:cubicBezTo>
                    <a:pt x="2402" y="2736"/>
                    <a:pt x="2335" y="3036"/>
                    <a:pt x="2202" y="3203"/>
                  </a:cubicBezTo>
                  <a:cubicBezTo>
                    <a:pt x="2035" y="3403"/>
                    <a:pt x="1802" y="3470"/>
                    <a:pt x="1468" y="3470"/>
                  </a:cubicBezTo>
                  <a:cubicBezTo>
                    <a:pt x="1134" y="3470"/>
                    <a:pt x="901" y="3403"/>
                    <a:pt x="767" y="3203"/>
                  </a:cubicBezTo>
                  <a:cubicBezTo>
                    <a:pt x="601" y="3036"/>
                    <a:pt x="534" y="2736"/>
                    <a:pt x="534" y="2336"/>
                  </a:cubicBezTo>
                  <a:lnTo>
                    <a:pt x="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8"/>
            <p:cNvSpPr/>
            <p:nvPr/>
          </p:nvSpPr>
          <p:spPr>
            <a:xfrm>
              <a:off x="3395100" y="4077525"/>
              <a:ext cx="80900" cy="95925"/>
            </a:xfrm>
            <a:custGeom>
              <a:rect b="b" l="l" r="r" t="t"/>
              <a:pathLst>
                <a:path extrusionOk="0" h="3837" w="3236">
                  <a:moveTo>
                    <a:pt x="0" y="1"/>
                  </a:moveTo>
                  <a:lnTo>
                    <a:pt x="1368" y="2002"/>
                  </a:lnTo>
                  <a:lnTo>
                    <a:pt x="1368" y="3837"/>
                  </a:lnTo>
                  <a:lnTo>
                    <a:pt x="1868" y="3837"/>
                  </a:lnTo>
                  <a:lnTo>
                    <a:pt x="1868" y="2002"/>
                  </a:lnTo>
                  <a:lnTo>
                    <a:pt x="3236" y="1"/>
                  </a:lnTo>
                  <a:lnTo>
                    <a:pt x="2669" y="1"/>
                  </a:lnTo>
                  <a:lnTo>
                    <a:pt x="1635" y="1568"/>
                  </a:lnTo>
                  <a:lnTo>
                    <a:pt x="5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8"/>
            <p:cNvSpPr/>
            <p:nvPr/>
          </p:nvSpPr>
          <p:spPr>
            <a:xfrm>
              <a:off x="3917975" y="4012275"/>
              <a:ext cx="700525" cy="231175"/>
            </a:xfrm>
            <a:custGeom>
              <a:rect b="b" l="l" r="r" t="t"/>
              <a:pathLst>
                <a:path extrusionOk="0" h="9247" w="28021">
                  <a:moveTo>
                    <a:pt x="14248" y="0"/>
                  </a:moveTo>
                  <a:cubicBezTo>
                    <a:pt x="8281" y="0"/>
                    <a:pt x="2252" y="159"/>
                    <a:pt x="1501" y="476"/>
                  </a:cubicBezTo>
                  <a:cubicBezTo>
                    <a:pt x="0" y="1110"/>
                    <a:pt x="167" y="7981"/>
                    <a:pt x="1501" y="8782"/>
                  </a:cubicBezTo>
                  <a:cubicBezTo>
                    <a:pt x="2046" y="9109"/>
                    <a:pt x="7298" y="9247"/>
                    <a:pt x="12864" y="9247"/>
                  </a:cubicBezTo>
                  <a:cubicBezTo>
                    <a:pt x="19226" y="9247"/>
                    <a:pt x="25997" y="9066"/>
                    <a:pt x="26619" y="8782"/>
                  </a:cubicBezTo>
                  <a:cubicBezTo>
                    <a:pt x="28020" y="8115"/>
                    <a:pt x="27920" y="1276"/>
                    <a:pt x="26619" y="476"/>
                  </a:cubicBezTo>
                  <a:cubicBezTo>
                    <a:pt x="26119" y="159"/>
                    <a:pt x="20215" y="0"/>
                    <a:pt x="14248"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8"/>
            <p:cNvSpPr/>
            <p:nvPr/>
          </p:nvSpPr>
          <p:spPr>
            <a:xfrm>
              <a:off x="4104775" y="4075850"/>
              <a:ext cx="67575" cy="99275"/>
            </a:xfrm>
            <a:custGeom>
              <a:rect b="b" l="l" r="r" t="t"/>
              <a:pathLst>
                <a:path extrusionOk="0" h="3971" w="2703">
                  <a:moveTo>
                    <a:pt x="1368" y="1"/>
                  </a:moveTo>
                  <a:cubicBezTo>
                    <a:pt x="934" y="1"/>
                    <a:pt x="601" y="101"/>
                    <a:pt x="367" y="301"/>
                  </a:cubicBezTo>
                  <a:cubicBezTo>
                    <a:pt x="134" y="501"/>
                    <a:pt x="0" y="768"/>
                    <a:pt x="0" y="1102"/>
                  </a:cubicBezTo>
                  <a:cubicBezTo>
                    <a:pt x="0" y="1402"/>
                    <a:pt x="100" y="1635"/>
                    <a:pt x="267" y="1769"/>
                  </a:cubicBezTo>
                  <a:cubicBezTo>
                    <a:pt x="434" y="1936"/>
                    <a:pt x="734" y="2069"/>
                    <a:pt x="1101" y="2136"/>
                  </a:cubicBezTo>
                  <a:lnTo>
                    <a:pt x="1435" y="2202"/>
                  </a:lnTo>
                  <a:cubicBezTo>
                    <a:pt x="1668" y="2269"/>
                    <a:pt x="1868" y="2336"/>
                    <a:pt x="2002" y="2436"/>
                  </a:cubicBezTo>
                  <a:cubicBezTo>
                    <a:pt x="2102" y="2536"/>
                    <a:pt x="2168" y="2703"/>
                    <a:pt x="2168" y="2870"/>
                  </a:cubicBezTo>
                  <a:cubicBezTo>
                    <a:pt x="2168" y="3103"/>
                    <a:pt x="2068" y="3270"/>
                    <a:pt x="1935" y="3370"/>
                  </a:cubicBezTo>
                  <a:cubicBezTo>
                    <a:pt x="1768" y="3503"/>
                    <a:pt x="1535" y="3537"/>
                    <a:pt x="1234" y="3537"/>
                  </a:cubicBezTo>
                  <a:cubicBezTo>
                    <a:pt x="1034" y="3537"/>
                    <a:pt x="834" y="3537"/>
                    <a:pt x="634" y="3470"/>
                  </a:cubicBezTo>
                  <a:cubicBezTo>
                    <a:pt x="434" y="3403"/>
                    <a:pt x="234" y="3303"/>
                    <a:pt x="34" y="3203"/>
                  </a:cubicBezTo>
                  <a:lnTo>
                    <a:pt x="34" y="3737"/>
                  </a:lnTo>
                  <a:cubicBezTo>
                    <a:pt x="234" y="3804"/>
                    <a:pt x="467" y="3870"/>
                    <a:pt x="667" y="3904"/>
                  </a:cubicBezTo>
                  <a:cubicBezTo>
                    <a:pt x="868" y="3937"/>
                    <a:pt x="1068" y="3970"/>
                    <a:pt x="1234" y="3970"/>
                  </a:cubicBezTo>
                  <a:cubicBezTo>
                    <a:pt x="1701" y="3970"/>
                    <a:pt x="2068" y="3870"/>
                    <a:pt x="2335" y="3670"/>
                  </a:cubicBezTo>
                  <a:cubicBezTo>
                    <a:pt x="2569" y="3503"/>
                    <a:pt x="2702" y="3203"/>
                    <a:pt x="2702" y="2836"/>
                  </a:cubicBezTo>
                  <a:cubicBezTo>
                    <a:pt x="2702" y="2536"/>
                    <a:pt x="2602" y="2303"/>
                    <a:pt x="2435" y="2102"/>
                  </a:cubicBezTo>
                  <a:cubicBezTo>
                    <a:pt x="2235" y="1902"/>
                    <a:pt x="1968" y="1802"/>
                    <a:pt x="1568" y="1702"/>
                  </a:cubicBezTo>
                  <a:lnTo>
                    <a:pt x="1268" y="1635"/>
                  </a:lnTo>
                  <a:cubicBezTo>
                    <a:pt x="968" y="1602"/>
                    <a:pt x="801" y="1535"/>
                    <a:pt x="667" y="1435"/>
                  </a:cubicBezTo>
                  <a:cubicBezTo>
                    <a:pt x="567" y="1369"/>
                    <a:pt x="534" y="1235"/>
                    <a:pt x="534" y="1068"/>
                  </a:cubicBezTo>
                  <a:cubicBezTo>
                    <a:pt x="534" y="868"/>
                    <a:pt x="601" y="701"/>
                    <a:pt x="767" y="601"/>
                  </a:cubicBezTo>
                  <a:cubicBezTo>
                    <a:pt x="901" y="468"/>
                    <a:pt x="1134" y="435"/>
                    <a:pt x="1401" y="435"/>
                  </a:cubicBezTo>
                  <a:cubicBezTo>
                    <a:pt x="1568" y="435"/>
                    <a:pt x="1735" y="468"/>
                    <a:pt x="1902" y="501"/>
                  </a:cubicBezTo>
                  <a:cubicBezTo>
                    <a:pt x="2102" y="535"/>
                    <a:pt x="2269" y="601"/>
                    <a:pt x="2469" y="701"/>
                  </a:cubicBezTo>
                  <a:lnTo>
                    <a:pt x="2469" y="201"/>
                  </a:lnTo>
                  <a:cubicBezTo>
                    <a:pt x="2269" y="134"/>
                    <a:pt x="2102" y="101"/>
                    <a:pt x="1902" y="68"/>
                  </a:cubicBezTo>
                  <a:cubicBezTo>
                    <a:pt x="1701" y="34"/>
                    <a:pt x="1535" y="1"/>
                    <a:pt x="13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8"/>
            <p:cNvSpPr/>
            <p:nvPr/>
          </p:nvSpPr>
          <p:spPr>
            <a:xfrm>
              <a:off x="4192325" y="4077525"/>
              <a:ext cx="61750" cy="95925"/>
            </a:xfrm>
            <a:custGeom>
              <a:rect b="b" l="l" r="r" t="t"/>
              <a:pathLst>
                <a:path extrusionOk="0" h="3837" w="2470">
                  <a:moveTo>
                    <a:pt x="1" y="1"/>
                  </a:moveTo>
                  <a:lnTo>
                    <a:pt x="1" y="3837"/>
                  </a:lnTo>
                  <a:lnTo>
                    <a:pt x="2469" y="3837"/>
                  </a:lnTo>
                  <a:lnTo>
                    <a:pt x="2469" y="3403"/>
                  </a:lnTo>
                  <a:lnTo>
                    <a:pt x="534" y="3403"/>
                  </a:lnTo>
                  <a:lnTo>
                    <a:pt x="534" y="2002"/>
                  </a:lnTo>
                  <a:lnTo>
                    <a:pt x="2336" y="2002"/>
                  </a:lnTo>
                  <a:lnTo>
                    <a:pt x="2336" y="1568"/>
                  </a:lnTo>
                  <a:lnTo>
                    <a:pt x="534" y="1568"/>
                  </a:lnTo>
                  <a:lnTo>
                    <a:pt x="534" y="434"/>
                  </a:lnTo>
                  <a:lnTo>
                    <a:pt x="2436" y="434"/>
                  </a:lnTo>
                  <a:lnTo>
                    <a:pt x="24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8"/>
            <p:cNvSpPr/>
            <p:nvPr/>
          </p:nvSpPr>
          <p:spPr>
            <a:xfrm>
              <a:off x="4274900" y="4077525"/>
              <a:ext cx="60050" cy="95925"/>
            </a:xfrm>
            <a:custGeom>
              <a:rect b="b" l="l" r="r" t="t"/>
              <a:pathLst>
                <a:path extrusionOk="0" h="3837" w="2402">
                  <a:moveTo>
                    <a:pt x="0" y="1"/>
                  </a:moveTo>
                  <a:lnTo>
                    <a:pt x="0" y="3837"/>
                  </a:lnTo>
                  <a:lnTo>
                    <a:pt x="2402" y="3837"/>
                  </a:lnTo>
                  <a:lnTo>
                    <a:pt x="2402" y="3403"/>
                  </a:lnTo>
                  <a:lnTo>
                    <a:pt x="534" y="3403"/>
                  </a:lnTo>
                  <a:lnTo>
                    <a:pt x="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8"/>
            <p:cNvSpPr/>
            <p:nvPr/>
          </p:nvSpPr>
          <p:spPr>
            <a:xfrm>
              <a:off x="4348275" y="4077525"/>
              <a:ext cx="59225" cy="95925"/>
            </a:xfrm>
            <a:custGeom>
              <a:rect b="b" l="l" r="r" t="t"/>
              <a:pathLst>
                <a:path extrusionOk="0" h="3837" w="2369">
                  <a:moveTo>
                    <a:pt x="1" y="1"/>
                  </a:moveTo>
                  <a:lnTo>
                    <a:pt x="1" y="3837"/>
                  </a:lnTo>
                  <a:lnTo>
                    <a:pt x="2369" y="3837"/>
                  </a:lnTo>
                  <a:lnTo>
                    <a:pt x="2369" y="3403"/>
                  </a:lnTo>
                  <a:lnTo>
                    <a:pt x="501" y="3403"/>
                  </a:lnTo>
                  <a:lnTo>
                    <a:pt x="5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8"/>
            <p:cNvSpPr/>
            <p:nvPr/>
          </p:nvSpPr>
          <p:spPr>
            <a:xfrm>
              <a:off x="3078200" y="1610175"/>
              <a:ext cx="1471075" cy="463425"/>
            </a:xfrm>
            <a:custGeom>
              <a:rect b="b" l="l" r="r" t="t"/>
              <a:pathLst>
                <a:path extrusionOk="0" h="18537" w="58843">
                  <a:moveTo>
                    <a:pt x="23956" y="0"/>
                  </a:moveTo>
                  <a:cubicBezTo>
                    <a:pt x="11824" y="0"/>
                    <a:pt x="1066" y="98"/>
                    <a:pt x="734" y="358"/>
                  </a:cubicBezTo>
                  <a:cubicBezTo>
                    <a:pt x="1" y="991"/>
                    <a:pt x="401" y="17970"/>
                    <a:pt x="734" y="18270"/>
                  </a:cubicBezTo>
                  <a:cubicBezTo>
                    <a:pt x="920" y="18419"/>
                    <a:pt x="18649" y="18537"/>
                    <a:pt x="34395" y="18537"/>
                  </a:cubicBezTo>
                  <a:cubicBezTo>
                    <a:pt x="46908" y="18537"/>
                    <a:pt x="58169" y="18462"/>
                    <a:pt x="58376" y="18270"/>
                  </a:cubicBezTo>
                  <a:cubicBezTo>
                    <a:pt x="58843" y="17803"/>
                    <a:pt x="58743" y="658"/>
                    <a:pt x="58376" y="358"/>
                  </a:cubicBezTo>
                  <a:cubicBezTo>
                    <a:pt x="58167" y="168"/>
                    <a:pt x="39878" y="0"/>
                    <a:pt x="23956"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8"/>
            <p:cNvSpPr/>
            <p:nvPr/>
          </p:nvSpPr>
          <p:spPr>
            <a:xfrm>
              <a:off x="3287525" y="1302175"/>
              <a:ext cx="1114150" cy="539600"/>
            </a:xfrm>
            <a:custGeom>
              <a:rect b="b" l="l" r="r" t="t"/>
              <a:pathLst>
                <a:path extrusionOk="0" h="21584" w="44566">
                  <a:moveTo>
                    <a:pt x="22046" y="1"/>
                  </a:moveTo>
                  <a:cubicBezTo>
                    <a:pt x="12861" y="1"/>
                    <a:pt x="3844" y="4721"/>
                    <a:pt x="968" y="14512"/>
                  </a:cubicBezTo>
                  <a:cubicBezTo>
                    <a:pt x="267" y="16847"/>
                    <a:pt x="0" y="19282"/>
                    <a:pt x="134" y="21584"/>
                  </a:cubicBezTo>
                  <a:lnTo>
                    <a:pt x="44499" y="21584"/>
                  </a:lnTo>
                  <a:cubicBezTo>
                    <a:pt x="44565" y="18849"/>
                    <a:pt x="44198" y="16113"/>
                    <a:pt x="43298" y="13578"/>
                  </a:cubicBezTo>
                  <a:cubicBezTo>
                    <a:pt x="41897" y="9575"/>
                    <a:pt x="39362" y="6073"/>
                    <a:pt x="35659" y="3771"/>
                  </a:cubicBezTo>
                  <a:cubicBezTo>
                    <a:pt x="31634" y="1274"/>
                    <a:pt x="26817" y="1"/>
                    <a:pt x="22046"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8"/>
            <p:cNvSpPr/>
            <p:nvPr/>
          </p:nvSpPr>
          <p:spPr>
            <a:xfrm>
              <a:off x="3801225" y="1301175"/>
              <a:ext cx="158475" cy="50250"/>
            </a:xfrm>
            <a:custGeom>
              <a:rect b="b" l="l" r="r" t="t"/>
              <a:pathLst>
                <a:path extrusionOk="0" h="2010" w="6339">
                  <a:moveTo>
                    <a:pt x="1615" y="1"/>
                  </a:moveTo>
                  <a:cubicBezTo>
                    <a:pt x="1376" y="1"/>
                    <a:pt x="1138" y="3"/>
                    <a:pt x="901" y="8"/>
                  </a:cubicBezTo>
                  <a:cubicBezTo>
                    <a:pt x="401" y="8"/>
                    <a:pt x="0" y="442"/>
                    <a:pt x="67" y="876"/>
                  </a:cubicBezTo>
                  <a:cubicBezTo>
                    <a:pt x="67" y="1355"/>
                    <a:pt x="434" y="1712"/>
                    <a:pt x="875" y="1712"/>
                  </a:cubicBezTo>
                  <a:cubicBezTo>
                    <a:pt x="895" y="1712"/>
                    <a:pt x="915" y="1711"/>
                    <a:pt x="934" y="1710"/>
                  </a:cubicBezTo>
                  <a:cubicBezTo>
                    <a:pt x="1161" y="1705"/>
                    <a:pt x="1388" y="1702"/>
                    <a:pt x="1613" y="1702"/>
                  </a:cubicBezTo>
                  <a:cubicBezTo>
                    <a:pt x="2847" y="1702"/>
                    <a:pt x="4063" y="1784"/>
                    <a:pt x="5304" y="2010"/>
                  </a:cubicBezTo>
                  <a:lnTo>
                    <a:pt x="5437" y="2010"/>
                  </a:lnTo>
                  <a:cubicBezTo>
                    <a:pt x="5838" y="2010"/>
                    <a:pt x="6238" y="1710"/>
                    <a:pt x="6305" y="1276"/>
                  </a:cubicBezTo>
                  <a:cubicBezTo>
                    <a:pt x="6338" y="842"/>
                    <a:pt x="6005" y="375"/>
                    <a:pt x="5571" y="309"/>
                  </a:cubicBezTo>
                  <a:cubicBezTo>
                    <a:pt x="4246" y="83"/>
                    <a:pt x="2920" y="1"/>
                    <a:pt x="1615" y="1"/>
                  </a:cubicBez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8"/>
            <p:cNvSpPr/>
            <p:nvPr/>
          </p:nvSpPr>
          <p:spPr>
            <a:xfrm>
              <a:off x="4046400" y="1345800"/>
              <a:ext cx="354450" cy="496825"/>
            </a:xfrm>
            <a:custGeom>
              <a:rect b="b" l="l" r="r" t="t"/>
              <a:pathLst>
                <a:path extrusionOk="0" h="19873" w="14178">
                  <a:moveTo>
                    <a:pt x="971" y="0"/>
                  </a:moveTo>
                  <a:cubicBezTo>
                    <a:pt x="618" y="0"/>
                    <a:pt x="295" y="201"/>
                    <a:pt x="167" y="558"/>
                  </a:cubicBezTo>
                  <a:cubicBezTo>
                    <a:pt x="0" y="992"/>
                    <a:pt x="267" y="1492"/>
                    <a:pt x="667" y="1659"/>
                  </a:cubicBezTo>
                  <a:cubicBezTo>
                    <a:pt x="1968" y="2160"/>
                    <a:pt x="3169" y="2760"/>
                    <a:pt x="4303" y="3494"/>
                  </a:cubicBezTo>
                  <a:cubicBezTo>
                    <a:pt x="7506" y="5495"/>
                    <a:pt x="9941" y="8564"/>
                    <a:pt x="11275" y="12434"/>
                  </a:cubicBezTo>
                  <a:cubicBezTo>
                    <a:pt x="12109" y="14835"/>
                    <a:pt x="12442" y="17370"/>
                    <a:pt x="12342" y="19872"/>
                  </a:cubicBezTo>
                  <a:lnTo>
                    <a:pt x="14110" y="19872"/>
                  </a:lnTo>
                  <a:cubicBezTo>
                    <a:pt x="14177" y="17204"/>
                    <a:pt x="13810" y="14435"/>
                    <a:pt x="12876" y="11867"/>
                  </a:cubicBezTo>
                  <a:cubicBezTo>
                    <a:pt x="11442" y="7597"/>
                    <a:pt x="8773" y="4194"/>
                    <a:pt x="5204" y="2026"/>
                  </a:cubicBezTo>
                  <a:cubicBezTo>
                    <a:pt x="4003" y="1259"/>
                    <a:pt x="2669" y="592"/>
                    <a:pt x="1301" y="58"/>
                  </a:cubicBezTo>
                  <a:cubicBezTo>
                    <a:pt x="1192" y="19"/>
                    <a:pt x="1080" y="0"/>
                    <a:pt x="971" y="0"/>
                  </a:cubicBez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8"/>
            <p:cNvSpPr/>
            <p:nvPr/>
          </p:nvSpPr>
          <p:spPr>
            <a:xfrm>
              <a:off x="3420950" y="1426950"/>
              <a:ext cx="848125" cy="414825"/>
            </a:xfrm>
            <a:custGeom>
              <a:rect b="b" l="l" r="r" t="t"/>
              <a:pathLst>
                <a:path extrusionOk="0" h="16593" w="33925">
                  <a:moveTo>
                    <a:pt x="16808" y="1"/>
                  </a:moveTo>
                  <a:cubicBezTo>
                    <a:pt x="9800" y="1"/>
                    <a:pt x="2922" y="3592"/>
                    <a:pt x="768" y="11022"/>
                  </a:cubicBezTo>
                  <a:cubicBezTo>
                    <a:pt x="201" y="12857"/>
                    <a:pt x="0" y="14758"/>
                    <a:pt x="134" y="16526"/>
                  </a:cubicBezTo>
                  <a:lnTo>
                    <a:pt x="33858" y="16526"/>
                  </a:lnTo>
                  <a:lnTo>
                    <a:pt x="33858" y="16593"/>
                  </a:lnTo>
                  <a:cubicBezTo>
                    <a:pt x="33925" y="14458"/>
                    <a:pt x="33658" y="12323"/>
                    <a:pt x="32957" y="10322"/>
                  </a:cubicBezTo>
                  <a:cubicBezTo>
                    <a:pt x="31890" y="7286"/>
                    <a:pt x="29955" y="4618"/>
                    <a:pt x="27153" y="2850"/>
                  </a:cubicBezTo>
                  <a:cubicBezTo>
                    <a:pt x="24094" y="962"/>
                    <a:pt x="20433" y="1"/>
                    <a:pt x="16808" y="1"/>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8"/>
            <p:cNvSpPr/>
            <p:nvPr/>
          </p:nvSpPr>
          <p:spPr>
            <a:xfrm>
              <a:off x="3838750" y="1129575"/>
              <a:ext cx="10850" cy="82600"/>
            </a:xfrm>
            <a:custGeom>
              <a:rect b="b" l="l" r="r" t="t"/>
              <a:pathLst>
                <a:path extrusionOk="0" h="3304" w="434">
                  <a:moveTo>
                    <a:pt x="0" y="1"/>
                  </a:moveTo>
                  <a:lnTo>
                    <a:pt x="0" y="3303"/>
                  </a:lnTo>
                  <a:lnTo>
                    <a:pt x="434" y="3303"/>
                  </a:lnTo>
                  <a:lnTo>
                    <a:pt x="43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8"/>
            <p:cNvSpPr/>
            <p:nvPr/>
          </p:nvSpPr>
          <p:spPr>
            <a:xfrm>
              <a:off x="3783700" y="1170450"/>
              <a:ext cx="10875" cy="81750"/>
            </a:xfrm>
            <a:custGeom>
              <a:rect b="b" l="l" r="r" t="t"/>
              <a:pathLst>
                <a:path extrusionOk="0" h="3270" w="435">
                  <a:moveTo>
                    <a:pt x="1" y="0"/>
                  </a:moveTo>
                  <a:lnTo>
                    <a:pt x="1" y="3269"/>
                  </a:lnTo>
                  <a:lnTo>
                    <a:pt x="434" y="3269"/>
                  </a:lnTo>
                  <a:lnTo>
                    <a:pt x="43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8"/>
            <p:cNvSpPr/>
            <p:nvPr/>
          </p:nvSpPr>
          <p:spPr>
            <a:xfrm>
              <a:off x="3893775" y="1182125"/>
              <a:ext cx="10875" cy="58400"/>
            </a:xfrm>
            <a:custGeom>
              <a:rect b="b" l="l" r="r" t="t"/>
              <a:pathLst>
                <a:path extrusionOk="0" h="2336" w="435">
                  <a:moveTo>
                    <a:pt x="1" y="0"/>
                  </a:moveTo>
                  <a:lnTo>
                    <a:pt x="1" y="2335"/>
                  </a:lnTo>
                  <a:lnTo>
                    <a:pt x="435" y="2335"/>
                  </a:lnTo>
                  <a:lnTo>
                    <a:pt x="43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8"/>
            <p:cNvSpPr/>
            <p:nvPr/>
          </p:nvSpPr>
          <p:spPr>
            <a:xfrm>
              <a:off x="3675300" y="1543225"/>
              <a:ext cx="362775" cy="298550"/>
            </a:xfrm>
            <a:custGeom>
              <a:rect b="b" l="l" r="r" t="t"/>
              <a:pathLst>
                <a:path extrusionOk="0" h="11942" w="14511">
                  <a:moveTo>
                    <a:pt x="6805" y="4870"/>
                  </a:moveTo>
                  <a:cubicBezTo>
                    <a:pt x="7639" y="4870"/>
                    <a:pt x="8306" y="4937"/>
                    <a:pt x="8773" y="5004"/>
                  </a:cubicBezTo>
                  <a:cubicBezTo>
                    <a:pt x="9207" y="5104"/>
                    <a:pt x="9607" y="5304"/>
                    <a:pt x="9974" y="5637"/>
                  </a:cubicBezTo>
                  <a:cubicBezTo>
                    <a:pt x="10308" y="5971"/>
                    <a:pt x="10474" y="6471"/>
                    <a:pt x="10474" y="7172"/>
                  </a:cubicBezTo>
                  <a:cubicBezTo>
                    <a:pt x="10474" y="7839"/>
                    <a:pt x="10208" y="8439"/>
                    <a:pt x="9707" y="8873"/>
                  </a:cubicBezTo>
                  <a:cubicBezTo>
                    <a:pt x="9207" y="9340"/>
                    <a:pt x="8506" y="9574"/>
                    <a:pt x="7572" y="9574"/>
                  </a:cubicBezTo>
                  <a:lnTo>
                    <a:pt x="5371" y="9574"/>
                  </a:lnTo>
                  <a:lnTo>
                    <a:pt x="5371" y="4870"/>
                  </a:lnTo>
                  <a:close/>
                  <a:moveTo>
                    <a:pt x="6372" y="0"/>
                  </a:moveTo>
                  <a:lnTo>
                    <a:pt x="3603" y="200"/>
                  </a:lnTo>
                  <a:lnTo>
                    <a:pt x="3436" y="1868"/>
                  </a:lnTo>
                  <a:lnTo>
                    <a:pt x="267" y="1868"/>
                  </a:lnTo>
                  <a:lnTo>
                    <a:pt x="0" y="4136"/>
                  </a:lnTo>
                  <a:cubicBezTo>
                    <a:pt x="267" y="4503"/>
                    <a:pt x="768" y="4837"/>
                    <a:pt x="1501" y="5104"/>
                  </a:cubicBezTo>
                  <a:lnTo>
                    <a:pt x="1501" y="11942"/>
                  </a:lnTo>
                  <a:lnTo>
                    <a:pt x="14277" y="11942"/>
                  </a:lnTo>
                  <a:cubicBezTo>
                    <a:pt x="13844" y="11275"/>
                    <a:pt x="13310" y="10774"/>
                    <a:pt x="12543" y="10374"/>
                  </a:cubicBezTo>
                  <a:cubicBezTo>
                    <a:pt x="13877" y="9307"/>
                    <a:pt x="14511" y="8139"/>
                    <a:pt x="14511" y="6872"/>
                  </a:cubicBezTo>
                  <a:cubicBezTo>
                    <a:pt x="14511" y="5270"/>
                    <a:pt x="14044" y="4003"/>
                    <a:pt x="13143" y="3202"/>
                  </a:cubicBezTo>
                  <a:cubicBezTo>
                    <a:pt x="12709" y="2835"/>
                    <a:pt x="12009" y="2535"/>
                    <a:pt x="11042" y="2302"/>
                  </a:cubicBezTo>
                  <a:cubicBezTo>
                    <a:pt x="11008" y="2302"/>
                    <a:pt x="10975" y="2268"/>
                    <a:pt x="10908" y="2268"/>
                  </a:cubicBezTo>
                  <a:lnTo>
                    <a:pt x="10841" y="0"/>
                  </a:lnTo>
                  <a:lnTo>
                    <a:pt x="8039" y="200"/>
                  </a:lnTo>
                  <a:lnTo>
                    <a:pt x="7873" y="1935"/>
                  </a:lnTo>
                  <a:cubicBezTo>
                    <a:pt x="7439" y="1935"/>
                    <a:pt x="6972" y="1868"/>
                    <a:pt x="6472" y="1868"/>
                  </a:cubicBezTo>
                  <a:lnTo>
                    <a:pt x="6372"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8"/>
            <p:cNvSpPr/>
            <p:nvPr/>
          </p:nvSpPr>
          <p:spPr>
            <a:xfrm>
              <a:off x="3415950" y="1430625"/>
              <a:ext cx="336925" cy="392825"/>
            </a:xfrm>
            <a:custGeom>
              <a:rect b="b" l="l" r="r" t="t"/>
              <a:pathLst>
                <a:path extrusionOk="0" h="15713" w="13477">
                  <a:moveTo>
                    <a:pt x="13376" y="1"/>
                  </a:moveTo>
                  <a:cubicBezTo>
                    <a:pt x="5471" y="1469"/>
                    <a:pt x="0" y="7940"/>
                    <a:pt x="67" y="15712"/>
                  </a:cubicBezTo>
                  <a:lnTo>
                    <a:pt x="501" y="15712"/>
                  </a:lnTo>
                  <a:cubicBezTo>
                    <a:pt x="401" y="8140"/>
                    <a:pt x="5738" y="1835"/>
                    <a:pt x="13477" y="434"/>
                  </a:cubicBezTo>
                  <a:lnTo>
                    <a:pt x="13376"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8"/>
            <p:cNvSpPr/>
            <p:nvPr/>
          </p:nvSpPr>
          <p:spPr>
            <a:xfrm>
              <a:off x="3210800" y="1835925"/>
              <a:ext cx="1234225" cy="10875"/>
            </a:xfrm>
            <a:custGeom>
              <a:rect b="b" l="l" r="r" t="t"/>
              <a:pathLst>
                <a:path extrusionOk="0" h="435" w="49369">
                  <a:moveTo>
                    <a:pt x="0" y="0"/>
                  </a:moveTo>
                  <a:lnTo>
                    <a:pt x="0" y="434"/>
                  </a:lnTo>
                  <a:lnTo>
                    <a:pt x="49369" y="434"/>
                  </a:lnTo>
                  <a:lnTo>
                    <a:pt x="49369"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8"/>
            <p:cNvSpPr/>
            <p:nvPr/>
          </p:nvSpPr>
          <p:spPr>
            <a:xfrm>
              <a:off x="2925600" y="3588000"/>
              <a:ext cx="140125" cy="189325"/>
            </a:xfrm>
            <a:custGeom>
              <a:rect b="b" l="l" r="r" t="t"/>
              <a:pathLst>
                <a:path extrusionOk="0" h="7573" w="5605">
                  <a:moveTo>
                    <a:pt x="0" y="1"/>
                  </a:moveTo>
                  <a:lnTo>
                    <a:pt x="0" y="7573"/>
                  </a:lnTo>
                  <a:lnTo>
                    <a:pt x="5604" y="7573"/>
                  </a:lnTo>
                  <a:lnTo>
                    <a:pt x="5604" y="1"/>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8"/>
            <p:cNvSpPr/>
            <p:nvPr/>
          </p:nvSpPr>
          <p:spPr>
            <a:xfrm>
              <a:off x="2925600" y="3027600"/>
              <a:ext cx="140125" cy="561275"/>
            </a:xfrm>
            <a:custGeom>
              <a:rect b="b" l="l" r="r" t="t"/>
              <a:pathLst>
                <a:path extrusionOk="0" h="22451" w="5605">
                  <a:moveTo>
                    <a:pt x="0" y="1"/>
                  </a:moveTo>
                  <a:lnTo>
                    <a:pt x="0" y="22450"/>
                  </a:lnTo>
                  <a:lnTo>
                    <a:pt x="5604" y="22450"/>
                  </a:lnTo>
                  <a:lnTo>
                    <a:pt x="5604" y="1"/>
                  </a:ln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8"/>
            <p:cNvSpPr/>
            <p:nvPr/>
          </p:nvSpPr>
          <p:spPr>
            <a:xfrm>
              <a:off x="3160750" y="2664850"/>
              <a:ext cx="139300" cy="663825"/>
            </a:xfrm>
            <a:custGeom>
              <a:rect b="b" l="l" r="r" t="t"/>
              <a:pathLst>
                <a:path extrusionOk="0" h="26553" w="5572">
                  <a:moveTo>
                    <a:pt x="1" y="0"/>
                  </a:moveTo>
                  <a:lnTo>
                    <a:pt x="1" y="26553"/>
                  </a:lnTo>
                  <a:lnTo>
                    <a:pt x="5572" y="26553"/>
                  </a:lnTo>
                  <a:lnTo>
                    <a:pt x="5572" y="0"/>
                  </a:ln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8"/>
            <p:cNvSpPr/>
            <p:nvPr/>
          </p:nvSpPr>
          <p:spPr>
            <a:xfrm>
              <a:off x="3393425" y="2741575"/>
              <a:ext cx="140125" cy="83425"/>
            </a:xfrm>
            <a:custGeom>
              <a:rect b="b" l="l" r="r" t="t"/>
              <a:pathLst>
                <a:path extrusionOk="0" h="3337" w="5605">
                  <a:moveTo>
                    <a:pt x="1" y="0"/>
                  </a:moveTo>
                  <a:lnTo>
                    <a:pt x="1" y="3336"/>
                  </a:lnTo>
                  <a:lnTo>
                    <a:pt x="5605" y="3336"/>
                  </a:lnTo>
                  <a:lnTo>
                    <a:pt x="5605" y="0"/>
                  </a:ln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8"/>
            <p:cNvSpPr/>
            <p:nvPr/>
          </p:nvSpPr>
          <p:spPr>
            <a:xfrm>
              <a:off x="3628600" y="3141025"/>
              <a:ext cx="139275" cy="487875"/>
            </a:xfrm>
            <a:custGeom>
              <a:rect b="b" l="l" r="r" t="t"/>
              <a:pathLst>
                <a:path extrusionOk="0" h="19515" w="5571">
                  <a:moveTo>
                    <a:pt x="0" y="0"/>
                  </a:moveTo>
                  <a:lnTo>
                    <a:pt x="0" y="19514"/>
                  </a:lnTo>
                  <a:lnTo>
                    <a:pt x="5571" y="19514"/>
                  </a:lnTo>
                  <a:lnTo>
                    <a:pt x="5571" y="0"/>
                  </a:ln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8"/>
            <p:cNvSpPr/>
            <p:nvPr/>
          </p:nvSpPr>
          <p:spPr>
            <a:xfrm>
              <a:off x="4096425" y="2873325"/>
              <a:ext cx="139300" cy="165975"/>
            </a:xfrm>
            <a:custGeom>
              <a:rect b="b" l="l" r="r" t="t"/>
              <a:pathLst>
                <a:path extrusionOk="0" h="6639" w="5572">
                  <a:moveTo>
                    <a:pt x="1" y="1"/>
                  </a:moveTo>
                  <a:lnTo>
                    <a:pt x="1" y="6639"/>
                  </a:lnTo>
                  <a:lnTo>
                    <a:pt x="5571" y="6639"/>
                  </a:lnTo>
                  <a:lnTo>
                    <a:pt x="5571" y="1"/>
                  </a:ln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8"/>
            <p:cNvSpPr/>
            <p:nvPr/>
          </p:nvSpPr>
          <p:spPr>
            <a:xfrm>
              <a:off x="4330775" y="3191050"/>
              <a:ext cx="140125" cy="342775"/>
            </a:xfrm>
            <a:custGeom>
              <a:rect b="b" l="l" r="r" t="t"/>
              <a:pathLst>
                <a:path extrusionOk="0" h="13711" w="5605">
                  <a:moveTo>
                    <a:pt x="0" y="1"/>
                  </a:moveTo>
                  <a:lnTo>
                    <a:pt x="0" y="13711"/>
                  </a:lnTo>
                  <a:lnTo>
                    <a:pt x="5604" y="13711"/>
                  </a:lnTo>
                  <a:lnTo>
                    <a:pt x="5604" y="1"/>
                  </a:ln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8"/>
            <p:cNvSpPr/>
            <p:nvPr/>
          </p:nvSpPr>
          <p:spPr>
            <a:xfrm>
              <a:off x="4564275" y="2535600"/>
              <a:ext cx="140125" cy="828950"/>
            </a:xfrm>
            <a:custGeom>
              <a:rect b="b" l="l" r="r" t="t"/>
              <a:pathLst>
                <a:path extrusionOk="0" h="33158" w="5605">
                  <a:moveTo>
                    <a:pt x="0" y="0"/>
                  </a:moveTo>
                  <a:lnTo>
                    <a:pt x="0" y="33157"/>
                  </a:lnTo>
                  <a:lnTo>
                    <a:pt x="5604" y="33157"/>
                  </a:lnTo>
                  <a:lnTo>
                    <a:pt x="5604" y="0"/>
                  </a:ln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8"/>
            <p:cNvSpPr/>
            <p:nvPr/>
          </p:nvSpPr>
          <p:spPr>
            <a:xfrm>
              <a:off x="3862925" y="2603150"/>
              <a:ext cx="139300" cy="819775"/>
            </a:xfrm>
            <a:custGeom>
              <a:rect b="b" l="l" r="r" t="t"/>
              <a:pathLst>
                <a:path extrusionOk="0" h="32791" w="5572">
                  <a:moveTo>
                    <a:pt x="1" y="0"/>
                  </a:moveTo>
                  <a:lnTo>
                    <a:pt x="1" y="32790"/>
                  </a:lnTo>
                  <a:lnTo>
                    <a:pt x="5571" y="32790"/>
                  </a:lnTo>
                  <a:lnTo>
                    <a:pt x="5571" y="0"/>
                  </a:ln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8"/>
            <p:cNvSpPr/>
            <p:nvPr/>
          </p:nvSpPr>
          <p:spPr>
            <a:xfrm>
              <a:off x="3160750" y="3327825"/>
              <a:ext cx="139300" cy="449500"/>
            </a:xfrm>
            <a:custGeom>
              <a:rect b="b" l="l" r="r" t="t"/>
              <a:pathLst>
                <a:path extrusionOk="0" h="17980" w="5572">
                  <a:moveTo>
                    <a:pt x="1" y="0"/>
                  </a:moveTo>
                  <a:lnTo>
                    <a:pt x="1" y="17980"/>
                  </a:lnTo>
                  <a:lnTo>
                    <a:pt x="5572" y="17980"/>
                  </a:lnTo>
                  <a:lnTo>
                    <a:pt x="5572" y="0"/>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8"/>
            <p:cNvSpPr/>
            <p:nvPr/>
          </p:nvSpPr>
          <p:spPr>
            <a:xfrm>
              <a:off x="3393425" y="2824975"/>
              <a:ext cx="140125" cy="952350"/>
            </a:xfrm>
            <a:custGeom>
              <a:rect b="b" l="l" r="r" t="t"/>
              <a:pathLst>
                <a:path extrusionOk="0" h="38094" w="5605">
                  <a:moveTo>
                    <a:pt x="1" y="0"/>
                  </a:moveTo>
                  <a:lnTo>
                    <a:pt x="1" y="38094"/>
                  </a:lnTo>
                  <a:lnTo>
                    <a:pt x="5605" y="38094"/>
                  </a:lnTo>
                  <a:lnTo>
                    <a:pt x="5605" y="0"/>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8"/>
            <p:cNvSpPr/>
            <p:nvPr/>
          </p:nvSpPr>
          <p:spPr>
            <a:xfrm>
              <a:off x="3628600" y="3628875"/>
              <a:ext cx="139275" cy="148450"/>
            </a:xfrm>
            <a:custGeom>
              <a:rect b="b" l="l" r="r" t="t"/>
              <a:pathLst>
                <a:path extrusionOk="0" h="5938" w="5571">
                  <a:moveTo>
                    <a:pt x="0" y="0"/>
                  </a:moveTo>
                  <a:lnTo>
                    <a:pt x="0" y="5938"/>
                  </a:lnTo>
                  <a:lnTo>
                    <a:pt x="5571" y="5938"/>
                  </a:lnTo>
                  <a:lnTo>
                    <a:pt x="5571" y="0"/>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8"/>
            <p:cNvSpPr/>
            <p:nvPr/>
          </p:nvSpPr>
          <p:spPr>
            <a:xfrm>
              <a:off x="3862925" y="3422900"/>
              <a:ext cx="139300" cy="354425"/>
            </a:xfrm>
            <a:custGeom>
              <a:rect b="b" l="l" r="r" t="t"/>
              <a:pathLst>
                <a:path extrusionOk="0" h="14177" w="5572">
                  <a:moveTo>
                    <a:pt x="1" y="0"/>
                  </a:moveTo>
                  <a:lnTo>
                    <a:pt x="1" y="14177"/>
                  </a:lnTo>
                  <a:lnTo>
                    <a:pt x="5571" y="14177"/>
                  </a:lnTo>
                  <a:lnTo>
                    <a:pt x="5571" y="0"/>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8"/>
            <p:cNvSpPr/>
            <p:nvPr/>
          </p:nvSpPr>
          <p:spPr>
            <a:xfrm>
              <a:off x="4096425" y="3038450"/>
              <a:ext cx="139300" cy="738050"/>
            </a:xfrm>
            <a:custGeom>
              <a:rect b="b" l="l" r="r" t="t"/>
              <a:pathLst>
                <a:path extrusionOk="0" h="29522" w="5572">
                  <a:moveTo>
                    <a:pt x="1" y="1"/>
                  </a:moveTo>
                  <a:lnTo>
                    <a:pt x="1" y="29522"/>
                  </a:lnTo>
                  <a:lnTo>
                    <a:pt x="5571" y="29522"/>
                  </a:lnTo>
                  <a:lnTo>
                    <a:pt x="5571" y="1"/>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8"/>
            <p:cNvSpPr/>
            <p:nvPr/>
          </p:nvSpPr>
          <p:spPr>
            <a:xfrm>
              <a:off x="4330775" y="3534650"/>
              <a:ext cx="140125" cy="242675"/>
            </a:xfrm>
            <a:custGeom>
              <a:rect b="b" l="l" r="r" t="t"/>
              <a:pathLst>
                <a:path extrusionOk="0" h="9707" w="5605">
                  <a:moveTo>
                    <a:pt x="0" y="0"/>
                  </a:moveTo>
                  <a:lnTo>
                    <a:pt x="0" y="9707"/>
                  </a:lnTo>
                  <a:lnTo>
                    <a:pt x="5604" y="9707"/>
                  </a:lnTo>
                  <a:lnTo>
                    <a:pt x="5604" y="0"/>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8"/>
            <p:cNvSpPr/>
            <p:nvPr/>
          </p:nvSpPr>
          <p:spPr>
            <a:xfrm>
              <a:off x="4564275" y="3364525"/>
              <a:ext cx="140125" cy="412800"/>
            </a:xfrm>
            <a:custGeom>
              <a:rect b="b" l="l" r="r" t="t"/>
              <a:pathLst>
                <a:path extrusionOk="0" h="16512" w="5605">
                  <a:moveTo>
                    <a:pt x="0" y="0"/>
                  </a:moveTo>
                  <a:lnTo>
                    <a:pt x="0" y="16512"/>
                  </a:lnTo>
                  <a:lnTo>
                    <a:pt x="5604" y="16512"/>
                  </a:lnTo>
                  <a:lnTo>
                    <a:pt x="5604" y="0"/>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8"/>
            <p:cNvSpPr/>
            <p:nvPr/>
          </p:nvSpPr>
          <p:spPr>
            <a:xfrm>
              <a:off x="2866375" y="3772300"/>
              <a:ext cx="1899725" cy="10050"/>
            </a:xfrm>
            <a:custGeom>
              <a:rect b="b" l="l" r="r" t="t"/>
              <a:pathLst>
                <a:path extrusionOk="0" h="402" w="75989">
                  <a:moveTo>
                    <a:pt x="1" y="1"/>
                  </a:moveTo>
                  <a:lnTo>
                    <a:pt x="1" y="401"/>
                  </a:lnTo>
                  <a:lnTo>
                    <a:pt x="75988" y="401"/>
                  </a:lnTo>
                  <a:lnTo>
                    <a:pt x="75988"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8"/>
            <p:cNvSpPr/>
            <p:nvPr/>
          </p:nvSpPr>
          <p:spPr>
            <a:xfrm>
              <a:off x="3078200" y="2492575"/>
              <a:ext cx="85100" cy="72325"/>
            </a:xfrm>
            <a:custGeom>
              <a:rect b="b" l="l" r="r" t="t"/>
              <a:pathLst>
                <a:path extrusionOk="0" h="2893" w="3404">
                  <a:moveTo>
                    <a:pt x="1759" y="0"/>
                  </a:moveTo>
                  <a:cubicBezTo>
                    <a:pt x="1104" y="0"/>
                    <a:pt x="456" y="334"/>
                    <a:pt x="234" y="1021"/>
                  </a:cubicBezTo>
                  <a:cubicBezTo>
                    <a:pt x="1" y="1888"/>
                    <a:pt x="634" y="2855"/>
                    <a:pt x="1535" y="2889"/>
                  </a:cubicBezTo>
                  <a:cubicBezTo>
                    <a:pt x="1576" y="2891"/>
                    <a:pt x="1618" y="2893"/>
                    <a:pt x="1660" y="2893"/>
                  </a:cubicBezTo>
                  <a:cubicBezTo>
                    <a:pt x="2128" y="2893"/>
                    <a:pt x="2633" y="2722"/>
                    <a:pt x="2969" y="2355"/>
                  </a:cubicBezTo>
                  <a:cubicBezTo>
                    <a:pt x="3336" y="1988"/>
                    <a:pt x="3403" y="1421"/>
                    <a:pt x="3236" y="921"/>
                  </a:cubicBezTo>
                  <a:cubicBezTo>
                    <a:pt x="3170" y="654"/>
                    <a:pt x="2969" y="420"/>
                    <a:pt x="2703" y="253"/>
                  </a:cubicBezTo>
                  <a:cubicBezTo>
                    <a:pt x="2423" y="85"/>
                    <a:pt x="2090" y="0"/>
                    <a:pt x="1759"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8"/>
            <p:cNvSpPr/>
            <p:nvPr/>
          </p:nvSpPr>
          <p:spPr>
            <a:xfrm>
              <a:off x="3102375" y="2513100"/>
              <a:ext cx="38400" cy="31700"/>
            </a:xfrm>
            <a:custGeom>
              <a:rect b="b" l="l" r="r" t="t"/>
              <a:pathLst>
                <a:path extrusionOk="0" h="1268" w="1536">
                  <a:moveTo>
                    <a:pt x="791" y="1"/>
                  </a:moveTo>
                  <a:cubicBezTo>
                    <a:pt x="492" y="1"/>
                    <a:pt x="191" y="141"/>
                    <a:pt x="101" y="433"/>
                  </a:cubicBezTo>
                  <a:cubicBezTo>
                    <a:pt x="1" y="833"/>
                    <a:pt x="268" y="1234"/>
                    <a:pt x="701" y="1267"/>
                  </a:cubicBezTo>
                  <a:cubicBezTo>
                    <a:pt x="902" y="1267"/>
                    <a:pt x="1168" y="1234"/>
                    <a:pt x="1335" y="1034"/>
                  </a:cubicBezTo>
                  <a:cubicBezTo>
                    <a:pt x="1502" y="867"/>
                    <a:pt x="1535" y="600"/>
                    <a:pt x="1435" y="400"/>
                  </a:cubicBezTo>
                  <a:cubicBezTo>
                    <a:pt x="1402" y="266"/>
                    <a:pt x="1335" y="200"/>
                    <a:pt x="1202" y="100"/>
                  </a:cubicBezTo>
                  <a:cubicBezTo>
                    <a:pt x="1082" y="34"/>
                    <a:pt x="937" y="1"/>
                    <a:pt x="7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8"/>
            <p:cNvSpPr/>
            <p:nvPr/>
          </p:nvSpPr>
          <p:spPr>
            <a:xfrm>
              <a:off x="3381750" y="2555100"/>
              <a:ext cx="85100" cy="72350"/>
            </a:xfrm>
            <a:custGeom>
              <a:rect b="b" l="l" r="r" t="t"/>
              <a:pathLst>
                <a:path extrusionOk="0" h="2894" w="3404">
                  <a:moveTo>
                    <a:pt x="1759" y="1"/>
                  </a:moveTo>
                  <a:cubicBezTo>
                    <a:pt x="1104" y="1"/>
                    <a:pt x="456" y="335"/>
                    <a:pt x="234" y="1021"/>
                  </a:cubicBezTo>
                  <a:cubicBezTo>
                    <a:pt x="1" y="1889"/>
                    <a:pt x="601" y="2856"/>
                    <a:pt x="1535" y="2889"/>
                  </a:cubicBezTo>
                  <a:cubicBezTo>
                    <a:pt x="1576" y="2892"/>
                    <a:pt x="1618" y="2894"/>
                    <a:pt x="1660" y="2894"/>
                  </a:cubicBezTo>
                  <a:cubicBezTo>
                    <a:pt x="2128" y="2894"/>
                    <a:pt x="2630" y="2723"/>
                    <a:pt x="2936" y="2356"/>
                  </a:cubicBezTo>
                  <a:cubicBezTo>
                    <a:pt x="3336" y="1989"/>
                    <a:pt x="3403" y="1388"/>
                    <a:pt x="3236" y="921"/>
                  </a:cubicBezTo>
                  <a:cubicBezTo>
                    <a:pt x="3170" y="654"/>
                    <a:pt x="2936" y="421"/>
                    <a:pt x="2703" y="254"/>
                  </a:cubicBezTo>
                  <a:cubicBezTo>
                    <a:pt x="2423" y="86"/>
                    <a:pt x="2090" y="1"/>
                    <a:pt x="1759"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8"/>
            <p:cNvSpPr/>
            <p:nvPr/>
          </p:nvSpPr>
          <p:spPr>
            <a:xfrm>
              <a:off x="3405100" y="2575650"/>
              <a:ext cx="37550" cy="31675"/>
            </a:xfrm>
            <a:custGeom>
              <a:rect b="b" l="l" r="r" t="t"/>
              <a:pathLst>
                <a:path extrusionOk="0" h="1267" w="1502">
                  <a:moveTo>
                    <a:pt x="809" y="0"/>
                  </a:moveTo>
                  <a:cubicBezTo>
                    <a:pt x="510" y="0"/>
                    <a:pt x="224" y="141"/>
                    <a:pt x="134" y="433"/>
                  </a:cubicBezTo>
                  <a:cubicBezTo>
                    <a:pt x="1" y="833"/>
                    <a:pt x="301" y="1233"/>
                    <a:pt x="734" y="1267"/>
                  </a:cubicBezTo>
                  <a:cubicBezTo>
                    <a:pt x="935" y="1267"/>
                    <a:pt x="1168" y="1233"/>
                    <a:pt x="1335" y="1033"/>
                  </a:cubicBezTo>
                  <a:cubicBezTo>
                    <a:pt x="1502" y="867"/>
                    <a:pt x="1502" y="600"/>
                    <a:pt x="1468" y="400"/>
                  </a:cubicBezTo>
                  <a:cubicBezTo>
                    <a:pt x="1435" y="266"/>
                    <a:pt x="1335" y="199"/>
                    <a:pt x="1235" y="99"/>
                  </a:cubicBezTo>
                  <a:cubicBezTo>
                    <a:pt x="1104" y="34"/>
                    <a:pt x="955" y="0"/>
                    <a:pt x="8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8"/>
            <p:cNvSpPr/>
            <p:nvPr/>
          </p:nvSpPr>
          <p:spPr>
            <a:xfrm>
              <a:off x="3448475" y="2371650"/>
              <a:ext cx="85075" cy="72325"/>
            </a:xfrm>
            <a:custGeom>
              <a:rect b="b" l="l" r="r" t="t"/>
              <a:pathLst>
                <a:path extrusionOk="0" h="2893" w="3403">
                  <a:moveTo>
                    <a:pt x="1758" y="0"/>
                  </a:moveTo>
                  <a:cubicBezTo>
                    <a:pt x="1104" y="0"/>
                    <a:pt x="455" y="334"/>
                    <a:pt x="234" y="1021"/>
                  </a:cubicBezTo>
                  <a:cubicBezTo>
                    <a:pt x="0" y="1888"/>
                    <a:pt x="601" y="2855"/>
                    <a:pt x="1535" y="2889"/>
                  </a:cubicBezTo>
                  <a:cubicBezTo>
                    <a:pt x="1576" y="2892"/>
                    <a:pt x="1618" y="2893"/>
                    <a:pt x="1660" y="2893"/>
                  </a:cubicBezTo>
                  <a:cubicBezTo>
                    <a:pt x="2127" y="2893"/>
                    <a:pt x="2630" y="2722"/>
                    <a:pt x="2936" y="2355"/>
                  </a:cubicBezTo>
                  <a:cubicBezTo>
                    <a:pt x="3336" y="1988"/>
                    <a:pt x="3403" y="1421"/>
                    <a:pt x="3236" y="921"/>
                  </a:cubicBezTo>
                  <a:cubicBezTo>
                    <a:pt x="3169" y="654"/>
                    <a:pt x="2936" y="420"/>
                    <a:pt x="2702" y="254"/>
                  </a:cubicBezTo>
                  <a:cubicBezTo>
                    <a:pt x="2422" y="86"/>
                    <a:pt x="2089" y="0"/>
                    <a:pt x="1758"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8"/>
            <p:cNvSpPr/>
            <p:nvPr/>
          </p:nvSpPr>
          <p:spPr>
            <a:xfrm>
              <a:off x="3471825" y="2392175"/>
              <a:ext cx="39200" cy="31700"/>
            </a:xfrm>
            <a:custGeom>
              <a:rect b="b" l="l" r="r" t="t"/>
              <a:pathLst>
                <a:path extrusionOk="0" h="1268" w="1568">
                  <a:moveTo>
                    <a:pt x="809" y="1"/>
                  </a:moveTo>
                  <a:cubicBezTo>
                    <a:pt x="509" y="1"/>
                    <a:pt x="223" y="142"/>
                    <a:pt x="134" y="433"/>
                  </a:cubicBezTo>
                  <a:cubicBezTo>
                    <a:pt x="0" y="834"/>
                    <a:pt x="300" y="1234"/>
                    <a:pt x="734" y="1267"/>
                  </a:cubicBezTo>
                  <a:cubicBezTo>
                    <a:pt x="934" y="1267"/>
                    <a:pt x="1168" y="1234"/>
                    <a:pt x="1334" y="1034"/>
                  </a:cubicBezTo>
                  <a:cubicBezTo>
                    <a:pt x="1501" y="867"/>
                    <a:pt x="1568" y="600"/>
                    <a:pt x="1468" y="400"/>
                  </a:cubicBezTo>
                  <a:cubicBezTo>
                    <a:pt x="1435" y="267"/>
                    <a:pt x="1334" y="200"/>
                    <a:pt x="1234" y="100"/>
                  </a:cubicBezTo>
                  <a:cubicBezTo>
                    <a:pt x="1103" y="34"/>
                    <a:pt x="954" y="1"/>
                    <a:pt x="8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8"/>
            <p:cNvSpPr/>
            <p:nvPr/>
          </p:nvSpPr>
          <p:spPr>
            <a:xfrm>
              <a:off x="3857925" y="2371650"/>
              <a:ext cx="85075" cy="72325"/>
            </a:xfrm>
            <a:custGeom>
              <a:rect b="b" l="l" r="r" t="t"/>
              <a:pathLst>
                <a:path extrusionOk="0" h="2893" w="3403">
                  <a:moveTo>
                    <a:pt x="1759" y="0"/>
                  </a:moveTo>
                  <a:cubicBezTo>
                    <a:pt x="1104" y="0"/>
                    <a:pt x="456" y="334"/>
                    <a:pt x="234" y="1021"/>
                  </a:cubicBezTo>
                  <a:cubicBezTo>
                    <a:pt x="1" y="1888"/>
                    <a:pt x="601" y="2855"/>
                    <a:pt x="1535" y="2889"/>
                  </a:cubicBezTo>
                  <a:cubicBezTo>
                    <a:pt x="1576" y="2892"/>
                    <a:pt x="1618" y="2893"/>
                    <a:pt x="1661" y="2893"/>
                  </a:cubicBezTo>
                  <a:cubicBezTo>
                    <a:pt x="2133" y="2893"/>
                    <a:pt x="2663" y="2722"/>
                    <a:pt x="2969" y="2355"/>
                  </a:cubicBezTo>
                  <a:cubicBezTo>
                    <a:pt x="3336" y="1988"/>
                    <a:pt x="3403" y="1421"/>
                    <a:pt x="3236" y="921"/>
                  </a:cubicBezTo>
                  <a:cubicBezTo>
                    <a:pt x="3169" y="654"/>
                    <a:pt x="2969" y="420"/>
                    <a:pt x="2702" y="254"/>
                  </a:cubicBezTo>
                  <a:cubicBezTo>
                    <a:pt x="2422" y="86"/>
                    <a:pt x="2090" y="0"/>
                    <a:pt x="1759"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8"/>
            <p:cNvSpPr/>
            <p:nvPr/>
          </p:nvSpPr>
          <p:spPr>
            <a:xfrm>
              <a:off x="3881275" y="2392175"/>
              <a:ext cx="38375" cy="31700"/>
            </a:xfrm>
            <a:custGeom>
              <a:rect b="b" l="l" r="r" t="t"/>
              <a:pathLst>
                <a:path extrusionOk="0" h="1268" w="1535">
                  <a:moveTo>
                    <a:pt x="824" y="1"/>
                  </a:moveTo>
                  <a:cubicBezTo>
                    <a:pt x="525" y="1"/>
                    <a:pt x="224" y="142"/>
                    <a:pt x="134" y="433"/>
                  </a:cubicBezTo>
                  <a:cubicBezTo>
                    <a:pt x="1" y="834"/>
                    <a:pt x="301" y="1234"/>
                    <a:pt x="734" y="1267"/>
                  </a:cubicBezTo>
                  <a:cubicBezTo>
                    <a:pt x="935" y="1267"/>
                    <a:pt x="1168" y="1234"/>
                    <a:pt x="1335" y="1034"/>
                  </a:cubicBezTo>
                  <a:cubicBezTo>
                    <a:pt x="1535" y="867"/>
                    <a:pt x="1535" y="600"/>
                    <a:pt x="1468" y="400"/>
                  </a:cubicBezTo>
                  <a:cubicBezTo>
                    <a:pt x="1435" y="267"/>
                    <a:pt x="1335" y="200"/>
                    <a:pt x="1235" y="100"/>
                  </a:cubicBezTo>
                  <a:cubicBezTo>
                    <a:pt x="1115" y="34"/>
                    <a:pt x="969" y="1"/>
                    <a:pt x="8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8"/>
            <p:cNvSpPr/>
            <p:nvPr/>
          </p:nvSpPr>
          <p:spPr>
            <a:xfrm>
              <a:off x="4049725" y="2182975"/>
              <a:ext cx="85100" cy="72550"/>
            </a:xfrm>
            <a:custGeom>
              <a:rect b="b" l="l" r="r" t="t"/>
              <a:pathLst>
                <a:path extrusionOk="0" h="2902" w="3404">
                  <a:moveTo>
                    <a:pt x="1737" y="1"/>
                  </a:moveTo>
                  <a:cubicBezTo>
                    <a:pt x="1090" y="1"/>
                    <a:pt x="453" y="328"/>
                    <a:pt x="234" y="1029"/>
                  </a:cubicBezTo>
                  <a:cubicBezTo>
                    <a:pt x="1" y="1896"/>
                    <a:pt x="634" y="2864"/>
                    <a:pt x="1535" y="2897"/>
                  </a:cubicBezTo>
                  <a:cubicBezTo>
                    <a:pt x="1577" y="2900"/>
                    <a:pt x="1619" y="2901"/>
                    <a:pt x="1661" y="2901"/>
                  </a:cubicBezTo>
                  <a:cubicBezTo>
                    <a:pt x="2133" y="2901"/>
                    <a:pt x="2664" y="2731"/>
                    <a:pt x="2969" y="2363"/>
                  </a:cubicBezTo>
                  <a:cubicBezTo>
                    <a:pt x="3336" y="1963"/>
                    <a:pt x="3403" y="1396"/>
                    <a:pt x="3236" y="929"/>
                  </a:cubicBezTo>
                  <a:cubicBezTo>
                    <a:pt x="3170" y="629"/>
                    <a:pt x="2969" y="429"/>
                    <a:pt x="2703" y="262"/>
                  </a:cubicBezTo>
                  <a:cubicBezTo>
                    <a:pt x="2416" y="90"/>
                    <a:pt x="2075" y="1"/>
                    <a:pt x="1737"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8"/>
            <p:cNvSpPr/>
            <p:nvPr/>
          </p:nvSpPr>
          <p:spPr>
            <a:xfrm>
              <a:off x="4073075" y="2203525"/>
              <a:ext cx="39225" cy="31875"/>
            </a:xfrm>
            <a:custGeom>
              <a:rect b="b" l="l" r="r" t="t"/>
              <a:pathLst>
                <a:path extrusionOk="0" h="1275" w="1569">
                  <a:moveTo>
                    <a:pt x="800" y="1"/>
                  </a:moveTo>
                  <a:cubicBezTo>
                    <a:pt x="509" y="1"/>
                    <a:pt x="221" y="135"/>
                    <a:pt x="134" y="441"/>
                  </a:cubicBezTo>
                  <a:cubicBezTo>
                    <a:pt x="1" y="808"/>
                    <a:pt x="301" y="1241"/>
                    <a:pt x="735" y="1275"/>
                  </a:cubicBezTo>
                  <a:cubicBezTo>
                    <a:pt x="935" y="1275"/>
                    <a:pt x="1168" y="1241"/>
                    <a:pt x="1335" y="1041"/>
                  </a:cubicBezTo>
                  <a:cubicBezTo>
                    <a:pt x="1535" y="874"/>
                    <a:pt x="1568" y="607"/>
                    <a:pt x="1468" y="407"/>
                  </a:cubicBezTo>
                  <a:cubicBezTo>
                    <a:pt x="1435" y="274"/>
                    <a:pt x="1368" y="207"/>
                    <a:pt x="1235" y="107"/>
                  </a:cubicBezTo>
                  <a:cubicBezTo>
                    <a:pt x="1108" y="38"/>
                    <a:pt x="954" y="1"/>
                    <a:pt x="8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8"/>
            <p:cNvSpPr/>
            <p:nvPr/>
          </p:nvSpPr>
          <p:spPr>
            <a:xfrm>
              <a:off x="4224025" y="2485675"/>
              <a:ext cx="85075" cy="71975"/>
            </a:xfrm>
            <a:custGeom>
              <a:rect b="b" l="l" r="r" t="t"/>
              <a:pathLst>
                <a:path extrusionOk="0" h="2879" w="3403">
                  <a:moveTo>
                    <a:pt x="1729" y="0"/>
                  </a:moveTo>
                  <a:cubicBezTo>
                    <a:pt x="1084" y="0"/>
                    <a:pt x="452" y="320"/>
                    <a:pt x="234" y="996"/>
                  </a:cubicBezTo>
                  <a:cubicBezTo>
                    <a:pt x="0" y="1864"/>
                    <a:pt x="601" y="2831"/>
                    <a:pt x="1535" y="2864"/>
                  </a:cubicBezTo>
                  <a:cubicBezTo>
                    <a:pt x="1606" y="2874"/>
                    <a:pt x="1678" y="2879"/>
                    <a:pt x="1750" y="2879"/>
                  </a:cubicBezTo>
                  <a:cubicBezTo>
                    <a:pt x="2191" y="2879"/>
                    <a:pt x="2649" y="2703"/>
                    <a:pt x="2936" y="2331"/>
                  </a:cubicBezTo>
                  <a:cubicBezTo>
                    <a:pt x="3369" y="1964"/>
                    <a:pt x="3403" y="1430"/>
                    <a:pt x="3236" y="930"/>
                  </a:cubicBezTo>
                  <a:cubicBezTo>
                    <a:pt x="3169" y="629"/>
                    <a:pt x="2936" y="429"/>
                    <a:pt x="2702" y="263"/>
                  </a:cubicBezTo>
                  <a:cubicBezTo>
                    <a:pt x="2414" y="90"/>
                    <a:pt x="2070" y="0"/>
                    <a:pt x="1729"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8"/>
            <p:cNvSpPr/>
            <p:nvPr/>
          </p:nvSpPr>
          <p:spPr>
            <a:xfrm>
              <a:off x="4248200" y="2505875"/>
              <a:ext cx="38400" cy="32250"/>
            </a:xfrm>
            <a:custGeom>
              <a:rect b="b" l="l" r="r" t="t"/>
              <a:pathLst>
                <a:path extrusionOk="0" h="1290" w="1536">
                  <a:moveTo>
                    <a:pt x="787" y="0"/>
                  </a:moveTo>
                  <a:cubicBezTo>
                    <a:pt x="496" y="0"/>
                    <a:pt x="222" y="149"/>
                    <a:pt x="134" y="455"/>
                  </a:cubicBezTo>
                  <a:cubicBezTo>
                    <a:pt x="1" y="822"/>
                    <a:pt x="301" y="1222"/>
                    <a:pt x="735" y="1289"/>
                  </a:cubicBezTo>
                  <a:cubicBezTo>
                    <a:pt x="935" y="1289"/>
                    <a:pt x="1168" y="1222"/>
                    <a:pt x="1335" y="1022"/>
                  </a:cubicBezTo>
                  <a:cubicBezTo>
                    <a:pt x="1468" y="856"/>
                    <a:pt x="1535" y="622"/>
                    <a:pt x="1468" y="389"/>
                  </a:cubicBezTo>
                  <a:cubicBezTo>
                    <a:pt x="1435" y="288"/>
                    <a:pt x="1335" y="188"/>
                    <a:pt x="1235" y="122"/>
                  </a:cubicBezTo>
                  <a:cubicBezTo>
                    <a:pt x="1097" y="41"/>
                    <a:pt x="940" y="0"/>
                    <a:pt x="7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8"/>
            <p:cNvSpPr/>
            <p:nvPr/>
          </p:nvSpPr>
          <p:spPr>
            <a:xfrm>
              <a:off x="4400825" y="2442525"/>
              <a:ext cx="85900" cy="72350"/>
            </a:xfrm>
            <a:custGeom>
              <a:rect b="b" l="l" r="r" t="t"/>
              <a:pathLst>
                <a:path extrusionOk="0" h="2894" w="3436">
                  <a:moveTo>
                    <a:pt x="1760" y="1"/>
                  </a:moveTo>
                  <a:cubicBezTo>
                    <a:pt x="1107" y="1"/>
                    <a:pt x="466" y="334"/>
                    <a:pt x="267" y="1021"/>
                  </a:cubicBezTo>
                  <a:cubicBezTo>
                    <a:pt x="0" y="1888"/>
                    <a:pt x="634" y="2856"/>
                    <a:pt x="1534" y="2889"/>
                  </a:cubicBezTo>
                  <a:cubicBezTo>
                    <a:pt x="1576" y="2892"/>
                    <a:pt x="1618" y="2893"/>
                    <a:pt x="1661" y="2893"/>
                  </a:cubicBezTo>
                  <a:cubicBezTo>
                    <a:pt x="2132" y="2893"/>
                    <a:pt x="2663" y="2723"/>
                    <a:pt x="2969" y="2355"/>
                  </a:cubicBezTo>
                  <a:cubicBezTo>
                    <a:pt x="3336" y="1922"/>
                    <a:pt x="3436" y="1388"/>
                    <a:pt x="3269" y="921"/>
                  </a:cubicBezTo>
                  <a:cubicBezTo>
                    <a:pt x="3169" y="654"/>
                    <a:pt x="2969" y="421"/>
                    <a:pt x="2702" y="254"/>
                  </a:cubicBezTo>
                  <a:cubicBezTo>
                    <a:pt x="2422" y="86"/>
                    <a:pt x="2089" y="1"/>
                    <a:pt x="1760"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8"/>
            <p:cNvSpPr/>
            <p:nvPr/>
          </p:nvSpPr>
          <p:spPr>
            <a:xfrm>
              <a:off x="4425000" y="2462050"/>
              <a:ext cx="38375" cy="31875"/>
            </a:xfrm>
            <a:custGeom>
              <a:rect b="b" l="l" r="r" t="t"/>
              <a:pathLst>
                <a:path extrusionOk="0" h="1275" w="1535">
                  <a:moveTo>
                    <a:pt x="767" y="0"/>
                  </a:moveTo>
                  <a:cubicBezTo>
                    <a:pt x="475" y="0"/>
                    <a:pt x="188" y="135"/>
                    <a:pt x="100" y="440"/>
                  </a:cubicBezTo>
                  <a:cubicBezTo>
                    <a:pt x="0" y="807"/>
                    <a:pt x="267" y="1241"/>
                    <a:pt x="701" y="1274"/>
                  </a:cubicBezTo>
                  <a:cubicBezTo>
                    <a:pt x="901" y="1274"/>
                    <a:pt x="1168" y="1241"/>
                    <a:pt x="1335" y="1041"/>
                  </a:cubicBezTo>
                  <a:cubicBezTo>
                    <a:pt x="1501" y="874"/>
                    <a:pt x="1535" y="607"/>
                    <a:pt x="1468" y="407"/>
                  </a:cubicBezTo>
                  <a:cubicBezTo>
                    <a:pt x="1401" y="274"/>
                    <a:pt x="1335" y="207"/>
                    <a:pt x="1201" y="107"/>
                  </a:cubicBezTo>
                  <a:cubicBezTo>
                    <a:pt x="1075" y="38"/>
                    <a:pt x="920" y="0"/>
                    <a:pt x="7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8"/>
            <p:cNvSpPr/>
            <p:nvPr/>
          </p:nvSpPr>
          <p:spPr>
            <a:xfrm>
              <a:off x="4456675" y="2284075"/>
              <a:ext cx="85925" cy="72350"/>
            </a:xfrm>
            <a:custGeom>
              <a:rect b="b" l="l" r="r" t="t"/>
              <a:pathLst>
                <a:path extrusionOk="0" h="2894" w="3437">
                  <a:moveTo>
                    <a:pt x="1793" y="1"/>
                  </a:moveTo>
                  <a:cubicBezTo>
                    <a:pt x="1138" y="1"/>
                    <a:pt x="489" y="334"/>
                    <a:pt x="268" y="1021"/>
                  </a:cubicBezTo>
                  <a:cubicBezTo>
                    <a:pt x="1" y="1889"/>
                    <a:pt x="635" y="2856"/>
                    <a:pt x="1569" y="2889"/>
                  </a:cubicBezTo>
                  <a:cubicBezTo>
                    <a:pt x="1610" y="2892"/>
                    <a:pt x="1652" y="2893"/>
                    <a:pt x="1694" y="2893"/>
                  </a:cubicBezTo>
                  <a:cubicBezTo>
                    <a:pt x="2161" y="2893"/>
                    <a:pt x="2664" y="2723"/>
                    <a:pt x="2970" y="2356"/>
                  </a:cubicBezTo>
                  <a:cubicBezTo>
                    <a:pt x="3337" y="1989"/>
                    <a:pt x="3437" y="1422"/>
                    <a:pt x="3270" y="921"/>
                  </a:cubicBezTo>
                  <a:cubicBezTo>
                    <a:pt x="3203" y="654"/>
                    <a:pt x="2970" y="421"/>
                    <a:pt x="2736" y="254"/>
                  </a:cubicBezTo>
                  <a:cubicBezTo>
                    <a:pt x="2456" y="86"/>
                    <a:pt x="2124" y="1"/>
                    <a:pt x="1793"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8"/>
            <p:cNvSpPr/>
            <p:nvPr/>
          </p:nvSpPr>
          <p:spPr>
            <a:xfrm>
              <a:off x="4480875" y="2304625"/>
              <a:ext cx="38375" cy="31675"/>
            </a:xfrm>
            <a:custGeom>
              <a:rect b="b" l="l" r="r" t="t"/>
              <a:pathLst>
                <a:path extrusionOk="0" h="1267" w="1535">
                  <a:moveTo>
                    <a:pt x="799" y="0"/>
                  </a:moveTo>
                  <a:cubicBezTo>
                    <a:pt x="509" y="0"/>
                    <a:pt x="224" y="141"/>
                    <a:pt x="134" y="433"/>
                  </a:cubicBezTo>
                  <a:cubicBezTo>
                    <a:pt x="0" y="833"/>
                    <a:pt x="301" y="1233"/>
                    <a:pt x="701" y="1267"/>
                  </a:cubicBezTo>
                  <a:cubicBezTo>
                    <a:pt x="934" y="1267"/>
                    <a:pt x="1168" y="1233"/>
                    <a:pt x="1335" y="1033"/>
                  </a:cubicBezTo>
                  <a:cubicBezTo>
                    <a:pt x="1501" y="866"/>
                    <a:pt x="1535" y="600"/>
                    <a:pt x="1468" y="399"/>
                  </a:cubicBezTo>
                  <a:cubicBezTo>
                    <a:pt x="1435" y="266"/>
                    <a:pt x="1335" y="199"/>
                    <a:pt x="1201" y="99"/>
                  </a:cubicBezTo>
                  <a:cubicBezTo>
                    <a:pt x="1081" y="34"/>
                    <a:pt x="939"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8"/>
            <p:cNvSpPr/>
            <p:nvPr/>
          </p:nvSpPr>
          <p:spPr>
            <a:xfrm>
              <a:off x="1785625" y="2664825"/>
              <a:ext cx="1212550" cy="1048550"/>
            </a:xfrm>
            <a:custGeom>
              <a:rect b="b" l="l" r="r" t="t"/>
              <a:pathLst>
                <a:path extrusionOk="0" h="41942" w="48502">
                  <a:moveTo>
                    <a:pt x="24871" y="0"/>
                  </a:moveTo>
                  <a:cubicBezTo>
                    <a:pt x="15692" y="0"/>
                    <a:pt x="6667" y="4720"/>
                    <a:pt x="3769" y="14512"/>
                  </a:cubicBezTo>
                  <a:cubicBezTo>
                    <a:pt x="0" y="27488"/>
                    <a:pt x="9207" y="41298"/>
                    <a:pt x="22349" y="41898"/>
                  </a:cubicBezTo>
                  <a:cubicBezTo>
                    <a:pt x="22872" y="41927"/>
                    <a:pt x="23399" y="41942"/>
                    <a:pt x="23928" y="41942"/>
                  </a:cubicBezTo>
                  <a:cubicBezTo>
                    <a:pt x="30699" y="41942"/>
                    <a:pt x="37916" y="39547"/>
                    <a:pt x="42464" y="34226"/>
                  </a:cubicBezTo>
                  <a:cubicBezTo>
                    <a:pt x="47401" y="28655"/>
                    <a:pt x="48501" y="20449"/>
                    <a:pt x="46100" y="13545"/>
                  </a:cubicBezTo>
                  <a:cubicBezTo>
                    <a:pt x="44732" y="9542"/>
                    <a:pt x="42197" y="6039"/>
                    <a:pt x="38461" y="3771"/>
                  </a:cubicBezTo>
                  <a:cubicBezTo>
                    <a:pt x="34447" y="1274"/>
                    <a:pt x="29638" y="0"/>
                    <a:pt x="24871"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8"/>
            <p:cNvSpPr/>
            <p:nvPr/>
          </p:nvSpPr>
          <p:spPr>
            <a:xfrm>
              <a:off x="2370200" y="2663825"/>
              <a:ext cx="159300" cy="50250"/>
            </a:xfrm>
            <a:custGeom>
              <a:rect b="b" l="l" r="r" t="t"/>
              <a:pathLst>
                <a:path extrusionOk="0" h="2010" w="6372">
                  <a:moveTo>
                    <a:pt x="1595" y="0"/>
                  </a:moveTo>
                  <a:cubicBezTo>
                    <a:pt x="1353" y="0"/>
                    <a:pt x="1110" y="3"/>
                    <a:pt x="868" y="8"/>
                  </a:cubicBezTo>
                  <a:cubicBezTo>
                    <a:pt x="367" y="8"/>
                    <a:pt x="0" y="408"/>
                    <a:pt x="34" y="875"/>
                  </a:cubicBezTo>
                  <a:cubicBezTo>
                    <a:pt x="34" y="1355"/>
                    <a:pt x="431" y="1711"/>
                    <a:pt x="875" y="1711"/>
                  </a:cubicBezTo>
                  <a:cubicBezTo>
                    <a:pt x="895" y="1711"/>
                    <a:pt x="915" y="1711"/>
                    <a:pt x="934" y="1709"/>
                  </a:cubicBezTo>
                  <a:cubicBezTo>
                    <a:pt x="1156" y="1704"/>
                    <a:pt x="1379" y="1701"/>
                    <a:pt x="1602" y="1701"/>
                  </a:cubicBezTo>
                  <a:cubicBezTo>
                    <a:pt x="2823" y="1701"/>
                    <a:pt x="4064" y="1784"/>
                    <a:pt x="5304" y="2010"/>
                  </a:cubicBezTo>
                  <a:lnTo>
                    <a:pt x="5404" y="2010"/>
                  </a:lnTo>
                  <a:cubicBezTo>
                    <a:pt x="5838" y="2010"/>
                    <a:pt x="6205" y="1709"/>
                    <a:pt x="6305" y="1242"/>
                  </a:cubicBezTo>
                  <a:cubicBezTo>
                    <a:pt x="6372" y="809"/>
                    <a:pt x="6038" y="375"/>
                    <a:pt x="5538" y="308"/>
                  </a:cubicBezTo>
                  <a:cubicBezTo>
                    <a:pt x="4241" y="83"/>
                    <a:pt x="2920" y="0"/>
                    <a:pt x="1595" y="0"/>
                  </a:cubicBez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8"/>
            <p:cNvSpPr/>
            <p:nvPr/>
          </p:nvSpPr>
          <p:spPr>
            <a:xfrm>
              <a:off x="2616200" y="2707600"/>
              <a:ext cx="375300" cy="762025"/>
            </a:xfrm>
            <a:custGeom>
              <a:rect b="b" l="l" r="r" t="t"/>
              <a:pathLst>
                <a:path extrusionOk="0" h="30481" w="15012">
                  <a:moveTo>
                    <a:pt x="972" y="0"/>
                  </a:moveTo>
                  <a:cubicBezTo>
                    <a:pt x="618" y="0"/>
                    <a:pt x="295" y="201"/>
                    <a:pt x="168" y="559"/>
                  </a:cubicBezTo>
                  <a:cubicBezTo>
                    <a:pt x="1" y="992"/>
                    <a:pt x="201" y="1493"/>
                    <a:pt x="668" y="1660"/>
                  </a:cubicBezTo>
                  <a:cubicBezTo>
                    <a:pt x="1969" y="2160"/>
                    <a:pt x="3170" y="2794"/>
                    <a:pt x="4304" y="3494"/>
                  </a:cubicBezTo>
                  <a:cubicBezTo>
                    <a:pt x="7506" y="5496"/>
                    <a:pt x="9908" y="8598"/>
                    <a:pt x="11242" y="12467"/>
                  </a:cubicBezTo>
                  <a:cubicBezTo>
                    <a:pt x="13177" y="17971"/>
                    <a:pt x="12543" y="24342"/>
                    <a:pt x="9674" y="29146"/>
                  </a:cubicBezTo>
                  <a:cubicBezTo>
                    <a:pt x="9407" y="29580"/>
                    <a:pt x="9541" y="30113"/>
                    <a:pt x="9975" y="30347"/>
                  </a:cubicBezTo>
                  <a:cubicBezTo>
                    <a:pt x="10075" y="30447"/>
                    <a:pt x="10241" y="30480"/>
                    <a:pt x="10408" y="30480"/>
                  </a:cubicBezTo>
                  <a:cubicBezTo>
                    <a:pt x="10708" y="30480"/>
                    <a:pt x="11009" y="30313"/>
                    <a:pt x="11175" y="30080"/>
                  </a:cubicBezTo>
                  <a:cubicBezTo>
                    <a:pt x="14344" y="24743"/>
                    <a:pt x="15011" y="17938"/>
                    <a:pt x="12877" y="11834"/>
                  </a:cubicBezTo>
                  <a:cubicBezTo>
                    <a:pt x="11442" y="7597"/>
                    <a:pt x="8740" y="4161"/>
                    <a:pt x="5204" y="1993"/>
                  </a:cubicBezTo>
                  <a:cubicBezTo>
                    <a:pt x="4004" y="1259"/>
                    <a:pt x="2669" y="592"/>
                    <a:pt x="1302" y="58"/>
                  </a:cubicBezTo>
                  <a:cubicBezTo>
                    <a:pt x="1192" y="19"/>
                    <a:pt x="1081" y="0"/>
                    <a:pt x="972" y="0"/>
                  </a:cubicBez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8"/>
            <p:cNvSpPr/>
            <p:nvPr/>
          </p:nvSpPr>
          <p:spPr>
            <a:xfrm>
              <a:off x="1936550" y="2789400"/>
              <a:ext cx="922350" cy="798600"/>
            </a:xfrm>
            <a:custGeom>
              <a:rect b="b" l="l" r="r" t="t"/>
              <a:pathLst>
                <a:path extrusionOk="0" h="31944" w="36894">
                  <a:moveTo>
                    <a:pt x="18910" y="1"/>
                  </a:moveTo>
                  <a:cubicBezTo>
                    <a:pt x="11917" y="1"/>
                    <a:pt x="5044" y="3585"/>
                    <a:pt x="2869" y="11030"/>
                  </a:cubicBezTo>
                  <a:cubicBezTo>
                    <a:pt x="1" y="20904"/>
                    <a:pt x="7006" y="31411"/>
                    <a:pt x="17013" y="31912"/>
                  </a:cubicBezTo>
                  <a:cubicBezTo>
                    <a:pt x="17403" y="31933"/>
                    <a:pt x="17796" y="31944"/>
                    <a:pt x="18191" y="31944"/>
                  </a:cubicBezTo>
                  <a:cubicBezTo>
                    <a:pt x="23366" y="31944"/>
                    <a:pt x="28855" y="30103"/>
                    <a:pt x="32357" y="26074"/>
                  </a:cubicBezTo>
                  <a:cubicBezTo>
                    <a:pt x="36060" y="21838"/>
                    <a:pt x="36894" y="15567"/>
                    <a:pt x="35059" y="10329"/>
                  </a:cubicBezTo>
                  <a:cubicBezTo>
                    <a:pt x="34025" y="7294"/>
                    <a:pt x="32057" y="4625"/>
                    <a:pt x="29255" y="2857"/>
                  </a:cubicBezTo>
                  <a:cubicBezTo>
                    <a:pt x="26201" y="966"/>
                    <a:pt x="22539" y="1"/>
                    <a:pt x="18910" y="1"/>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8"/>
            <p:cNvSpPr/>
            <p:nvPr/>
          </p:nvSpPr>
          <p:spPr>
            <a:xfrm>
              <a:off x="2408550" y="2490550"/>
              <a:ext cx="10875" cy="82600"/>
            </a:xfrm>
            <a:custGeom>
              <a:rect b="b" l="l" r="r" t="t"/>
              <a:pathLst>
                <a:path extrusionOk="0" h="3304" w="435">
                  <a:moveTo>
                    <a:pt x="1" y="1"/>
                  </a:moveTo>
                  <a:lnTo>
                    <a:pt x="1" y="3303"/>
                  </a:lnTo>
                  <a:lnTo>
                    <a:pt x="434" y="3303"/>
                  </a:lnTo>
                  <a:lnTo>
                    <a:pt x="4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8"/>
            <p:cNvSpPr/>
            <p:nvPr/>
          </p:nvSpPr>
          <p:spPr>
            <a:xfrm>
              <a:off x="2352675" y="2532250"/>
              <a:ext cx="10050" cy="82600"/>
            </a:xfrm>
            <a:custGeom>
              <a:rect b="b" l="l" r="r" t="t"/>
              <a:pathLst>
                <a:path extrusionOk="0" h="3304" w="402">
                  <a:moveTo>
                    <a:pt x="1" y="1"/>
                  </a:moveTo>
                  <a:lnTo>
                    <a:pt x="1" y="3303"/>
                  </a:lnTo>
                  <a:lnTo>
                    <a:pt x="401" y="3303"/>
                  </a:lnTo>
                  <a:lnTo>
                    <a:pt x="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8"/>
            <p:cNvSpPr/>
            <p:nvPr/>
          </p:nvSpPr>
          <p:spPr>
            <a:xfrm>
              <a:off x="2462775" y="2544775"/>
              <a:ext cx="10850" cy="58400"/>
            </a:xfrm>
            <a:custGeom>
              <a:rect b="b" l="l" r="r" t="t"/>
              <a:pathLst>
                <a:path extrusionOk="0" h="2336" w="434">
                  <a:moveTo>
                    <a:pt x="0" y="0"/>
                  </a:moveTo>
                  <a:lnTo>
                    <a:pt x="0" y="2335"/>
                  </a:lnTo>
                  <a:lnTo>
                    <a:pt x="434" y="2335"/>
                  </a:lnTo>
                  <a:lnTo>
                    <a:pt x="4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8"/>
            <p:cNvSpPr/>
            <p:nvPr/>
          </p:nvSpPr>
          <p:spPr>
            <a:xfrm>
              <a:off x="2244275" y="2905850"/>
              <a:ext cx="376950" cy="556250"/>
            </a:xfrm>
            <a:custGeom>
              <a:rect b="b" l="l" r="r" t="t"/>
              <a:pathLst>
                <a:path extrusionOk="0" h="22250" w="15078">
                  <a:moveTo>
                    <a:pt x="6805" y="4871"/>
                  </a:moveTo>
                  <a:cubicBezTo>
                    <a:pt x="7673" y="4871"/>
                    <a:pt x="8306" y="4904"/>
                    <a:pt x="8740" y="4971"/>
                  </a:cubicBezTo>
                  <a:cubicBezTo>
                    <a:pt x="9207" y="5038"/>
                    <a:pt x="9574" y="5238"/>
                    <a:pt x="9974" y="5571"/>
                  </a:cubicBezTo>
                  <a:cubicBezTo>
                    <a:pt x="10308" y="5905"/>
                    <a:pt x="10475" y="6405"/>
                    <a:pt x="10475" y="7139"/>
                  </a:cubicBezTo>
                  <a:cubicBezTo>
                    <a:pt x="10475" y="7806"/>
                    <a:pt x="10208" y="8373"/>
                    <a:pt x="9707" y="8840"/>
                  </a:cubicBezTo>
                  <a:cubicBezTo>
                    <a:pt x="9207" y="9307"/>
                    <a:pt x="8507" y="9541"/>
                    <a:pt x="7573" y="9541"/>
                  </a:cubicBezTo>
                  <a:lnTo>
                    <a:pt x="5371" y="9541"/>
                  </a:lnTo>
                  <a:lnTo>
                    <a:pt x="5371" y="4871"/>
                  </a:lnTo>
                  <a:close/>
                  <a:moveTo>
                    <a:pt x="7806" y="12510"/>
                  </a:moveTo>
                  <a:cubicBezTo>
                    <a:pt x="8907" y="12510"/>
                    <a:pt x="9741" y="12710"/>
                    <a:pt x="10241" y="13110"/>
                  </a:cubicBezTo>
                  <a:cubicBezTo>
                    <a:pt x="10741" y="13544"/>
                    <a:pt x="11008" y="14211"/>
                    <a:pt x="11008" y="15178"/>
                  </a:cubicBezTo>
                  <a:cubicBezTo>
                    <a:pt x="11008" y="16079"/>
                    <a:pt x="10708" y="16746"/>
                    <a:pt x="10041" y="17080"/>
                  </a:cubicBezTo>
                  <a:cubicBezTo>
                    <a:pt x="9407" y="17447"/>
                    <a:pt x="8507" y="17647"/>
                    <a:pt x="7239" y="17647"/>
                  </a:cubicBezTo>
                  <a:lnTo>
                    <a:pt x="5371" y="17647"/>
                  </a:lnTo>
                  <a:lnTo>
                    <a:pt x="5371" y="12510"/>
                  </a:lnTo>
                  <a:close/>
                  <a:moveTo>
                    <a:pt x="6372" y="1"/>
                  </a:moveTo>
                  <a:lnTo>
                    <a:pt x="3570" y="201"/>
                  </a:lnTo>
                  <a:lnTo>
                    <a:pt x="3403" y="1869"/>
                  </a:lnTo>
                  <a:lnTo>
                    <a:pt x="234" y="1869"/>
                  </a:lnTo>
                  <a:lnTo>
                    <a:pt x="0" y="4104"/>
                  </a:lnTo>
                  <a:cubicBezTo>
                    <a:pt x="234" y="4437"/>
                    <a:pt x="734" y="4771"/>
                    <a:pt x="1502" y="5038"/>
                  </a:cubicBezTo>
                  <a:lnTo>
                    <a:pt x="1502" y="17413"/>
                  </a:lnTo>
                  <a:cubicBezTo>
                    <a:pt x="734" y="17713"/>
                    <a:pt x="234" y="18014"/>
                    <a:pt x="0" y="18280"/>
                  </a:cubicBezTo>
                  <a:lnTo>
                    <a:pt x="234" y="20549"/>
                  </a:lnTo>
                  <a:lnTo>
                    <a:pt x="3403" y="20549"/>
                  </a:lnTo>
                  <a:lnTo>
                    <a:pt x="3536" y="22050"/>
                  </a:lnTo>
                  <a:lnTo>
                    <a:pt x="6338" y="22250"/>
                  </a:lnTo>
                  <a:lnTo>
                    <a:pt x="6405" y="20549"/>
                  </a:lnTo>
                  <a:lnTo>
                    <a:pt x="7873" y="20549"/>
                  </a:lnTo>
                  <a:lnTo>
                    <a:pt x="8006" y="22050"/>
                  </a:lnTo>
                  <a:lnTo>
                    <a:pt x="10775" y="22250"/>
                  </a:lnTo>
                  <a:lnTo>
                    <a:pt x="10875" y="20115"/>
                  </a:lnTo>
                  <a:cubicBezTo>
                    <a:pt x="11842" y="19882"/>
                    <a:pt x="12609" y="19548"/>
                    <a:pt x="13243" y="19081"/>
                  </a:cubicBezTo>
                  <a:cubicBezTo>
                    <a:pt x="14411" y="18214"/>
                    <a:pt x="15045" y="16879"/>
                    <a:pt x="15045" y="15045"/>
                  </a:cubicBezTo>
                  <a:cubicBezTo>
                    <a:pt x="15078" y="12843"/>
                    <a:pt x="14211" y="11242"/>
                    <a:pt x="12543" y="10375"/>
                  </a:cubicBezTo>
                  <a:cubicBezTo>
                    <a:pt x="13877" y="9307"/>
                    <a:pt x="14511" y="8140"/>
                    <a:pt x="14511" y="6872"/>
                  </a:cubicBezTo>
                  <a:cubicBezTo>
                    <a:pt x="14511" y="5238"/>
                    <a:pt x="14044" y="4004"/>
                    <a:pt x="13110" y="3203"/>
                  </a:cubicBezTo>
                  <a:cubicBezTo>
                    <a:pt x="12710" y="2836"/>
                    <a:pt x="12009" y="2536"/>
                    <a:pt x="11042" y="2302"/>
                  </a:cubicBezTo>
                  <a:cubicBezTo>
                    <a:pt x="11008" y="2302"/>
                    <a:pt x="10942" y="2236"/>
                    <a:pt x="10908" y="2236"/>
                  </a:cubicBezTo>
                  <a:lnTo>
                    <a:pt x="10842" y="1"/>
                  </a:lnTo>
                  <a:lnTo>
                    <a:pt x="8040" y="201"/>
                  </a:lnTo>
                  <a:lnTo>
                    <a:pt x="7873" y="1902"/>
                  </a:lnTo>
                  <a:cubicBezTo>
                    <a:pt x="7406" y="1902"/>
                    <a:pt x="6939" y="1869"/>
                    <a:pt x="6438" y="1869"/>
                  </a:cubicBezTo>
                  <a:lnTo>
                    <a:pt x="6372" y="1"/>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8"/>
            <p:cNvSpPr/>
            <p:nvPr/>
          </p:nvSpPr>
          <p:spPr>
            <a:xfrm>
              <a:off x="1966575" y="2790775"/>
              <a:ext cx="868975" cy="803100"/>
            </a:xfrm>
            <a:custGeom>
              <a:rect b="b" l="l" r="r" t="t"/>
              <a:pathLst>
                <a:path extrusionOk="0" h="32124" w="34759">
                  <a:moveTo>
                    <a:pt x="14111" y="0"/>
                  </a:moveTo>
                  <a:cubicBezTo>
                    <a:pt x="7773" y="1168"/>
                    <a:pt x="3136" y="5137"/>
                    <a:pt x="1468" y="10875"/>
                  </a:cubicBezTo>
                  <a:cubicBezTo>
                    <a:pt x="1" y="15845"/>
                    <a:pt x="935" y="21149"/>
                    <a:pt x="3970" y="25385"/>
                  </a:cubicBezTo>
                  <a:cubicBezTo>
                    <a:pt x="6805" y="29388"/>
                    <a:pt x="11108" y="31823"/>
                    <a:pt x="15778" y="32057"/>
                  </a:cubicBezTo>
                  <a:cubicBezTo>
                    <a:pt x="16179" y="32123"/>
                    <a:pt x="16546" y="32123"/>
                    <a:pt x="16946" y="32123"/>
                  </a:cubicBezTo>
                  <a:cubicBezTo>
                    <a:pt x="22750" y="32123"/>
                    <a:pt x="28021" y="29955"/>
                    <a:pt x="31323" y="26152"/>
                  </a:cubicBezTo>
                  <a:cubicBezTo>
                    <a:pt x="33024" y="24151"/>
                    <a:pt x="34258" y="21649"/>
                    <a:pt x="34759" y="18881"/>
                  </a:cubicBezTo>
                  <a:lnTo>
                    <a:pt x="34325" y="18814"/>
                  </a:lnTo>
                  <a:cubicBezTo>
                    <a:pt x="33825" y="21482"/>
                    <a:pt x="32657" y="23951"/>
                    <a:pt x="30989" y="25852"/>
                  </a:cubicBezTo>
                  <a:cubicBezTo>
                    <a:pt x="27811" y="29565"/>
                    <a:pt x="22556" y="31646"/>
                    <a:pt x="16846" y="31646"/>
                  </a:cubicBezTo>
                  <a:cubicBezTo>
                    <a:pt x="16503" y="31646"/>
                    <a:pt x="16158" y="31638"/>
                    <a:pt x="15812" y="31623"/>
                  </a:cubicBezTo>
                  <a:cubicBezTo>
                    <a:pt x="11275" y="31390"/>
                    <a:pt x="7072" y="29021"/>
                    <a:pt x="4304" y="25152"/>
                  </a:cubicBezTo>
                  <a:cubicBezTo>
                    <a:pt x="1335" y="20982"/>
                    <a:pt x="468" y="15845"/>
                    <a:pt x="1902" y="11008"/>
                  </a:cubicBezTo>
                  <a:cubicBezTo>
                    <a:pt x="3503" y="5438"/>
                    <a:pt x="8006" y="1535"/>
                    <a:pt x="14177" y="434"/>
                  </a:cubicBezTo>
                  <a:lnTo>
                    <a:pt x="1411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8"/>
            <p:cNvSpPr/>
            <p:nvPr/>
          </p:nvSpPr>
          <p:spPr>
            <a:xfrm>
              <a:off x="1857325" y="2761575"/>
              <a:ext cx="227700" cy="219350"/>
            </a:xfrm>
            <a:custGeom>
              <a:rect b="b" l="l" r="r" t="t"/>
              <a:pathLst>
                <a:path extrusionOk="0" h="8774" w="9108">
                  <a:moveTo>
                    <a:pt x="3870" y="1"/>
                  </a:moveTo>
                  <a:lnTo>
                    <a:pt x="2836" y="3904"/>
                  </a:lnTo>
                  <a:lnTo>
                    <a:pt x="1" y="4938"/>
                  </a:lnTo>
                  <a:lnTo>
                    <a:pt x="2836" y="5972"/>
                  </a:lnTo>
                  <a:lnTo>
                    <a:pt x="3870" y="8774"/>
                  </a:lnTo>
                  <a:lnTo>
                    <a:pt x="4938" y="5972"/>
                  </a:lnTo>
                  <a:lnTo>
                    <a:pt x="9107" y="4938"/>
                  </a:lnTo>
                  <a:lnTo>
                    <a:pt x="4938" y="3904"/>
                  </a:lnTo>
                  <a:lnTo>
                    <a:pt x="38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8"/>
            <p:cNvSpPr/>
            <p:nvPr/>
          </p:nvSpPr>
          <p:spPr>
            <a:xfrm>
              <a:off x="2487775" y="3660575"/>
              <a:ext cx="145975" cy="140950"/>
            </a:xfrm>
            <a:custGeom>
              <a:rect b="b" l="l" r="r" t="t"/>
              <a:pathLst>
                <a:path extrusionOk="0" h="5638" w="5839">
                  <a:moveTo>
                    <a:pt x="2469" y="0"/>
                  </a:moveTo>
                  <a:lnTo>
                    <a:pt x="1802" y="2468"/>
                  </a:lnTo>
                  <a:lnTo>
                    <a:pt x="1" y="3136"/>
                  </a:lnTo>
                  <a:lnTo>
                    <a:pt x="1802" y="3803"/>
                  </a:lnTo>
                  <a:lnTo>
                    <a:pt x="2469" y="5637"/>
                  </a:lnTo>
                  <a:lnTo>
                    <a:pt x="3136" y="3803"/>
                  </a:lnTo>
                  <a:lnTo>
                    <a:pt x="5838" y="3136"/>
                  </a:lnTo>
                  <a:lnTo>
                    <a:pt x="3136" y="2468"/>
                  </a:lnTo>
                  <a:lnTo>
                    <a:pt x="24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8"/>
            <p:cNvSpPr/>
            <p:nvPr/>
          </p:nvSpPr>
          <p:spPr>
            <a:xfrm>
              <a:off x="2344350" y="3749800"/>
              <a:ext cx="105100" cy="101750"/>
            </a:xfrm>
            <a:custGeom>
              <a:rect b="b" l="l" r="r" t="t"/>
              <a:pathLst>
                <a:path extrusionOk="0" h="4070" w="4204">
                  <a:moveTo>
                    <a:pt x="1802" y="0"/>
                  </a:moveTo>
                  <a:lnTo>
                    <a:pt x="1335" y="1802"/>
                  </a:lnTo>
                  <a:lnTo>
                    <a:pt x="0" y="2302"/>
                  </a:lnTo>
                  <a:lnTo>
                    <a:pt x="1335" y="2769"/>
                  </a:lnTo>
                  <a:lnTo>
                    <a:pt x="1802" y="4070"/>
                  </a:lnTo>
                  <a:lnTo>
                    <a:pt x="2302" y="2769"/>
                  </a:lnTo>
                  <a:lnTo>
                    <a:pt x="4203" y="2302"/>
                  </a:lnTo>
                  <a:lnTo>
                    <a:pt x="2302" y="1802"/>
                  </a:lnTo>
                  <a:lnTo>
                    <a:pt x="1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5" name="Shape 2255"/>
        <p:cNvGrpSpPr/>
        <p:nvPr/>
      </p:nvGrpSpPr>
      <p:grpSpPr>
        <a:xfrm>
          <a:off x="0" y="0"/>
          <a:ext cx="0" cy="0"/>
          <a:chOff x="0" y="0"/>
          <a:chExt cx="0" cy="0"/>
        </a:xfrm>
      </p:grpSpPr>
      <p:sp>
        <p:nvSpPr>
          <p:cNvPr id="2256" name="Google Shape;2256;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t>
            </a:r>
            <a:r>
              <a:rPr lang="en"/>
              <a:t>usiness case</a:t>
            </a:r>
            <a:endParaRPr/>
          </a:p>
        </p:txBody>
      </p:sp>
      <p:sp>
        <p:nvSpPr>
          <p:cNvPr id="2257" name="Google Shape;2257;p69"/>
          <p:cNvSpPr/>
          <p:nvPr/>
        </p:nvSpPr>
        <p:spPr>
          <a:xfrm>
            <a:off x="720000" y="1634026"/>
            <a:ext cx="658500" cy="658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1</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258" name="Google Shape;2258;p69"/>
          <p:cNvSpPr/>
          <p:nvPr/>
        </p:nvSpPr>
        <p:spPr>
          <a:xfrm>
            <a:off x="1378400" y="1634025"/>
            <a:ext cx="2222100" cy="658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Mercury is the closest planet to the Sun</a:t>
            </a:r>
            <a:endParaRPr sz="1200">
              <a:solidFill>
                <a:schemeClr val="dk1"/>
              </a:solidFill>
              <a:latin typeface="Albert Sans"/>
              <a:ea typeface="Albert Sans"/>
              <a:cs typeface="Albert Sans"/>
              <a:sym typeface="Albert Sans"/>
            </a:endParaRPr>
          </a:p>
        </p:txBody>
      </p:sp>
      <p:sp>
        <p:nvSpPr>
          <p:cNvPr id="2259" name="Google Shape;2259;p69"/>
          <p:cNvSpPr/>
          <p:nvPr/>
        </p:nvSpPr>
        <p:spPr>
          <a:xfrm>
            <a:off x="720000" y="2552675"/>
            <a:ext cx="658500" cy="658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2</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260" name="Google Shape;2260;p69"/>
          <p:cNvSpPr/>
          <p:nvPr/>
        </p:nvSpPr>
        <p:spPr>
          <a:xfrm>
            <a:off x="1378400" y="2552675"/>
            <a:ext cx="2222100" cy="658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Jupiter is the biggest planet of them all</a:t>
            </a:r>
            <a:endParaRPr sz="1200">
              <a:solidFill>
                <a:schemeClr val="dk1"/>
              </a:solidFill>
              <a:latin typeface="Albert Sans"/>
              <a:ea typeface="Albert Sans"/>
              <a:cs typeface="Albert Sans"/>
              <a:sym typeface="Albert Sans"/>
            </a:endParaRPr>
          </a:p>
        </p:txBody>
      </p:sp>
      <p:sp>
        <p:nvSpPr>
          <p:cNvPr id="2261" name="Google Shape;2261;p69"/>
          <p:cNvSpPr/>
          <p:nvPr/>
        </p:nvSpPr>
        <p:spPr>
          <a:xfrm>
            <a:off x="720000" y="3471324"/>
            <a:ext cx="658500" cy="658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3</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262" name="Google Shape;2262;p69"/>
          <p:cNvSpPr/>
          <p:nvPr/>
        </p:nvSpPr>
        <p:spPr>
          <a:xfrm>
            <a:off x="1378400" y="3471324"/>
            <a:ext cx="2222100" cy="658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Venus is the second planet from the Sun</a:t>
            </a:r>
            <a:endParaRPr sz="1200">
              <a:solidFill>
                <a:schemeClr val="dk1"/>
              </a:solidFill>
              <a:latin typeface="Albert Sans"/>
              <a:ea typeface="Albert Sans"/>
              <a:cs typeface="Albert Sans"/>
              <a:sym typeface="Albert Sans"/>
            </a:endParaRPr>
          </a:p>
        </p:txBody>
      </p:sp>
      <p:sp>
        <p:nvSpPr>
          <p:cNvPr id="2263" name="Google Shape;2263;p69"/>
          <p:cNvSpPr/>
          <p:nvPr/>
        </p:nvSpPr>
        <p:spPr>
          <a:xfrm>
            <a:off x="7765501" y="1634026"/>
            <a:ext cx="658500" cy="658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4</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264" name="Google Shape;2264;p69"/>
          <p:cNvSpPr/>
          <p:nvPr/>
        </p:nvSpPr>
        <p:spPr>
          <a:xfrm>
            <a:off x="5543500" y="1634025"/>
            <a:ext cx="2222100" cy="658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Albert Sans"/>
                <a:ea typeface="Albert Sans"/>
                <a:cs typeface="Albert Sans"/>
                <a:sym typeface="Albert Sans"/>
              </a:rPr>
              <a:t>Saturn is composed of hydrogen and helium</a:t>
            </a:r>
            <a:endParaRPr sz="1200">
              <a:solidFill>
                <a:schemeClr val="dk1"/>
              </a:solidFill>
              <a:latin typeface="Albert Sans"/>
              <a:ea typeface="Albert Sans"/>
              <a:cs typeface="Albert Sans"/>
              <a:sym typeface="Albert Sans"/>
            </a:endParaRPr>
          </a:p>
        </p:txBody>
      </p:sp>
      <p:sp>
        <p:nvSpPr>
          <p:cNvPr id="2265" name="Google Shape;2265;p69"/>
          <p:cNvSpPr/>
          <p:nvPr/>
        </p:nvSpPr>
        <p:spPr>
          <a:xfrm>
            <a:off x="7765501" y="2552675"/>
            <a:ext cx="658500" cy="658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5</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266" name="Google Shape;2266;p69"/>
          <p:cNvSpPr/>
          <p:nvPr/>
        </p:nvSpPr>
        <p:spPr>
          <a:xfrm>
            <a:off x="5543500" y="2552675"/>
            <a:ext cx="2222100" cy="658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Albert Sans"/>
                <a:ea typeface="Albert Sans"/>
                <a:cs typeface="Albert Sans"/>
                <a:sym typeface="Albert Sans"/>
              </a:rPr>
              <a:t>Despite being red, Mars </a:t>
            </a:r>
            <a:r>
              <a:rPr lang="en" sz="1200">
                <a:solidFill>
                  <a:schemeClr val="dk1"/>
                </a:solidFill>
                <a:latin typeface="Albert Sans"/>
                <a:ea typeface="Albert Sans"/>
                <a:cs typeface="Albert Sans"/>
                <a:sym typeface="Albert Sans"/>
              </a:rPr>
              <a:t>is actually a cold place</a:t>
            </a:r>
            <a:endParaRPr sz="1200">
              <a:solidFill>
                <a:schemeClr val="dk1"/>
              </a:solidFill>
              <a:latin typeface="Albert Sans"/>
              <a:ea typeface="Albert Sans"/>
              <a:cs typeface="Albert Sans"/>
              <a:sym typeface="Albert Sans"/>
            </a:endParaRPr>
          </a:p>
        </p:txBody>
      </p:sp>
      <p:sp>
        <p:nvSpPr>
          <p:cNvPr id="2267" name="Google Shape;2267;p69"/>
          <p:cNvSpPr/>
          <p:nvPr/>
        </p:nvSpPr>
        <p:spPr>
          <a:xfrm>
            <a:off x="7765501" y="3471324"/>
            <a:ext cx="658500" cy="658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6</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268" name="Google Shape;2268;p69"/>
          <p:cNvSpPr/>
          <p:nvPr/>
        </p:nvSpPr>
        <p:spPr>
          <a:xfrm>
            <a:off x="5543500" y="3471324"/>
            <a:ext cx="2222100" cy="658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Albert Sans"/>
                <a:ea typeface="Albert Sans"/>
                <a:cs typeface="Albert Sans"/>
                <a:sym typeface="Albert Sans"/>
              </a:rPr>
              <a:t>Neptune is the farthest planet from the Sun</a:t>
            </a:r>
            <a:endParaRPr sz="1200">
              <a:solidFill>
                <a:schemeClr val="dk1"/>
              </a:solidFill>
              <a:latin typeface="Albert Sans"/>
              <a:ea typeface="Albert Sans"/>
              <a:cs typeface="Albert Sans"/>
              <a:sym typeface="Albert Sans"/>
            </a:endParaRPr>
          </a:p>
        </p:txBody>
      </p:sp>
      <p:sp>
        <p:nvSpPr>
          <p:cNvPr id="2269" name="Google Shape;2269;p69"/>
          <p:cNvSpPr/>
          <p:nvPr/>
        </p:nvSpPr>
        <p:spPr>
          <a:xfrm>
            <a:off x="3869375" y="2163875"/>
            <a:ext cx="1405200" cy="1405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Company logo here</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270" name="Google Shape;2270;p69"/>
          <p:cNvSpPr/>
          <p:nvPr/>
        </p:nvSpPr>
        <p:spPr>
          <a:xfrm>
            <a:off x="3869375" y="1634025"/>
            <a:ext cx="1405200" cy="36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accent6"/>
                </a:solidFill>
                <a:latin typeface="Fira Sans Condensed ExtraBold"/>
                <a:ea typeface="Fira Sans Condensed ExtraBold"/>
                <a:cs typeface="Fira Sans Condensed ExtraBold"/>
                <a:sym typeface="Fira Sans Condensed ExtraBold"/>
              </a:rPr>
              <a:t>Business Name</a:t>
            </a:r>
            <a:endParaRPr sz="1200">
              <a:solidFill>
                <a:schemeClr val="accent6"/>
              </a:solidFill>
              <a:latin typeface="Fira Sans Condensed ExtraBold"/>
              <a:ea typeface="Fira Sans Condensed ExtraBold"/>
              <a:cs typeface="Fira Sans Condensed ExtraBold"/>
              <a:sym typeface="Fira Sans Condensed ExtraBold"/>
            </a:endParaRPr>
          </a:p>
        </p:txBody>
      </p:sp>
      <p:sp>
        <p:nvSpPr>
          <p:cNvPr id="2271" name="Google Shape;2271;p69"/>
          <p:cNvSpPr/>
          <p:nvPr/>
        </p:nvSpPr>
        <p:spPr>
          <a:xfrm>
            <a:off x="3869400" y="3767725"/>
            <a:ext cx="1405200" cy="36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accent6"/>
                </a:solidFill>
                <a:latin typeface="Fira Sans Condensed ExtraBold"/>
                <a:ea typeface="Fira Sans Condensed ExtraBold"/>
                <a:cs typeface="Fira Sans Condensed ExtraBold"/>
                <a:sym typeface="Fira Sans Condensed ExtraBold"/>
              </a:rPr>
              <a:t>Xx/xx/xx</a:t>
            </a:r>
            <a:endParaRPr sz="1200">
              <a:solidFill>
                <a:schemeClr val="accent6"/>
              </a:solidFill>
              <a:latin typeface="Fira Sans Condensed ExtraBold"/>
              <a:ea typeface="Fira Sans Condensed ExtraBold"/>
              <a:cs typeface="Fira Sans Condensed ExtraBold"/>
              <a:sym typeface="Fira Sans Condensed ExtraBo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5" name="Shape 2275"/>
        <p:cNvGrpSpPr/>
        <p:nvPr/>
      </p:nvGrpSpPr>
      <p:grpSpPr>
        <a:xfrm>
          <a:off x="0" y="0"/>
          <a:ext cx="0" cy="0"/>
          <a:chOff x="0" y="0"/>
          <a:chExt cx="0" cy="0"/>
        </a:xfrm>
      </p:grpSpPr>
      <p:sp>
        <p:nvSpPr>
          <p:cNvPr id="2276" name="Google Shape;2276;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ompetitor comparison table</a:t>
            </a:r>
            <a:endParaRPr/>
          </a:p>
        </p:txBody>
      </p:sp>
      <p:graphicFrame>
        <p:nvGraphicFramePr>
          <p:cNvPr id="2277" name="Google Shape;2277;p70"/>
          <p:cNvGraphicFramePr/>
          <p:nvPr/>
        </p:nvGraphicFramePr>
        <p:xfrm>
          <a:off x="720000" y="1465500"/>
          <a:ext cx="3000000" cy="3000000"/>
        </p:xfrm>
        <a:graphic>
          <a:graphicData uri="http://schemas.openxmlformats.org/drawingml/2006/table">
            <a:tbl>
              <a:tblPr>
                <a:noFill/>
                <a:tableStyleId>{34C08C47-54C0-4DEC-A6DF-C4149ECBD863}</a:tableStyleId>
              </a:tblPr>
              <a:tblGrid>
                <a:gridCol w="1926000"/>
                <a:gridCol w="1926000"/>
                <a:gridCol w="1926000"/>
                <a:gridCol w="1926000"/>
              </a:tblGrid>
              <a:tr h="470450">
                <a:tc>
                  <a:txBody>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Attributes</a:t>
                      </a:r>
                      <a:endParaRPr sz="1800">
                        <a:solidFill>
                          <a:schemeClr val="accent6"/>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Competitor A</a:t>
                      </a:r>
                      <a:endParaRPr sz="1800">
                        <a:solidFill>
                          <a:schemeClr val="accent3"/>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Competitor B</a:t>
                      </a:r>
                      <a:endParaRPr sz="1800">
                        <a:solidFill>
                          <a:schemeClr val="accent3"/>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My business</a:t>
                      </a:r>
                      <a:endParaRPr sz="1800">
                        <a:solidFill>
                          <a:schemeClr val="accent3"/>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470450">
                <a:tc>
                  <a:txBody>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Price</a:t>
                      </a:r>
                      <a:endParaRPr sz="18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$360</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$320</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$300</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470450">
                <a:tc>
                  <a:txBody>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Quality</a:t>
                      </a:r>
                      <a:endParaRPr sz="18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Low</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Medium</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High</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470450">
                <a:tc>
                  <a:txBody>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Customer age</a:t>
                      </a:r>
                      <a:endParaRPr sz="18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20-40</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18-45</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18-50</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470450">
                <a:tc>
                  <a:txBody>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Reputation</a:t>
                      </a:r>
                      <a:endParaRPr sz="18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Bad</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Average</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Good</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r h="470450">
                <a:tc>
                  <a:txBody>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Location</a:t>
                      </a:r>
                      <a:endParaRPr sz="1800">
                        <a:solidFill>
                          <a:schemeClr val="dk1"/>
                        </a:solidFill>
                        <a:latin typeface="Fira Sans Condensed ExtraBold"/>
                        <a:ea typeface="Fira Sans Condensed ExtraBold"/>
                        <a:cs typeface="Fira Sans Condensed ExtraBold"/>
                        <a:sym typeface="Fira Sans Condensed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Spain</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Italy</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USA</a:t>
                      </a:r>
                      <a:endParaRPr sz="12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1" name="Shape 2281"/>
        <p:cNvGrpSpPr/>
        <p:nvPr/>
      </p:nvGrpSpPr>
      <p:grpSpPr>
        <a:xfrm>
          <a:off x="0" y="0"/>
          <a:ext cx="0" cy="0"/>
          <a:chOff x="0" y="0"/>
          <a:chExt cx="0" cy="0"/>
        </a:xfrm>
      </p:grpSpPr>
      <p:sp>
        <p:nvSpPr>
          <p:cNvPr id="2282" name="Google Shape;2282;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Buyer persona</a:t>
            </a:r>
            <a:endParaRPr/>
          </a:p>
        </p:txBody>
      </p:sp>
      <p:sp>
        <p:nvSpPr>
          <p:cNvPr id="2283" name="Google Shape;2283;p71"/>
          <p:cNvSpPr/>
          <p:nvPr/>
        </p:nvSpPr>
        <p:spPr>
          <a:xfrm>
            <a:off x="3745900" y="1202400"/>
            <a:ext cx="2171100" cy="174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1"/>
          <p:cNvSpPr/>
          <p:nvPr/>
        </p:nvSpPr>
        <p:spPr>
          <a:xfrm>
            <a:off x="3745900" y="1202400"/>
            <a:ext cx="1766700" cy="17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1"/>
          <p:cNvSpPr/>
          <p:nvPr/>
        </p:nvSpPr>
        <p:spPr>
          <a:xfrm>
            <a:off x="3745900" y="1568775"/>
            <a:ext cx="2171100" cy="174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1"/>
          <p:cNvSpPr/>
          <p:nvPr/>
        </p:nvSpPr>
        <p:spPr>
          <a:xfrm>
            <a:off x="3745900" y="1568775"/>
            <a:ext cx="803100" cy="17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1"/>
          <p:cNvSpPr/>
          <p:nvPr/>
        </p:nvSpPr>
        <p:spPr>
          <a:xfrm>
            <a:off x="3745900" y="1935150"/>
            <a:ext cx="2171100" cy="174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1"/>
          <p:cNvSpPr/>
          <p:nvPr/>
        </p:nvSpPr>
        <p:spPr>
          <a:xfrm>
            <a:off x="3745900" y="1935150"/>
            <a:ext cx="1104300" cy="17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1"/>
          <p:cNvSpPr/>
          <p:nvPr/>
        </p:nvSpPr>
        <p:spPr>
          <a:xfrm>
            <a:off x="3745900" y="2301525"/>
            <a:ext cx="2171100" cy="174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1"/>
          <p:cNvSpPr/>
          <p:nvPr/>
        </p:nvSpPr>
        <p:spPr>
          <a:xfrm>
            <a:off x="3745900" y="2301525"/>
            <a:ext cx="1506000" cy="17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91" name="Google Shape;2291;p71"/>
          <p:cNvPicPr preferRelativeResize="0"/>
          <p:nvPr/>
        </p:nvPicPr>
        <p:blipFill rotWithShape="1">
          <a:blip r:embed="rId3">
            <a:alphaModFix/>
          </a:blip>
          <a:srcRect b="0" l="14549" r="18801" t="0"/>
          <a:stretch/>
        </p:blipFill>
        <p:spPr>
          <a:xfrm>
            <a:off x="720000" y="1154550"/>
            <a:ext cx="2102175" cy="2102172"/>
          </a:xfrm>
          <a:prstGeom prst="rect">
            <a:avLst/>
          </a:prstGeom>
          <a:noFill/>
          <a:ln>
            <a:noFill/>
          </a:ln>
        </p:spPr>
      </p:pic>
      <p:sp>
        <p:nvSpPr>
          <p:cNvPr id="2292" name="Google Shape;2292;p71"/>
          <p:cNvSpPr txBox="1"/>
          <p:nvPr/>
        </p:nvSpPr>
        <p:spPr>
          <a:xfrm>
            <a:off x="720000" y="3434625"/>
            <a:ext cx="1021200" cy="25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Name</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293" name="Google Shape;2293;p71"/>
          <p:cNvSpPr txBox="1"/>
          <p:nvPr/>
        </p:nvSpPr>
        <p:spPr>
          <a:xfrm>
            <a:off x="720000" y="3833914"/>
            <a:ext cx="1021200" cy="25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Age</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294" name="Google Shape;2294;p71"/>
          <p:cNvSpPr txBox="1"/>
          <p:nvPr/>
        </p:nvSpPr>
        <p:spPr>
          <a:xfrm>
            <a:off x="1741146" y="3434625"/>
            <a:ext cx="10809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Anna Wilson</a:t>
            </a:r>
            <a:endParaRPr sz="1200">
              <a:solidFill>
                <a:schemeClr val="dk1"/>
              </a:solidFill>
              <a:latin typeface="Albert Sans"/>
              <a:ea typeface="Albert Sans"/>
              <a:cs typeface="Albert Sans"/>
              <a:sym typeface="Albert Sans"/>
            </a:endParaRPr>
          </a:p>
        </p:txBody>
      </p:sp>
      <p:sp>
        <p:nvSpPr>
          <p:cNvPr id="2295" name="Google Shape;2295;p71"/>
          <p:cNvSpPr txBox="1"/>
          <p:nvPr/>
        </p:nvSpPr>
        <p:spPr>
          <a:xfrm>
            <a:off x="1741146" y="3833902"/>
            <a:ext cx="10809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XX years old</a:t>
            </a:r>
            <a:endParaRPr sz="1200">
              <a:solidFill>
                <a:schemeClr val="dk1"/>
              </a:solidFill>
              <a:latin typeface="Albert Sans"/>
              <a:ea typeface="Albert Sans"/>
              <a:cs typeface="Albert Sans"/>
              <a:sym typeface="Albert Sans"/>
            </a:endParaRPr>
          </a:p>
        </p:txBody>
      </p:sp>
      <p:sp>
        <p:nvSpPr>
          <p:cNvPr id="2296" name="Google Shape;2296;p71"/>
          <p:cNvSpPr txBox="1"/>
          <p:nvPr/>
        </p:nvSpPr>
        <p:spPr>
          <a:xfrm>
            <a:off x="720000" y="4233169"/>
            <a:ext cx="1021200" cy="25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Occupation</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297" name="Google Shape;2297;p71"/>
          <p:cNvSpPr txBox="1"/>
          <p:nvPr/>
        </p:nvSpPr>
        <p:spPr>
          <a:xfrm>
            <a:off x="1741146" y="4233169"/>
            <a:ext cx="10809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Lawyer</a:t>
            </a:r>
            <a:endParaRPr sz="1200">
              <a:solidFill>
                <a:schemeClr val="dk1"/>
              </a:solidFill>
              <a:latin typeface="Albert Sans"/>
              <a:ea typeface="Albert Sans"/>
              <a:cs typeface="Albert Sans"/>
              <a:sym typeface="Albert Sans"/>
            </a:endParaRPr>
          </a:p>
        </p:txBody>
      </p:sp>
      <p:sp>
        <p:nvSpPr>
          <p:cNvPr id="2298" name="Google Shape;2298;p71"/>
          <p:cNvSpPr txBox="1"/>
          <p:nvPr/>
        </p:nvSpPr>
        <p:spPr>
          <a:xfrm>
            <a:off x="3001600" y="1161450"/>
            <a:ext cx="7443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H</a:t>
            </a:r>
            <a:r>
              <a:rPr lang="en" sz="1200">
                <a:solidFill>
                  <a:schemeClr val="dk1"/>
                </a:solidFill>
                <a:latin typeface="Fira Sans Condensed ExtraBold"/>
                <a:ea typeface="Fira Sans Condensed ExtraBold"/>
                <a:cs typeface="Fira Sans Condensed ExtraBold"/>
                <a:sym typeface="Fira Sans Condensed ExtraBold"/>
              </a:rPr>
              <a:t>obby 1</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299" name="Google Shape;2299;p71"/>
          <p:cNvSpPr txBox="1"/>
          <p:nvPr/>
        </p:nvSpPr>
        <p:spPr>
          <a:xfrm>
            <a:off x="3001600" y="1527825"/>
            <a:ext cx="7443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H</a:t>
            </a:r>
            <a:r>
              <a:rPr lang="en" sz="1200">
                <a:solidFill>
                  <a:schemeClr val="dk1"/>
                </a:solidFill>
                <a:latin typeface="Fira Sans Condensed ExtraBold"/>
                <a:ea typeface="Fira Sans Condensed ExtraBold"/>
                <a:cs typeface="Fira Sans Condensed ExtraBold"/>
                <a:sym typeface="Fira Sans Condensed ExtraBold"/>
              </a:rPr>
              <a:t>obby 2</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00" name="Google Shape;2300;p71"/>
          <p:cNvSpPr txBox="1"/>
          <p:nvPr/>
        </p:nvSpPr>
        <p:spPr>
          <a:xfrm>
            <a:off x="3001600" y="1894200"/>
            <a:ext cx="7443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H</a:t>
            </a:r>
            <a:r>
              <a:rPr lang="en" sz="1200">
                <a:solidFill>
                  <a:schemeClr val="dk1"/>
                </a:solidFill>
                <a:latin typeface="Fira Sans Condensed ExtraBold"/>
                <a:ea typeface="Fira Sans Condensed ExtraBold"/>
                <a:cs typeface="Fira Sans Condensed ExtraBold"/>
                <a:sym typeface="Fira Sans Condensed ExtraBold"/>
              </a:rPr>
              <a:t>obby 3</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01" name="Google Shape;2301;p71"/>
          <p:cNvSpPr txBox="1"/>
          <p:nvPr/>
        </p:nvSpPr>
        <p:spPr>
          <a:xfrm>
            <a:off x="3001600" y="2260575"/>
            <a:ext cx="7443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H</a:t>
            </a:r>
            <a:r>
              <a:rPr lang="en" sz="1200">
                <a:solidFill>
                  <a:schemeClr val="dk1"/>
                </a:solidFill>
                <a:latin typeface="Fira Sans Condensed ExtraBold"/>
                <a:ea typeface="Fira Sans Condensed ExtraBold"/>
                <a:cs typeface="Fira Sans Condensed ExtraBold"/>
                <a:sym typeface="Fira Sans Condensed ExtraBold"/>
              </a:rPr>
              <a:t>obby 4</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02" name="Google Shape;2302;p71"/>
          <p:cNvSpPr txBox="1"/>
          <p:nvPr/>
        </p:nvSpPr>
        <p:spPr>
          <a:xfrm>
            <a:off x="5917000" y="1161450"/>
            <a:ext cx="519600" cy="256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Albert Sans"/>
                <a:ea typeface="Albert Sans"/>
                <a:cs typeface="Albert Sans"/>
                <a:sym typeface="Albert Sans"/>
              </a:rPr>
              <a:t>84</a:t>
            </a: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303" name="Google Shape;2303;p71"/>
          <p:cNvSpPr txBox="1"/>
          <p:nvPr/>
        </p:nvSpPr>
        <p:spPr>
          <a:xfrm>
            <a:off x="5917000" y="1527825"/>
            <a:ext cx="519600" cy="256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Albert Sans"/>
                <a:ea typeface="Albert Sans"/>
                <a:cs typeface="Albert Sans"/>
                <a:sym typeface="Albert Sans"/>
              </a:rPr>
              <a:t>36</a:t>
            </a: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304" name="Google Shape;2304;p71"/>
          <p:cNvSpPr txBox="1"/>
          <p:nvPr/>
        </p:nvSpPr>
        <p:spPr>
          <a:xfrm>
            <a:off x="5917000" y="1894200"/>
            <a:ext cx="519600" cy="256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Albert Sans"/>
                <a:ea typeface="Albert Sans"/>
                <a:cs typeface="Albert Sans"/>
                <a:sym typeface="Albert Sans"/>
              </a:rPr>
              <a:t>45</a:t>
            </a: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305" name="Google Shape;2305;p71"/>
          <p:cNvSpPr txBox="1"/>
          <p:nvPr/>
        </p:nvSpPr>
        <p:spPr>
          <a:xfrm>
            <a:off x="5917000" y="2260575"/>
            <a:ext cx="519600" cy="256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Albert Sans"/>
                <a:ea typeface="Albert Sans"/>
                <a:cs typeface="Albert Sans"/>
                <a:sym typeface="Albert Sans"/>
              </a:rPr>
              <a:t>72</a:t>
            </a: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306" name="Google Shape;2306;p71"/>
          <p:cNvSpPr/>
          <p:nvPr/>
        </p:nvSpPr>
        <p:spPr>
          <a:xfrm rot="-5400000">
            <a:off x="6719525" y="3103375"/>
            <a:ext cx="1322700" cy="1322700"/>
          </a:xfrm>
          <a:prstGeom prst="blockArc">
            <a:avLst>
              <a:gd fmla="val 10800000" name="adj1"/>
              <a:gd fmla="val 0" name="adj2"/>
              <a:gd fmla="val 25000"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1"/>
          <p:cNvSpPr/>
          <p:nvPr/>
        </p:nvSpPr>
        <p:spPr>
          <a:xfrm>
            <a:off x="6719525" y="3103375"/>
            <a:ext cx="1322700" cy="1322700"/>
          </a:xfrm>
          <a:prstGeom prst="blockArc">
            <a:avLst>
              <a:gd fmla="val 16167749" name="adj1"/>
              <a:gd fmla="val 8129404" name="adj2"/>
              <a:gd fmla="val 25155"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1"/>
          <p:cNvSpPr/>
          <p:nvPr/>
        </p:nvSpPr>
        <p:spPr>
          <a:xfrm>
            <a:off x="3109000" y="3214450"/>
            <a:ext cx="3171900" cy="1404600"/>
          </a:xfrm>
          <a:prstGeom prst="rect">
            <a:avLst/>
          </a:prstGeom>
          <a:noFill/>
          <a:ln>
            <a:noFill/>
          </a:ln>
        </p:spPr>
        <p:txBody>
          <a:bodyPr anchorCtr="0" anchor="ctr" bIns="126000" lIns="91425" spcFirstLastPara="1" rIns="91425" wrap="square" tIns="126000">
            <a:noAutofit/>
          </a:bodyPr>
          <a:lstStyle/>
          <a:p>
            <a:pPr indent="0" lvl="0" marL="0" rtl="0" algn="l">
              <a:lnSpc>
                <a:spcPct val="100000"/>
              </a:lnSpc>
              <a:spcBef>
                <a:spcPts val="0"/>
              </a:spcBef>
              <a:spcAft>
                <a:spcPts val="0"/>
              </a:spcAft>
              <a:buNone/>
            </a:pPr>
            <a:r>
              <a:rPr lang="en" sz="1200">
                <a:solidFill>
                  <a:schemeClr val="dk1"/>
                </a:solidFill>
                <a:latin typeface="Albert Sans"/>
                <a:ea typeface="Albert Sans"/>
                <a:cs typeface="Albert Sans"/>
                <a:sym typeface="Albert Sans"/>
              </a:rPr>
              <a:t>Venus has a beautiful name and is the second planet from the Sun. It’s terribly hot, even hotter than Mercury, and its atmosphere is extremely poisonous</a:t>
            </a:r>
            <a:r>
              <a:rPr lang="en" sz="1200">
                <a:solidFill>
                  <a:schemeClr val="dk1"/>
                </a:solidFill>
                <a:latin typeface="Albert Sans"/>
                <a:ea typeface="Albert Sans"/>
                <a:cs typeface="Albert Sans"/>
                <a:sym typeface="Albert Sans"/>
              </a:rPr>
              <a:t>. It’s the second-brightest natural object in the night sky after the Moon</a:t>
            </a:r>
            <a:endParaRPr sz="1200">
              <a:solidFill>
                <a:schemeClr val="dk1"/>
              </a:solidFill>
              <a:latin typeface="Albert Sans"/>
              <a:ea typeface="Albert Sans"/>
              <a:cs typeface="Albert Sans"/>
              <a:sym typeface="Albert Sans"/>
            </a:endParaRPr>
          </a:p>
        </p:txBody>
      </p:sp>
      <p:sp>
        <p:nvSpPr>
          <p:cNvPr id="2309" name="Google Shape;2309;p71"/>
          <p:cNvSpPr/>
          <p:nvPr/>
        </p:nvSpPr>
        <p:spPr>
          <a:xfrm>
            <a:off x="6676025" y="1202400"/>
            <a:ext cx="174600" cy="174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1"/>
          <p:cNvSpPr/>
          <p:nvPr/>
        </p:nvSpPr>
        <p:spPr>
          <a:xfrm>
            <a:off x="6676025" y="2093475"/>
            <a:ext cx="174600" cy="174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1"/>
          <p:cNvSpPr txBox="1"/>
          <p:nvPr/>
        </p:nvSpPr>
        <p:spPr>
          <a:xfrm>
            <a:off x="3109000" y="2993325"/>
            <a:ext cx="3171900" cy="256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Venus</a:t>
            </a:r>
            <a:endParaRPr sz="1800">
              <a:solidFill>
                <a:schemeClr val="accent6"/>
              </a:solidFill>
              <a:latin typeface="Fira Sans Condensed ExtraBold"/>
              <a:ea typeface="Fira Sans Condensed ExtraBold"/>
              <a:cs typeface="Fira Sans Condensed ExtraBold"/>
              <a:sym typeface="Fira Sans Condensed ExtraBold"/>
            </a:endParaRPr>
          </a:p>
        </p:txBody>
      </p:sp>
      <p:sp>
        <p:nvSpPr>
          <p:cNvPr id="2312" name="Google Shape;2312;p71"/>
          <p:cNvSpPr txBox="1"/>
          <p:nvPr/>
        </p:nvSpPr>
        <p:spPr>
          <a:xfrm>
            <a:off x="6850625" y="1161450"/>
            <a:ext cx="15735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Mars</a:t>
            </a:r>
            <a:endParaRPr sz="1800">
              <a:latin typeface="Fira Sans Condensed ExtraBold"/>
              <a:ea typeface="Fira Sans Condensed ExtraBold"/>
              <a:cs typeface="Fira Sans Condensed ExtraBold"/>
              <a:sym typeface="Fira Sans Condensed ExtraBold"/>
            </a:endParaRPr>
          </a:p>
        </p:txBody>
      </p:sp>
      <p:sp>
        <p:nvSpPr>
          <p:cNvPr id="2313" name="Google Shape;2313;p71"/>
          <p:cNvSpPr txBox="1"/>
          <p:nvPr/>
        </p:nvSpPr>
        <p:spPr>
          <a:xfrm>
            <a:off x="6850625" y="2052525"/>
            <a:ext cx="15735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Mercury</a:t>
            </a:r>
            <a:endParaRPr sz="1800">
              <a:latin typeface="Fira Sans Condensed ExtraBold"/>
              <a:ea typeface="Fira Sans Condensed ExtraBold"/>
              <a:cs typeface="Fira Sans Condensed ExtraBold"/>
              <a:sym typeface="Fira Sans Condensed ExtraBold"/>
            </a:endParaRPr>
          </a:p>
        </p:txBody>
      </p:sp>
      <p:sp>
        <p:nvSpPr>
          <p:cNvPr id="2314" name="Google Shape;2314;p71"/>
          <p:cNvSpPr/>
          <p:nvPr/>
        </p:nvSpPr>
        <p:spPr>
          <a:xfrm>
            <a:off x="6850625" y="2390650"/>
            <a:ext cx="1573500" cy="41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It’s</a:t>
            </a:r>
            <a:r>
              <a:rPr lang="en" sz="1200">
                <a:solidFill>
                  <a:schemeClr val="dk1"/>
                </a:solidFill>
                <a:latin typeface="Albert Sans"/>
                <a:ea typeface="Albert Sans"/>
                <a:cs typeface="Albert Sans"/>
                <a:sym typeface="Albert Sans"/>
              </a:rPr>
              <a:t> the smallest planet of them all</a:t>
            </a:r>
            <a:endParaRPr sz="1200">
              <a:solidFill>
                <a:schemeClr val="dk1"/>
              </a:solidFill>
              <a:latin typeface="Albert Sans"/>
              <a:ea typeface="Albert Sans"/>
              <a:cs typeface="Albert Sans"/>
              <a:sym typeface="Albert Sans"/>
            </a:endParaRPr>
          </a:p>
        </p:txBody>
      </p:sp>
      <p:sp>
        <p:nvSpPr>
          <p:cNvPr id="2315" name="Google Shape;2315;p71"/>
          <p:cNvSpPr/>
          <p:nvPr/>
        </p:nvSpPr>
        <p:spPr>
          <a:xfrm>
            <a:off x="6850625" y="1504275"/>
            <a:ext cx="1573500" cy="41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Mars is actually a cold place</a:t>
            </a:r>
            <a:endParaRPr sz="1200">
              <a:solidFill>
                <a:schemeClr val="dk1"/>
              </a:solidFill>
              <a:latin typeface="Albert Sans"/>
              <a:ea typeface="Albert Sans"/>
              <a:cs typeface="Albert Sans"/>
              <a:sym typeface="Albert Sans"/>
            </a:endParaRPr>
          </a:p>
        </p:txBody>
      </p:sp>
      <p:cxnSp>
        <p:nvCxnSpPr>
          <p:cNvPr id="2316" name="Google Shape;2316;p71"/>
          <p:cNvCxnSpPr/>
          <p:nvPr/>
        </p:nvCxnSpPr>
        <p:spPr>
          <a:xfrm rot="10800000">
            <a:off x="6609400" y="3346813"/>
            <a:ext cx="422400" cy="0"/>
          </a:xfrm>
          <a:prstGeom prst="straightConnector1">
            <a:avLst/>
          </a:prstGeom>
          <a:noFill/>
          <a:ln cap="flat" cmpd="sng" w="9525">
            <a:solidFill>
              <a:schemeClr val="dk1"/>
            </a:solidFill>
            <a:prstDash val="solid"/>
            <a:round/>
            <a:headEnd len="med" w="med" type="none"/>
            <a:tailEnd len="med" w="med" type="none"/>
          </a:ln>
        </p:spPr>
      </p:cxnSp>
      <p:cxnSp>
        <p:nvCxnSpPr>
          <p:cNvPr id="2317" name="Google Shape;2317;p71"/>
          <p:cNvCxnSpPr/>
          <p:nvPr/>
        </p:nvCxnSpPr>
        <p:spPr>
          <a:xfrm rot="10800000">
            <a:off x="7729950" y="4182638"/>
            <a:ext cx="422400" cy="0"/>
          </a:xfrm>
          <a:prstGeom prst="straightConnector1">
            <a:avLst/>
          </a:prstGeom>
          <a:noFill/>
          <a:ln cap="flat" cmpd="sng" w="9525">
            <a:solidFill>
              <a:schemeClr val="dk1"/>
            </a:solidFill>
            <a:prstDash val="solid"/>
            <a:round/>
            <a:headEnd len="med" w="med" type="none"/>
            <a:tailEnd len="med" w="med" type="none"/>
          </a:ln>
        </p:spPr>
      </p:cxnSp>
      <p:sp>
        <p:nvSpPr>
          <p:cNvPr id="2318" name="Google Shape;2318;p71"/>
          <p:cNvSpPr txBox="1"/>
          <p:nvPr/>
        </p:nvSpPr>
        <p:spPr>
          <a:xfrm>
            <a:off x="7904400" y="4182650"/>
            <a:ext cx="519600" cy="256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Albert Sans"/>
                <a:ea typeface="Albert Sans"/>
                <a:cs typeface="Albert Sans"/>
                <a:sym typeface="Albert Sans"/>
              </a:rPr>
              <a:t>60</a:t>
            </a: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319" name="Google Shape;2319;p71"/>
          <p:cNvSpPr txBox="1"/>
          <p:nvPr/>
        </p:nvSpPr>
        <p:spPr>
          <a:xfrm>
            <a:off x="6358875" y="3085025"/>
            <a:ext cx="519600" cy="256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Albert Sans"/>
                <a:ea typeface="Albert Sans"/>
                <a:cs typeface="Albert Sans"/>
                <a:sym typeface="Albert Sans"/>
              </a:rPr>
              <a:t>40</a:t>
            </a: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3" name="Shape 2323"/>
        <p:cNvGrpSpPr/>
        <p:nvPr/>
      </p:nvGrpSpPr>
      <p:grpSpPr>
        <a:xfrm>
          <a:off x="0" y="0"/>
          <a:ext cx="0" cy="0"/>
          <a:chOff x="0" y="0"/>
          <a:chExt cx="0" cy="0"/>
        </a:xfrm>
      </p:grpSpPr>
      <p:sp>
        <p:nvSpPr>
          <p:cNvPr id="2324" name="Google Shape;2324;p72"/>
          <p:cNvSpPr/>
          <p:nvPr/>
        </p:nvSpPr>
        <p:spPr>
          <a:xfrm>
            <a:off x="720000" y="1916425"/>
            <a:ext cx="3808500" cy="320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accent3"/>
                </a:solidFill>
                <a:latin typeface="Fira Sans Condensed ExtraBold"/>
                <a:ea typeface="Fira Sans Condensed ExtraBold"/>
                <a:cs typeface="Fira Sans Condensed ExtraBold"/>
                <a:sym typeface="Fira Sans Condensed ExtraBold"/>
              </a:rPr>
              <a:t>Progress</a:t>
            </a:r>
            <a:endParaRPr sz="1200">
              <a:solidFill>
                <a:schemeClr val="accent3"/>
              </a:solidFill>
              <a:latin typeface="Fira Sans Condensed ExtraBold"/>
              <a:ea typeface="Fira Sans Condensed ExtraBold"/>
              <a:cs typeface="Fira Sans Condensed ExtraBold"/>
              <a:sym typeface="Fira Sans Condensed ExtraBold"/>
            </a:endParaRPr>
          </a:p>
        </p:txBody>
      </p:sp>
      <p:sp>
        <p:nvSpPr>
          <p:cNvPr id="2325" name="Google Shape;2325;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IMPLEMENT, TRACK &amp; MANAGE PROGRESS</a:t>
            </a:r>
            <a:endParaRPr/>
          </a:p>
        </p:txBody>
      </p:sp>
      <p:sp>
        <p:nvSpPr>
          <p:cNvPr id="2326" name="Google Shape;2326;p72"/>
          <p:cNvSpPr/>
          <p:nvPr/>
        </p:nvSpPr>
        <p:spPr>
          <a:xfrm>
            <a:off x="1620300" y="2462036"/>
            <a:ext cx="2228400" cy="16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Bebas Neue"/>
              <a:ea typeface="Bebas Neue"/>
              <a:cs typeface="Bebas Neue"/>
              <a:sym typeface="Bebas Neue"/>
            </a:endParaRPr>
          </a:p>
        </p:txBody>
      </p:sp>
      <p:sp>
        <p:nvSpPr>
          <p:cNvPr id="2327" name="Google Shape;2327;p72"/>
          <p:cNvSpPr/>
          <p:nvPr/>
        </p:nvSpPr>
        <p:spPr>
          <a:xfrm>
            <a:off x="1620300" y="2462036"/>
            <a:ext cx="1098600" cy="16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Bebas Neue"/>
              <a:ea typeface="Bebas Neue"/>
              <a:cs typeface="Bebas Neue"/>
              <a:sym typeface="Bebas Neue"/>
            </a:endParaRPr>
          </a:p>
        </p:txBody>
      </p:sp>
      <p:sp>
        <p:nvSpPr>
          <p:cNvPr id="2328" name="Google Shape;2328;p72"/>
          <p:cNvSpPr txBox="1"/>
          <p:nvPr/>
        </p:nvSpPr>
        <p:spPr>
          <a:xfrm>
            <a:off x="830350" y="2338250"/>
            <a:ext cx="789900" cy="41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Venus</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29" name="Google Shape;2329;p72"/>
          <p:cNvSpPr/>
          <p:nvPr/>
        </p:nvSpPr>
        <p:spPr>
          <a:xfrm>
            <a:off x="720000" y="1382925"/>
            <a:ext cx="7704000" cy="320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M</a:t>
            </a:r>
            <a:r>
              <a:rPr lang="en" sz="1800">
                <a:solidFill>
                  <a:schemeClr val="accent6"/>
                </a:solidFill>
                <a:latin typeface="Fira Sans Condensed ExtraBold"/>
                <a:ea typeface="Fira Sans Condensed ExtraBold"/>
                <a:cs typeface="Fira Sans Condensed ExtraBold"/>
                <a:sym typeface="Fira Sans Condensed ExtraBold"/>
              </a:rPr>
              <a:t>anage progress</a:t>
            </a:r>
            <a:endParaRPr sz="1800">
              <a:solidFill>
                <a:schemeClr val="accent6"/>
              </a:solidFill>
              <a:latin typeface="Fira Sans Condensed ExtraBold"/>
              <a:ea typeface="Fira Sans Condensed ExtraBold"/>
              <a:cs typeface="Fira Sans Condensed ExtraBold"/>
              <a:sym typeface="Fira Sans Condensed ExtraBold"/>
            </a:endParaRPr>
          </a:p>
        </p:txBody>
      </p:sp>
      <p:sp>
        <p:nvSpPr>
          <p:cNvPr id="2330" name="Google Shape;2330;p72"/>
          <p:cNvSpPr/>
          <p:nvPr/>
        </p:nvSpPr>
        <p:spPr>
          <a:xfrm>
            <a:off x="1620300" y="2877726"/>
            <a:ext cx="2228400" cy="16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Bebas Neue"/>
              <a:ea typeface="Bebas Neue"/>
              <a:cs typeface="Bebas Neue"/>
              <a:sym typeface="Bebas Neue"/>
            </a:endParaRPr>
          </a:p>
        </p:txBody>
      </p:sp>
      <p:sp>
        <p:nvSpPr>
          <p:cNvPr id="2331" name="Google Shape;2331;p72"/>
          <p:cNvSpPr/>
          <p:nvPr/>
        </p:nvSpPr>
        <p:spPr>
          <a:xfrm>
            <a:off x="1620300" y="2877726"/>
            <a:ext cx="657600" cy="16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Bebas Neue"/>
              <a:ea typeface="Bebas Neue"/>
              <a:cs typeface="Bebas Neue"/>
              <a:sym typeface="Bebas Neue"/>
            </a:endParaRPr>
          </a:p>
        </p:txBody>
      </p:sp>
      <p:sp>
        <p:nvSpPr>
          <p:cNvPr id="2332" name="Google Shape;2332;p72"/>
          <p:cNvSpPr txBox="1"/>
          <p:nvPr/>
        </p:nvSpPr>
        <p:spPr>
          <a:xfrm>
            <a:off x="830350" y="2753940"/>
            <a:ext cx="789900" cy="41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Mars</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33" name="Google Shape;2333;p72"/>
          <p:cNvSpPr/>
          <p:nvPr/>
        </p:nvSpPr>
        <p:spPr>
          <a:xfrm>
            <a:off x="1620300" y="3293368"/>
            <a:ext cx="2228400" cy="16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Bebas Neue"/>
              <a:ea typeface="Bebas Neue"/>
              <a:cs typeface="Bebas Neue"/>
              <a:sym typeface="Bebas Neue"/>
            </a:endParaRPr>
          </a:p>
        </p:txBody>
      </p:sp>
      <p:sp>
        <p:nvSpPr>
          <p:cNvPr id="2334" name="Google Shape;2334;p72"/>
          <p:cNvSpPr/>
          <p:nvPr/>
        </p:nvSpPr>
        <p:spPr>
          <a:xfrm>
            <a:off x="1620300" y="3293368"/>
            <a:ext cx="1622100" cy="16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Bebas Neue"/>
              <a:ea typeface="Bebas Neue"/>
              <a:cs typeface="Bebas Neue"/>
              <a:sym typeface="Bebas Neue"/>
            </a:endParaRPr>
          </a:p>
        </p:txBody>
      </p:sp>
      <p:sp>
        <p:nvSpPr>
          <p:cNvPr id="2335" name="Google Shape;2335;p72"/>
          <p:cNvSpPr txBox="1"/>
          <p:nvPr/>
        </p:nvSpPr>
        <p:spPr>
          <a:xfrm>
            <a:off x="830350" y="3169582"/>
            <a:ext cx="789900" cy="41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Ceres</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36" name="Google Shape;2336;p72"/>
          <p:cNvSpPr/>
          <p:nvPr/>
        </p:nvSpPr>
        <p:spPr>
          <a:xfrm>
            <a:off x="1620300" y="3708961"/>
            <a:ext cx="2228400" cy="16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Bebas Neue"/>
              <a:ea typeface="Bebas Neue"/>
              <a:cs typeface="Bebas Neue"/>
              <a:sym typeface="Bebas Neue"/>
            </a:endParaRPr>
          </a:p>
        </p:txBody>
      </p:sp>
      <p:sp>
        <p:nvSpPr>
          <p:cNvPr id="2337" name="Google Shape;2337;p72"/>
          <p:cNvSpPr/>
          <p:nvPr/>
        </p:nvSpPr>
        <p:spPr>
          <a:xfrm>
            <a:off x="1620300" y="3708961"/>
            <a:ext cx="418800" cy="16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Bebas Neue"/>
              <a:ea typeface="Bebas Neue"/>
              <a:cs typeface="Bebas Neue"/>
              <a:sym typeface="Bebas Neue"/>
            </a:endParaRPr>
          </a:p>
        </p:txBody>
      </p:sp>
      <p:sp>
        <p:nvSpPr>
          <p:cNvPr id="2338" name="Google Shape;2338;p72"/>
          <p:cNvSpPr txBox="1"/>
          <p:nvPr/>
        </p:nvSpPr>
        <p:spPr>
          <a:xfrm>
            <a:off x="830350" y="3585175"/>
            <a:ext cx="789900" cy="41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Jupiter</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39" name="Google Shape;2339;p72"/>
          <p:cNvSpPr/>
          <p:nvPr/>
        </p:nvSpPr>
        <p:spPr>
          <a:xfrm>
            <a:off x="1620300" y="4124506"/>
            <a:ext cx="2228400" cy="16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Bebas Neue"/>
              <a:ea typeface="Bebas Neue"/>
              <a:cs typeface="Bebas Neue"/>
              <a:sym typeface="Bebas Neue"/>
            </a:endParaRPr>
          </a:p>
        </p:txBody>
      </p:sp>
      <p:sp>
        <p:nvSpPr>
          <p:cNvPr id="2340" name="Google Shape;2340;p72"/>
          <p:cNvSpPr/>
          <p:nvPr/>
        </p:nvSpPr>
        <p:spPr>
          <a:xfrm>
            <a:off x="1620300" y="4124506"/>
            <a:ext cx="1870200" cy="16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Bebas Neue"/>
              <a:ea typeface="Bebas Neue"/>
              <a:cs typeface="Bebas Neue"/>
              <a:sym typeface="Bebas Neue"/>
            </a:endParaRPr>
          </a:p>
        </p:txBody>
      </p:sp>
      <p:sp>
        <p:nvSpPr>
          <p:cNvPr id="2341" name="Google Shape;2341;p72"/>
          <p:cNvSpPr txBox="1"/>
          <p:nvPr/>
        </p:nvSpPr>
        <p:spPr>
          <a:xfrm>
            <a:off x="830350" y="4000720"/>
            <a:ext cx="789900" cy="41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Earth</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42" name="Google Shape;2342;p72"/>
          <p:cNvSpPr txBox="1"/>
          <p:nvPr/>
        </p:nvSpPr>
        <p:spPr>
          <a:xfrm>
            <a:off x="3848750" y="2338250"/>
            <a:ext cx="569400" cy="415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40%</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43" name="Google Shape;2343;p72"/>
          <p:cNvSpPr txBox="1"/>
          <p:nvPr/>
        </p:nvSpPr>
        <p:spPr>
          <a:xfrm>
            <a:off x="3848750" y="2753940"/>
            <a:ext cx="569400" cy="415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35%</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44" name="Google Shape;2344;p72"/>
          <p:cNvSpPr txBox="1"/>
          <p:nvPr/>
        </p:nvSpPr>
        <p:spPr>
          <a:xfrm>
            <a:off x="3848750" y="3169582"/>
            <a:ext cx="569400" cy="415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70%</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45" name="Google Shape;2345;p72"/>
          <p:cNvSpPr txBox="1"/>
          <p:nvPr/>
        </p:nvSpPr>
        <p:spPr>
          <a:xfrm>
            <a:off x="3848750" y="3585175"/>
            <a:ext cx="569400" cy="415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15%</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46" name="Google Shape;2346;p72"/>
          <p:cNvSpPr txBox="1"/>
          <p:nvPr/>
        </p:nvSpPr>
        <p:spPr>
          <a:xfrm>
            <a:off x="3848750" y="4000720"/>
            <a:ext cx="569400" cy="415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85%</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347" name="Google Shape;2347;p72"/>
          <p:cNvSpPr/>
          <p:nvPr/>
        </p:nvSpPr>
        <p:spPr>
          <a:xfrm>
            <a:off x="4615500" y="1916425"/>
            <a:ext cx="933600" cy="320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Status</a:t>
            </a:r>
            <a:endParaRPr sz="1200">
              <a:solidFill>
                <a:schemeClr val="accent3"/>
              </a:solidFill>
              <a:latin typeface="Fira Sans Condensed ExtraBold"/>
              <a:ea typeface="Fira Sans Condensed ExtraBold"/>
              <a:cs typeface="Fira Sans Condensed ExtraBold"/>
              <a:sym typeface="Fira Sans Condensed ExtraBold"/>
            </a:endParaRPr>
          </a:p>
        </p:txBody>
      </p:sp>
      <p:sp>
        <p:nvSpPr>
          <p:cNvPr id="2348" name="Google Shape;2348;p72"/>
          <p:cNvSpPr/>
          <p:nvPr/>
        </p:nvSpPr>
        <p:spPr>
          <a:xfrm>
            <a:off x="4615505" y="2462025"/>
            <a:ext cx="168000" cy="168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2"/>
          <p:cNvSpPr/>
          <p:nvPr/>
        </p:nvSpPr>
        <p:spPr>
          <a:xfrm>
            <a:off x="4998328" y="2462025"/>
            <a:ext cx="168000" cy="16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2"/>
          <p:cNvSpPr/>
          <p:nvPr/>
        </p:nvSpPr>
        <p:spPr>
          <a:xfrm>
            <a:off x="5381150" y="2462025"/>
            <a:ext cx="168000" cy="16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2"/>
          <p:cNvSpPr/>
          <p:nvPr/>
        </p:nvSpPr>
        <p:spPr>
          <a:xfrm>
            <a:off x="4615505" y="3293255"/>
            <a:ext cx="168000" cy="168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2"/>
          <p:cNvSpPr/>
          <p:nvPr/>
        </p:nvSpPr>
        <p:spPr>
          <a:xfrm>
            <a:off x="4998328" y="3293255"/>
            <a:ext cx="168000" cy="16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2"/>
          <p:cNvSpPr/>
          <p:nvPr/>
        </p:nvSpPr>
        <p:spPr>
          <a:xfrm>
            <a:off x="5381150" y="3293335"/>
            <a:ext cx="168000" cy="16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2"/>
          <p:cNvSpPr/>
          <p:nvPr/>
        </p:nvSpPr>
        <p:spPr>
          <a:xfrm>
            <a:off x="4615505" y="3708870"/>
            <a:ext cx="168000" cy="168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2"/>
          <p:cNvSpPr/>
          <p:nvPr/>
        </p:nvSpPr>
        <p:spPr>
          <a:xfrm>
            <a:off x="4998328" y="3708870"/>
            <a:ext cx="168000" cy="16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2"/>
          <p:cNvSpPr/>
          <p:nvPr/>
        </p:nvSpPr>
        <p:spPr>
          <a:xfrm>
            <a:off x="5381150" y="3708990"/>
            <a:ext cx="168000" cy="16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2"/>
          <p:cNvSpPr/>
          <p:nvPr/>
        </p:nvSpPr>
        <p:spPr>
          <a:xfrm>
            <a:off x="4615505" y="4124485"/>
            <a:ext cx="168000" cy="168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2"/>
          <p:cNvSpPr/>
          <p:nvPr/>
        </p:nvSpPr>
        <p:spPr>
          <a:xfrm>
            <a:off x="4998328" y="4124485"/>
            <a:ext cx="168000" cy="16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2"/>
          <p:cNvSpPr/>
          <p:nvPr/>
        </p:nvSpPr>
        <p:spPr>
          <a:xfrm>
            <a:off x="5381150" y="4124535"/>
            <a:ext cx="168000" cy="16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2"/>
          <p:cNvSpPr/>
          <p:nvPr/>
        </p:nvSpPr>
        <p:spPr>
          <a:xfrm>
            <a:off x="4615500" y="2877640"/>
            <a:ext cx="168000" cy="168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2"/>
          <p:cNvSpPr/>
          <p:nvPr/>
        </p:nvSpPr>
        <p:spPr>
          <a:xfrm>
            <a:off x="4998325" y="2877640"/>
            <a:ext cx="168000" cy="16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2"/>
          <p:cNvSpPr/>
          <p:nvPr/>
        </p:nvSpPr>
        <p:spPr>
          <a:xfrm>
            <a:off x="5381149" y="2877680"/>
            <a:ext cx="168000" cy="16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2"/>
          <p:cNvSpPr/>
          <p:nvPr/>
        </p:nvSpPr>
        <p:spPr>
          <a:xfrm>
            <a:off x="5636100" y="1916425"/>
            <a:ext cx="2787900" cy="320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Link</a:t>
            </a:r>
            <a:endParaRPr sz="1200">
              <a:solidFill>
                <a:schemeClr val="accent3"/>
              </a:solidFill>
              <a:latin typeface="Fira Sans Condensed ExtraBold"/>
              <a:ea typeface="Fira Sans Condensed ExtraBold"/>
              <a:cs typeface="Fira Sans Condensed ExtraBold"/>
              <a:sym typeface="Fira Sans Condensed ExtraBold"/>
            </a:endParaRPr>
          </a:p>
        </p:txBody>
      </p:sp>
      <p:sp>
        <p:nvSpPr>
          <p:cNvPr id="2364" name="Google Shape;2364;p72"/>
          <p:cNvSpPr txBox="1"/>
          <p:nvPr/>
        </p:nvSpPr>
        <p:spPr>
          <a:xfrm>
            <a:off x="5636100" y="2462025"/>
            <a:ext cx="2787900" cy="16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www.yourlinkhere.com</a:t>
            </a:r>
            <a:endParaRPr sz="1200">
              <a:solidFill>
                <a:schemeClr val="dk1"/>
              </a:solidFill>
              <a:latin typeface="Albert Sans"/>
              <a:ea typeface="Albert Sans"/>
              <a:cs typeface="Albert Sans"/>
              <a:sym typeface="Albert Sans"/>
            </a:endParaRPr>
          </a:p>
        </p:txBody>
      </p:sp>
      <p:sp>
        <p:nvSpPr>
          <p:cNvPr id="2365" name="Google Shape;2365;p72"/>
          <p:cNvSpPr txBox="1"/>
          <p:nvPr/>
        </p:nvSpPr>
        <p:spPr>
          <a:xfrm>
            <a:off x="5636100" y="2877680"/>
            <a:ext cx="2787900" cy="16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www.yourlinkhere.com</a:t>
            </a:r>
            <a:endParaRPr sz="1200">
              <a:solidFill>
                <a:schemeClr val="dk1"/>
              </a:solidFill>
              <a:latin typeface="Albert Sans"/>
              <a:ea typeface="Albert Sans"/>
              <a:cs typeface="Albert Sans"/>
              <a:sym typeface="Albert Sans"/>
            </a:endParaRPr>
          </a:p>
        </p:txBody>
      </p:sp>
      <p:sp>
        <p:nvSpPr>
          <p:cNvPr id="2366" name="Google Shape;2366;p72"/>
          <p:cNvSpPr txBox="1"/>
          <p:nvPr/>
        </p:nvSpPr>
        <p:spPr>
          <a:xfrm>
            <a:off x="5636100" y="3293335"/>
            <a:ext cx="2787900" cy="16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www.yourlinkhere.com</a:t>
            </a:r>
            <a:endParaRPr sz="1200">
              <a:solidFill>
                <a:schemeClr val="dk1"/>
              </a:solidFill>
              <a:latin typeface="Albert Sans"/>
              <a:ea typeface="Albert Sans"/>
              <a:cs typeface="Albert Sans"/>
              <a:sym typeface="Albert Sans"/>
            </a:endParaRPr>
          </a:p>
        </p:txBody>
      </p:sp>
      <p:sp>
        <p:nvSpPr>
          <p:cNvPr id="2367" name="Google Shape;2367;p72"/>
          <p:cNvSpPr txBox="1"/>
          <p:nvPr/>
        </p:nvSpPr>
        <p:spPr>
          <a:xfrm>
            <a:off x="5636100" y="3708990"/>
            <a:ext cx="2787900" cy="16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www.yourlinkhere.com</a:t>
            </a:r>
            <a:endParaRPr sz="1200">
              <a:solidFill>
                <a:schemeClr val="dk1"/>
              </a:solidFill>
              <a:latin typeface="Albert Sans"/>
              <a:ea typeface="Albert Sans"/>
              <a:cs typeface="Albert Sans"/>
              <a:sym typeface="Albert Sans"/>
            </a:endParaRPr>
          </a:p>
        </p:txBody>
      </p:sp>
      <p:sp>
        <p:nvSpPr>
          <p:cNvPr id="2368" name="Google Shape;2368;p72"/>
          <p:cNvSpPr txBox="1"/>
          <p:nvPr/>
        </p:nvSpPr>
        <p:spPr>
          <a:xfrm>
            <a:off x="5636100" y="4124645"/>
            <a:ext cx="2787900" cy="16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www.yourlinkhere.com</a:t>
            </a:r>
            <a:endParaRPr sz="1200">
              <a:solidFill>
                <a:schemeClr val="dk1"/>
              </a:solidFill>
              <a:latin typeface="Albert Sans"/>
              <a:ea typeface="Albert Sans"/>
              <a:cs typeface="Albert Sans"/>
              <a:sym typeface="Albert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2" name="Shape 2372"/>
        <p:cNvGrpSpPr/>
        <p:nvPr/>
      </p:nvGrpSpPr>
      <p:grpSpPr>
        <a:xfrm>
          <a:off x="0" y="0"/>
          <a:ext cx="0" cy="0"/>
          <a:chOff x="0" y="0"/>
          <a:chExt cx="0" cy="0"/>
        </a:xfrm>
      </p:grpSpPr>
      <p:sp>
        <p:nvSpPr>
          <p:cNvPr id="2373" name="Google Shape;2373;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Change management strategy &amp; plan</a:t>
            </a:r>
            <a:endParaRPr/>
          </a:p>
        </p:txBody>
      </p:sp>
      <p:graphicFrame>
        <p:nvGraphicFramePr>
          <p:cNvPr id="2374" name="Google Shape;2374;p73"/>
          <p:cNvGraphicFramePr/>
          <p:nvPr/>
        </p:nvGraphicFramePr>
        <p:xfrm>
          <a:off x="720000" y="1017725"/>
          <a:ext cx="3000000" cy="3000000"/>
        </p:xfrm>
        <a:graphic>
          <a:graphicData uri="http://schemas.openxmlformats.org/drawingml/2006/table">
            <a:tbl>
              <a:tblPr>
                <a:noFill/>
                <a:tableStyleId>{34C08C47-54C0-4DEC-A6DF-C4149ECBD863}</a:tableStyleId>
              </a:tblPr>
              <a:tblGrid>
                <a:gridCol w="829525"/>
                <a:gridCol w="1286400"/>
                <a:gridCol w="1303700"/>
                <a:gridCol w="1283975"/>
                <a:gridCol w="1303075"/>
                <a:gridCol w="1292100"/>
                <a:gridCol w="405250"/>
              </a:tblGrid>
              <a:tr h="425175">
                <a:tc gridSpan="6">
                  <a:txBody>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Size of the change </a:t>
                      </a:r>
                      <a:endParaRPr sz="1600">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noFill/>
                  </a:tcPr>
                </a:tc>
                <a:tc hMerge="1"/>
                <a:tc hMerge="1"/>
                <a:tc hMerge="1"/>
                <a:tc hMerge="1"/>
                <a:tc hMerge="1"/>
                <a:tc rowSpan="7">
                  <a:txBody>
                    <a:bodyPr/>
                    <a:lstStyle/>
                    <a:p>
                      <a:pPr indent="0" lvl="0" marL="0" rtl="0" algn="l">
                        <a:spcBef>
                          <a:spcPts val="0"/>
                        </a:spcBef>
                        <a:spcAft>
                          <a:spcPts val="0"/>
                        </a:spcAft>
                        <a:buNone/>
                      </a:pPr>
                      <a:r>
                        <a:t/>
                      </a:r>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noFill/>
                  </a:tcPr>
                </a:tc>
              </a:tr>
              <a:tr h="516075">
                <a:tc>
                  <a:txBody>
                    <a:bodyPr/>
                    <a:lstStyle/>
                    <a:p>
                      <a:pPr indent="0" lvl="0" marL="0" rtl="0" algn="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Extreme</a:t>
                      </a:r>
                      <a:endParaRPr sz="1200">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Insert name of the change</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Insert name of the change</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Insert name of the change</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vMerge="1"/>
              </a:tr>
              <a:tr h="547925">
                <a:tc>
                  <a:txBody>
                    <a:bodyPr/>
                    <a:lstStyle/>
                    <a:p>
                      <a:pPr indent="0" lvl="0" marL="0" rtl="0" algn="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High</a:t>
                      </a:r>
                      <a:endParaRPr sz="1200">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no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Insert name of the change</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Insert name of the change</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Insert name of the change</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vMerge="1"/>
              </a:tr>
              <a:tr h="547900">
                <a:tc>
                  <a:txBody>
                    <a:bodyPr/>
                    <a:lstStyle/>
                    <a:p>
                      <a:pPr indent="0" lvl="0" marL="0" rtl="0" algn="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Medium</a:t>
                      </a:r>
                      <a:endParaRPr sz="1200">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no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Insert name of the change</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vMerge="1"/>
              </a:tr>
              <a:tr h="546525">
                <a:tc>
                  <a:txBody>
                    <a:bodyPr/>
                    <a:lstStyle/>
                    <a:p>
                      <a:pPr indent="0" lvl="0" marL="0" rtl="0" algn="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Moderate</a:t>
                      </a:r>
                      <a:endParaRPr sz="1200">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no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vMerge="1"/>
              </a:tr>
              <a:tr h="554100">
                <a:tc>
                  <a:txBody>
                    <a:bodyPr/>
                    <a:lstStyle/>
                    <a:p>
                      <a:pPr indent="0" lvl="0" marL="0" rtl="0" algn="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Low</a:t>
                      </a:r>
                      <a:endParaRPr sz="1200">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no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t/>
                      </a:r>
                      <a:endParaRPr sz="12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vMerge="1"/>
              </a:tr>
              <a:tr h="315175">
                <a:tc>
                  <a:txBody>
                    <a:bodyPr/>
                    <a:lstStyle/>
                    <a:p>
                      <a:pPr indent="0" lvl="0" marL="0" rtl="0" algn="l">
                        <a:spcBef>
                          <a:spcPts val="0"/>
                        </a:spcBef>
                        <a:spcAft>
                          <a:spcPts val="0"/>
                        </a:spcAft>
                        <a:buNone/>
                      </a:pPr>
                      <a:r>
                        <a:t/>
                      </a:r>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1 team impacted</a:t>
                      </a:r>
                      <a:endParaRPr sz="1200">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1 Business Unit</a:t>
                      </a:r>
                      <a:endParaRPr sz="1200">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1 Division</a:t>
                      </a:r>
                      <a:endParaRPr sz="1200">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Half company</a:t>
                      </a:r>
                      <a:endParaRPr sz="1200">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a:txBody>
                    <a:bodyPr/>
                    <a:lstStyle/>
                    <a:p>
                      <a:pPr indent="0" lvl="0" marL="0" rtl="0" algn="ctr">
                        <a:spcBef>
                          <a:spcPts val="0"/>
                        </a:spcBef>
                        <a:spcAft>
                          <a:spcPts val="0"/>
                        </a:spcAft>
                        <a:buClr>
                          <a:schemeClr val="dk1"/>
                        </a:buClr>
                        <a:buFont typeface="Arial"/>
                        <a:buNone/>
                      </a:pPr>
                      <a:r>
                        <a:rPr lang="en" sz="1200">
                          <a:solidFill>
                            <a:schemeClr val="dk1"/>
                          </a:solidFill>
                          <a:latin typeface="Fira Sans Condensed ExtraBold"/>
                          <a:ea typeface="Fira Sans Condensed ExtraBold"/>
                          <a:cs typeface="Fira Sans Condensed ExtraBold"/>
                          <a:sym typeface="Fira Sans Condensed ExtraBold"/>
                        </a:rPr>
                        <a:t>Extreme</a:t>
                      </a:r>
                      <a:endParaRPr sz="1200">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vMerge="1"/>
              </a:tr>
            </a:tbl>
          </a:graphicData>
        </a:graphic>
      </p:graphicFrame>
      <p:sp>
        <p:nvSpPr>
          <p:cNvPr id="2375" name="Google Shape;2375;p73"/>
          <p:cNvSpPr/>
          <p:nvPr/>
        </p:nvSpPr>
        <p:spPr>
          <a:xfrm rot="5400000">
            <a:off x="6732975" y="2902325"/>
            <a:ext cx="3022800" cy="322500"/>
          </a:xfrm>
          <a:prstGeom prst="rect">
            <a:avLst/>
          </a:prstGeom>
          <a:noFill/>
          <a:ln>
            <a:noFill/>
          </a:ln>
        </p:spPr>
        <p:txBody>
          <a:bodyPr anchorCtr="0" anchor="ctr" bIns="88900" lIns="180975" spcFirstLastPara="1" rIns="180975" wrap="square" tIns="88900">
            <a:noAutofit/>
          </a:bodyPr>
          <a:lstStyle/>
          <a:p>
            <a:pPr indent="0" lvl="0" marL="0" marR="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Complexity of the change</a:t>
            </a:r>
            <a:endParaRPr sz="1800">
              <a:solidFill>
                <a:schemeClr val="dk1"/>
              </a:solidFill>
              <a:latin typeface="Fira Sans Condensed ExtraBold"/>
              <a:ea typeface="Fira Sans Condensed ExtraBold"/>
              <a:cs typeface="Fira Sans Condensed ExtraBold"/>
              <a:sym typeface="Fira Sans Condensed ExtraBo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9" name="Shape 2379"/>
        <p:cNvGrpSpPr/>
        <p:nvPr/>
      </p:nvGrpSpPr>
      <p:grpSpPr>
        <a:xfrm>
          <a:off x="0" y="0"/>
          <a:ext cx="0" cy="0"/>
          <a:chOff x="0" y="0"/>
          <a:chExt cx="0" cy="0"/>
        </a:xfrm>
      </p:grpSpPr>
      <p:sp>
        <p:nvSpPr>
          <p:cNvPr id="2380" name="Google Shape;2380;p74"/>
          <p:cNvSpPr txBox="1"/>
          <p:nvPr>
            <p:ph idx="1" type="subTitle"/>
          </p:nvPr>
        </p:nvSpPr>
        <p:spPr>
          <a:xfrm>
            <a:off x="2144700" y="3396000"/>
            <a:ext cx="4854600" cy="5985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You can enter a subtitle here if you need it</a:t>
            </a:r>
            <a:endParaRPr/>
          </a:p>
        </p:txBody>
      </p:sp>
      <p:sp>
        <p:nvSpPr>
          <p:cNvPr id="2381" name="Google Shape;2381;p74"/>
          <p:cNvSpPr txBox="1"/>
          <p:nvPr>
            <p:ph type="title"/>
          </p:nvPr>
        </p:nvSpPr>
        <p:spPr>
          <a:xfrm>
            <a:off x="1243950" y="2554200"/>
            <a:ext cx="6656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Implementing changes</a:t>
            </a:r>
            <a:endParaRPr/>
          </a:p>
        </p:txBody>
      </p:sp>
      <p:sp>
        <p:nvSpPr>
          <p:cNvPr id="2382" name="Google Shape;2382;p74"/>
          <p:cNvSpPr txBox="1"/>
          <p:nvPr>
            <p:ph idx="2" type="title"/>
          </p:nvPr>
        </p:nvSpPr>
        <p:spPr>
          <a:xfrm>
            <a:off x="3960450" y="1149000"/>
            <a:ext cx="1223100" cy="122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2383" name="Google Shape;2383;p74"/>
          <p:cNvGrpSpPr/>
          <p:nvPr/>
        </p:nvGrpSpPr>
        <p:grpSpPr>
          <a:xfrm rot="1238561">
            <a:off x="514504" y="313801"/>
            <a:ext cx="1665027" cy="2171543"/>
            <a:chOff x="-2912153" y="1865054"/>
            <a:chExt cx="1886810" cy="2460795"/>
          </a:xfrm>
        </p:grpSpPr>
        <p:sp>
          <p:nvSpPr>
            <p:cNvPr id="2384" name="Google Shape;2384;p74"/>
            <p:cNvSpPr/>
            <p:nvPr/>
          </p:nvSpPr>
          <p:spPr>
            <a:xfrm>
              <a:off x="-2912153" y="2148521"/>
              <a:ext cx="1876658" cy="2177327"/>
            </a:xfrm>
            <a:custGeom>
              <a:rect b="b" l="l" r="r" t="t"/>
              <a:pathLst>
                <a:path extrusionOk="0" h="110876" w="95565">
                  <a:moveTo>
                    <a:pt x="79910" y="0"/>
                  </a:moveTo>
                  <a:cubicBezTo>
                    <a:pt x="67299" y="0"/>
                    <a:pt x="2539" y="8886"/>
                    <a:pt x="1338" y="11401"/>
                  </a:cubicBezTo>
                  <a:cubicBezTo>
                    <a:pt x="0" y="14137"/>
                    <a:pt x="11125" y="107543"/>
                    <a:pt x="15077" y="110400"/>
                  </a:cubicBezTo>
                  <a:cubicBezTo>
                    <a:pt x="15536" y="110727"/>
                    <a:pt x="16939" y="110875"/>
                    <a:pt x="19065" y="110875"/>
                  </a:cubicBezTo>
                  <a:cubicBezTo>
                    <a:pt x="29756" y="110875"/>
                    <a:pt x="58727" y="107135"/>
                    <a:pt x="77844" y="103713"/>
                  </a:cubicBezTo>
                  <a:lnTo>
                    <a:pt x="95565" y="85718"/>
                  </a:lnTo>
                  <a:cubicBezTo>
                    <a:pt x="93133" y="58940"/>
                    <a:pt x="84166" y="1644"/>
                    <a:pt x="81947" y="216"/>
                  </a:cubicBezTo>
                  <a:cubicBezTo>
                    <a:pt x="81722" y="69"/>
                    <a:pt x="81017" y="0"/>
                    <a:pt x="79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4"/>
            <p:cNvSpPr/>
            <p:nvPr/>
          </p:nvSpPr>
          <p:spPr>
            <a:xfrm>
              <a:off x="-2040091" y="2389434"/>
              <a:ext cx="586769" cy="135420"/>
            </a:xfrm>
            <a:custGeom>
              <a:rect b="b" l="l" r="r" t="t"/>
              <a:pathLst>
                <a:path extrusionOk="0" h="6896" w="29880">
                  <a:moveTo>
                    <a:pt x="28678" y="0"/>
                  </a:moveTo>
                  <a:cubicBezTo>
                    <a:pt x="26282" y="0"/>
                    <a:pt x="776" y="3497"/>
                    <a:pt x="365" y="3966"/>
                  </a:cubicBezTo>
                  <a:cubicBezTo>
                    <a:pt x="1" y="4513"/>
                    <a:pt x="153" y="6671"/>
                    <a:pt x="791" y="6884"/>
                  </a:cubicBezTo>
                  <a:cubicBezTo>
                    <a:pt x="812" y="6892"/>
                    <a:pt x="858" y="6895"/>
                    <a:pt x="929" y="6895"/>
                  </a:cubicBezTo>
                  <a:cubicBezTo>
                    <a:pt x="3133" y="6895"/>
                    <a:pt x="28712" y="3345"/>
                    <a:pt x="29272" y="2933"/>
                  </a:cubicBezTo>
                  <a:cubicBezTo>
                    <a:pt x="29880" y="2538"/>
                    <a:pt x="29484" y="288"/>
                    <a:pt x="28846" y="15"/>
                  </a:cubicBezTo>
                  <a:cubicBezTo>
                    <a:pt x="28823" y="5"/>
                    <a:pt x="28766" y="0"/>
                    <a:pt x="28678"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4"/>
            <p:cNvSpPr/>
            <p:nvPr/>
          </p:nvSpPr>
          <p:spPr>
            <a:xfrm>
              <a:off x="-2014425" y="2592525"/>
              <a:ext cx="409481" cy="96381"/>
            </a:xfrm>
            <a:custGeom>
              <a:rect b="b" l="l" r="r" t="t"/>
              <a:pathLst>
                <a:path extrusionOk="0" h="4908" w="20852">
                  <a:moveTo>
                    <a:pt x="19872" y="1"/>
                  </a:moveTo>
                  <a:cubicBezTo>
                    <a:pt x="18296" y="1"/>
                    <a:pt x="809" y="2389"/>
                    <a:pt x="396" y="2743"/>
                  </a:cubicBezTo>
                  <a:cubicBezTo>
                    <a:pt x="1" y="3138"/>
                    <a:pt x="92" y="4749"/>
                    <a:pt x="700" y="4901"/>
                  </a:cubicBezTo>
                  <a:cubicBezTo>
                    <a:pt x="717" y="4905"/>
                    <a:pt x="750" y="4908"/>
                    <a:pt x="797" y="4908"/>
                  </a:cubicBezTo>
                  <a:cubicBezTo>
                    <a:pt x="2364" y="4908"/>
                    <a:pt x="19684" y="2519"/>
                    <a:pt x="20274" y="2165"/>
                  </a:cubicBezTo>
                  <a:cubicBezTo>
                    <a:pt x="20852" y="1831"/>
                    <a:pt x="20578" y="159"/>
                    <a:pt x="19971" y="7"/>
                  </a:cubicBezTo>
                  <a:cubicBezTo>
                    <a:pt x="19953" y="3"/>
                    <a:pt x="19920" y="1"/>
                    <a:pt x="19872" y="1"/>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4"/>
            <p:cNvSpPr/>
            <p:nvPr/>
          </p:nvSpPr>
          <p:spPr>
            <a:xfrm>
              <a:off x="-2001288" y="2685077"/>
              <a:ext cx="497222" cy="107672"/>
            </a:xfrm>
            <a:custGeom>
              <a:rect b="b" l="l" r="r" t="t"/>
              <a:pathLst>
                <a:path extrusionOk="0" h="5483" w="25320">
                  <a:moveTo>
                    <a:pt x="24193" y="0"/>
                  </a:moveTo>
                  <a:cubicBezTo>
                    <a:pt x="22446" y="0"/>
                    <a:pt x="1052" y="2904"/>
                    <a:pt x="547" y="3319"/>
                  </a:cubicBezTo>
                  <a:cubicBezTo>
                    <a:pt x="0" y="3683"/>
                    <a:pt x="91" y="5325"/>
                    <a:pt x="851" y="5477"/>
                  </a:cubicBezTo>
                  <a:cubicBezTo>
                    <a:pt x="869" y="5480"/>
                    <a:pt x="900" y="5482"/>
                    <a:pt x="942" y="5482"/>
                  </a:cubicBezTo>
                  <a:cubicBezTo>
                    <a:pt x="2662" y="5482"/>
                    <a:pt x="23878" y="2520"/>
                    <a:pt x="24590" y="2164"/>
                  </a:cubicBezTo>
                  <a:cubicBezTo>
                    <a:pt x="25320" y="1829"/>
                    <a:pt x="25046" y="158"/>
                    <a:pt x="24286" y="6"/>
                  </a:cubicBezTo>
                  <a:cubicBezTo>
                    <a:pt x="24268" y="2"/>
                    <a:pt x="24237" y="0"/>
                    <a:pt x="24193"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4"/>
            <p:cNvSpPr/>
            <p:nvPr/>
          </p:nvSpPr>
          <p:spPr>
            <a:xfrm>
              <a:off x="-2731901" y="2452392"/>
              <a:ext cx="563498" cy="513344"/>
            </a:xfrm>
            <a:custGeom>
              <a:rect b="b" l="l" r="r" t="t"/>
              <a:pathLst>
                <a:path extrusionOk="0" h="26141" w="28695">
                  <a:moveTo>
                    <a:pt x="14348" y="0"/>
                  </a:moveTo>
                  <a:cubicBezTo>
                    <a:pt x="11004" y="0"/>
                    <a:pt x="7661" y="1277"/>
                    <a:pt x="5107" y="3830"/>
                  </a:cubicBezTo>
                  <a:cubicBezTo>
                    <a:pt x="1" y="8937"/>
                    <a:pt x="1" y="17204"/>
                    <a:pt x="5107" y="22311"/>
                  </a:cubicBezTo>
                  <a:cubicBezTo>
                    <a:pt x="7661" y="24864"/>
                    <a:pt x="11004" y="26141"/>
                    <a:pt x="14348" y="26141"/>
                  </a:cubicBezTo>
                  <a:cubicBezTo>
                    <a:pt x="17691" y="26141"/>
                    <a:pt x="21035" y="24864"/>
                    <a:pt x="23588" y="22311"/>
                  </a:cubicBezTo>
                  <a:cubicBezTo>
                    <a:pt x="28694" y="17204"/>
                    <a:pt x="28694" y="8937"/>
                    <a:pt x="23588" y="3830"/>
                  </a:cubicBezTo>
                  <a:cubicBezTo>
                    <a:pt x="21035" y="1277"/>
                    <a:pt x="17691" y="0"/>
                    <a:pt x="14348"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4"/>
            <p:cNvSpPr/>
            <p:nvPr/>
          </p:nvSpPr>
          <p:spPr>
            <a:xfrm>
              <a:off x="-2561781" y="2497009"/>
              <a:ext cx="211928" cy="197141"/>
            </a:xfrm>
            <a:custGeom>
              <a:rect b="b" l="l" r="r" t="t"/>
              <a:pathLst>
                <a:path extrusionOk="0" h="10039" w="10792">
                  <a:moveTo>
                    <a:pt x="5360" y="1"/>
                  </a:moveTo>
                  <a:cubicBezTo>
                    <a:pt x="2967" y="1"/>
                    <a:pt x="836" y="1773"/>
                    <a:pt x="426" y="4233"/>
                  </a:cubicBezTo>
                  <a:cubicBezTo>
                    <a:pt x="1" y="6969"/>
                    <a:pt x="1855" y="9522"/>
                    <a:pt x="4590" y="9978"/>
                  </a:cubicBezTo>
                  <a:cubicBezTo>
                    <a:pt x="4854" y="10019"/>
                    <a:pt x="5115" y="10039"/>
                    <a:pt x="5374" y="10039"/>
                  </a:cubicBezTo>
                  <a:cubicBezTo>
                    <a:pt x="7803" y="10039"/>
                    <a:pt x="9951" y="8286"/>
                    <a:pt x="10335" y="5814"/>
                  </a:cubicBezTo>
                  <a:cubicBezTo>
                    <a:pt x="10791" y="3078"/>
                    <a:pt x="8907" y="494"/>
                    <a:pt x="6171" y="69"/>
                  </a:cubicBezTo>
                  <a:cubicBezTo>
                    <a:pt x="5899" y="23"/>
                    <a:pt x="5628" y="1"/>
                    <a:pt x="53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4"/>
            <p:cNvSpPr/>
            <p:nvPr/>
          </p:nvSpPr>
          <p:spPr>
            <a:xfrm>
              <a:off x="-2657278" y="2721485"/>
              <a:ext cx="428588" cy="244546"/>
            </a:xfrm>
            <a:custGeom>
              <a:rect b="b" l="l" r="r" t="t"/>
              <a:pathLst>
                <a:path extrusionOk="0" h="12453" w="21825">
                  <a:moveTo>
                    <a:pt x="11121" y="0"/>
                  </a:moveTo>
                  <a:cubicBezTo>
                    <a:pt x="10943" y="0"/>
                    <a:pt x="10762" y="2"/>
                    <a:pt x="10578" y="6"/>
                  </a:cubicBezTo>
                  <a:cubicBezTo>
                    <a:pt x="10578" y="6"/>
                    <a:pt x="0" y="218"/>
                    <a:pt x="0" y="7088"/>
                  </a:cubicBezTo>
                  <a:cubicBezTo>
                    <a:pt x="2523" y="10623"/>
                    <a:pt x="6526" y="12452"/>
                    <a:pt x="10556" y="12452"/>
                  </a:cubicBezTo>
                  <a:cubicBezTo>
                    <a:pt x="14877" y="12452"/>
                    <a:pt x="19230" y="10350"/>
                    <a:pt x="21825" y="5994"/>
                  </a:cubicBezTo>
                  <a:cubicBezTo>
                    <a:pt x="21795" y="5994"/>
                    <a:pt x="21500" y="0"/>
                    <a:pt x="11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4"/>
            <p:cNvSpPr/>
            <p:nvPr/>
          </p:nvSpPr>
          <p:spPr>
            <a:xfrm>
              <a:off x="-2561781" y="3737490"/>
              <a:ext cx="259078" cy="449483"/>
            </a:xfrm>
            <a:custGeom>
              <a:rect b="b" l="l" r="r" t="t"/>
              <a:pathLst>
                <a:path extrusionOk="0" h="22889" w="13193">
                  <a:moveTo>
                    <a:pt x="10214" y="1"/>
                  </a:moveTo>
                  <a:lnTo>
                    <a:pt x="1" y="1399"/>
                  </a:lnTo>
                  <a:lnTo>
                    <a:pt x="3010" y="22889"/>
                  </a:lnTo>
                  <a:lnTo>
                    <a:pt x="13192" y="21491"/>
                  </a:lnTo>
                  <a:lnTo>
                    <a:pt x="10214" y="1"/>
                  </a:ln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4"/>
            <p:cNvSpPr/>
            <p:nvPr/>
          </p:nvSpPr>
          <p:spPr>
            <a:xfrm>
              <a:off x="-2251980" y="3887324"/>
              <a:ext cx="232194" cy="260256"/>
            </a:xfrm>
            <a:custGeom>
              <a:rect b="b" l="l" r="r" t="t"/>
              <a:pathLst>
                <a:path extrusionOk="0" h="13253" w="11824">
                  <a:moveTo>
                    <a:pt x="10183" y="0"/>
                  </a:moveTo>
                  <a:lnTo>
                    <a:pt x="0" y="1398"/>
                  </a:lnTo>
                  <a:lnTo>
                    <a:pt x="1641" y="13253"/>
                  </a:lnTo>
                  <a:lnTo>
                    <a:pt x="11824" y="11855"/>
                  </a:lnTo>
                  <a:lnTo>
                    <a:pt x="10183" y="0"/>
                  </a:ln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4"/>
            <p:cNvSpPr/>
            <p:nvPr/>
          </p:nvSpPr>
          <p:spPr>
            <a:xfrm>
              <a:off x="-2013836" y="3532160"/>
              <a:ext cx="276398" cy="576027"/>
            </a:xfrm>
            <a:custGeom>
              <a:rect b="b" l="l" r="r" t="t"/>
              <a:pathLst>
                <a:path extrusionOk="0" h="29333" w="14075">
                  <a:moveTo>
                    <a:pt x="10214" y="1"/>
                  </a:moveTo>
                  <a:lnTo>
                    <a:pt x="1" y="1399"/>
                  </a:lnTo>
                  <a:lnTo>
                    <a:pt x="3892" y="29333"/>
                  </a:lnTo>
                  <a:lnTo>
                    <a:pt x="14074" y="27904"/>
                  </a:lnTo>
                  <a:lnTo>
                    <a:pt x="102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4"/>
            <p:cNvSpPr/>
            <p:nvPr/>
          </p:nvSpPr>
          <p:spPr>
            <a:xfrm>
              <a:off x="-1707020" y="3663476"/>
              <a:ext cx="252499" cy="405907"/>
            </a:xfrm>
            <a:custGeom>
              <a:rect b="b" l="l" r="r" t="t"/>
              <a:pathLst>
                <a:path extrusionOk="0" h="20670" w="12858">
                  <a:moveTo>
                    <a:pt x="10183" y="1"/>
                  </a:moveTo>
                  <a:lnTo>
                    <a:pt x="0" y="1399"/>
                  </a:lnTo>
                  <a:lnTo>
                    <a:pt x="2675" y="20670"/>
                  </a:lnTo>
                  <a:lnTo>
                    <a:pt x="12858" y="19241"/>
                  </a:lnTo>
                  <a:lnTo>
                    <a:pt x="10183" y="1"/>
                  </a:ln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4"/>
            <p:cNvSpPr/>
            <p:nvPr/>
          </p:nvSpPr>
          <p:spPr>
            <a:xfrm>
              <a:off x="-1412163" y="3710645"/>
              <a:ext cx="240579" cy="318756"/>
            </a:xfrm>
            <a:custGeom>
              <a:rect b="b" l="l" r="r" t="t"/>
              <a:pathLst>
                <a:path extrusionOk="0" h="16232" w="12251">
                  <a:moveTo>
                    <a:pt x="10183" y="0"/>
                  </a:moveTo>
                  <a:lnTo>
                    <a:pt x="1" y="1429"/>
                  </a:lnTo>
                  <a:lnTo>
                    <a:pt x="2037" y="16231"/>
                  </a:lnTo>
                  <a:lnTo>
                    <a:pt x="12250" y="14833"/>
                  </a:lnTo>
                  <a:lnTo>
                    <a:pt x="101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4"/>
            <p:cNvSpPr/>
            <p:nvPr/>
          </p:nvSpPr>
          <p:spPr>
            <a:xfrm>
              <a:off x="-1383511" y="3833007"/>
              <a:ext cx="358168" cy="352179"/>
            </a:xfrm>
            <a:custGeom>
              <a:rect b="b" l="l" r="r" t="t"/>
              <a:pathLst>
                <a:path extrusionOk="0" h="17934" w="18239">
                  <a:moveTo>
                    <a:pt x="17722" y="0"/>
                  </a:moveTo>
                  <a:lnTo>
                    <a:pt x="17722" y="0"/>
                  </a:lnTo>
                  <a:cubicBezTo>
                    <a:pt x="17721" y="0"/>
                    <a:pt x="3162" y="1368"/>
                    <a:pt x="1764" y="2827"/>
                  </a:cubicBezTo>
                  <a:cubicBezTo>
                    <a:pt x="335" y="4286"/>
                    <a:pt x="1" y="17934"/>
                    <a:pt x="1" y="17934"/>
                  </a:cubicBezTo>
                  <a:cubicBezTo>
                    <a:pt x="6809" y="16049"/>
                    <a:pt x="18238" y="3830"/>
                    <a:pt x="17722"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4"/>
            <p:cNvSpPr/>
            <p:nvPr/>
          </p:nvSpPr>
          <p:spPr>
            <a:xfrm>
              <a:off x="-2648932" y="3099821"/>
              <a:ext cx="395774" cy="94123"/>
            </a:xfrm>
            <a:custGeom>
              <a:rect b="b" l="l" r="r" t="t"/>
              <a:pathLst>
                <a:path extrusionOk="0" h="4793" w="20154">
                  <a:moveTo>
                    <a:pt x="19141" y="1"/>
                  </a:moveTo>
                  <a:cubicBezTo>
                    <a:pt x="17402" y="1"/>
                    <a:pt x="837" y="2273"/>
                    <a:pt x="426" y="2625"/>
                  </a:cubicBezTo>
                  <a:cubicBezTo>
                    <a:pt x="1" y="3020"/>
                    <a:pt x="123" y="4661"/>
                    <a:pt x="730" y="4783"/>
                  </a:cubicBezTo>
                  <a:cubicBezTo>
                    <a:pt x="752" y="4789"/>
                    <a:pt x="795" y="4792"/>
                    <a:pt x="859" y="4792"/>
                  </a:cubicBezTo>
                  <a:cubicBezTo>
                    <a:pt x="2575" y="4792"/>
                    <a:pt x="19019" y="2491"/>
                    <a:pt x="19576" y="2169"/>
                  </a:cubicBezTo>
                  <a:cubicBezTo>
                    <a:pt x="20153" y="1865"/>
                    <a:pt x="19880" y="193"/>
                    <a:pt x="19272" y="11"/>
                  </a:cubicBezTo>
                  <a:cubicBezTo>
                    <a:pt x="19250" y="4"/>
                    <a:pt x="19206" y="1"/>
                    <a:pt x="19141" y="1"/>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4"/>
            <p:cNvSpPr/>
            <p:nvPr/>
          </p:nvSpPr>
          <p:spPr>
            <a:xfrm>
              <a:off x="-2189906" y="2968623"/>
              <a:ext cx="883413" cy="161911"/>
            </a:xfrm>
            <a:custGeom>
              <a:rect b="b" l="l" r="r" t="t"/>
              <a:pathLst>
                <a:path extrusionOk="0" h="8245" w="44986">
                  <a:moveTo>
                    <a:pt x="44048" y="0"/>
                  </a:moveTo>
                  <a:cubicBezTo>
                    <a:pt x="42207" y="0"/>
                    <a:pt x="815" y="5724"/>
                    <a:pt x="426" y="6084"/>
                  </a:cubicBezTo>
                  <a:cubicBezTo>
                    <a:pt x="0" y="6479"/>
                    <a:pt x="122" y="8090"/>
                    <a:pt x="730" y="8242"/>
                  </a:cubicBezTo>
                  <a:cubicBezTo>
                    <a:pt x="737" y="8244"/>
                    <a:pt x="752" y="8245"/>
                    <a:pt x="773" y="8245"/>
                  </a:cubicBezTo>
                  <a:cubicBezTo>
                    <a:pt x="2417" y="8245"/>
                    <a:pt x="43838" y="2523"/>
                    <a:pt x="44408" y="2163"/>
                  </a:cubicBezTo>
                  <a:cubicBezTo>
                    <a:pt x="44986" y="1828"/>
                    <a:pt x="44712" y="156"/>
                    <a:pt x="44104" y="4"/>
                  </a:cubicBezTo>
                  <a:cubicBezTo>
                    <a:pt x="44095" y="2"/>
                    <a:pt x="44076" y="0"/>
                    <a:pt x="44048"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4"/>
            <p:cNvSpPr/>
            <p:nvPr/>
          </p:nvSpPr>
          <p:spPr>
            <a:xfrm>
              <a:off x="-2607733" y="3412253"/>
              <a:ext cx="232803" cy="73091"/>
            </a:xfrm>
            <a:custGeom>
              <a:rect b="b" l="l" r="r" t="t"/>
              <a:pathLst>
                <a:path extrusionOk="0" h="3722" w="11855">
                  <a:moveTo>
                    <a:pt x="10959" y="0"/>
                  </a:moveTo>
                  <a:cubicBezTo>
                    <a:pt x="9297" y="0"/>
                    <a:pt x="437" y="1239"/>
                    <a:pt x="213" y="1548"/>
                  </a:cubicBezTo>
                  <a:cubicBezTo>
                    <a:pt x="0" y="1882"/>
                    <a:pt x="152" y="3523"/>
                    <a:pt x="517" y="3706"/>
                  </a:cubicBezTo>
                  <a:cubicBezTo>
                    <a:pt x="539" y="3717"/>
                    <a:pt x="598" y="3722"/>
                    <a:pt x="690" y="3722"/>
                  </a:cubicBezTo>
                  <a:cubicBezTo>
                    <a:pt x="2102" y="3722"/>
                    <a:pt x="11235" y="2471"/>
                    <a:pt x="11520" y="2186"/>
                  </a:cubicBezTo>
                  <a:cubicBezTo>
                    <a:pt x="11855" y="1882"/>
                    <a:pt x="11581" y="210"/>
                    <a:pt x="11216" y="28"/>
                  </a:cubicBezTo>
                  <a:cubicBezTo>
                    <a:pt x="11188" y="9"/>
                    <a:pt x="11099" y="0"/>
                    <a:pt x="10959"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4"/>
            <p:cNvSpPr/>
            <p:nvPr/>
          </p:nvSpPr>
          <p:spPr>
            <a:xfrm>
              <a:off x="-1507071" y="3259415"/>
              <a:ext cx="231624" cy="73130"/>
            </a:xfrm>
            <a:custGeom>
              <a:rect b="b" l="l" r="r" t="t"/>
              <a:pathLst>
                <a:path extrusionOk="0" h="3724" w="11795">
                  <a:moveTo>
                    <a:pt x="10920" y="1"/>
                  </a:moveTo>
                  <a:cubicBezTo>
                    <a:pt x="9241" y="1"/>
                    <a:pt x="437" y="1186"/>
                    <a:pt x="214" y="1549"/>
                  </a:cubicBezTo>
                  <a:cubicBezTo>
                    <a:pt x="1" y="1884"/>
                    <a:pt x="153" y="3525"/>
                    <a:pt x="518" y="3707"/>
                  </a:cubicBezTo>
                  <a:cubicBezTo>
                    <a:pt x="538" y="3718"/>
                    <a:pt x="595" y="3724"/>
                    <a:pt x="685" y="3724"/>
                  </a:cubicBezTo>
                  <a:cubicBezTo>
                    <a:pt x="2072" y="3724"/>
                    <a:pt x="11205" y="2473"/>
                    <a:pt x="11490" y="2188"/>
                  </a:cubicBezTo>
                  <a:cubicBezTo>
                    <a:pt x="11794" y="1884"/>
                    <a:pt x="11521" y="242"/>
                    <a:pt x="11187" y="30"/>
                  </a:cubicBezTo>
                  <a:cubicBezTo>
                    <a:pt x="11160" y="10"/>
                    <a:pt x="11067" y="1"/>
                    <a:pt x="10920" y="1"/>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4"/>
            <p:cNvSpPr/>
            <p:nvPr/>
          </p:nvSpPr>
          <p:spPr>
            <a:xfrm>
              <a:off x="-2324207" y="3302264"/>
              <a:ext cx="748523" cy="143472"/>
            </a:xfrm>
            <a:custGeom>
              <a:rect b="b" l="l" r="r" t="t"/>
              <a:pathLst>
                <a:path extrusionOk="0" h="7306" w="38117">
                  <a:moveTo>
                    <a:pt x="37233" y="1"/>
                  </a:moveTo>
                  <a:cubicBezTo>
                    <a:pt x="35479" y="1"/>
                    <a:pt x="663" y="4755"/>
                    <a:pt x="335" y="5142"/>
                  </a:cubicBezTo>
                  <a:cubicBezTo>
                    <a:pt x="0" y="5507"/>
                    <a:pt x="152" y="7118"/>
                    <a:pt x="638" y="7301"/>
                  </a:cubicBezTo>
                  <a:cubicBezTo>
                    <a:pt x="648" y="7304"/>
                    <a:pt x="669" y="7305"/>
                    <a:pt x="701" y="7305"/>
                  </a:cubicBezTo>
                  <a:cubicBezTo>
                    <a:pt x="2457" y="7305"/>
                    <a:pt x="37122" y="2462"/>
                    <a:pt x="37600" y="2164"/>
                  </a:cubicBezTo>
                  <a:cubicBezTo>
                    <a:pt x="38116" y="1829"/>
                    <a:pt x="37843" y="158"/>
                    <a:pt x="37296" y="6"/>
                  </a:cubicBezTo>
                  <a:cubicBezTo>
                    <a:pt x="37286" y="2"/>
                    <a:pt x="37265" y="1"/>
                    <a:pt x="37233" y="1"/>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4"/>
            <p:cNvSpPr/>
            <p:nvPr/>
          </p:nvSpPr>
          <p:spPr>
            <a:xfrm>
              <a:off x="-1683140" y="3108245"/>
              <a:ext cx="395165" cy="94123"/>
            </a:xfrm>
            <a:custGeom>
              <a:rect b="b" l="l" r="r" t="t"/>
              <a:pathLst>
                <a:path extrusionOk="0" h="4793" w="20123">
                  <a:moveTo>
                    <a:pt x="19292" y="0"/>
                  </a:moveTo>
                  <a:cubicBezTo>
                    <a:pt x="17732" y="0"/>
                    <a:pt x="1107" y="2297"/>
                    <a:pt x="547" y="2621"/>
                  </a:cubicBezTo>
                  <a:cubicBezTo>
                    <a:pt x="0" y="2955"/>
                    <a:pt x="243" y="4627"/>
                    <a:pt x="851" y="4779"/>
                  </a:cubicBezTo>
                  <a:cubicBezTo>
                    <a:pt x="877" y="4788"/>
                    <a:pt x="932" y="4792"/>
                    <a:pt x="1015" y="4792"/>
                  </a:cubicBezTo>
                  <a:cubicBezTo>
                    <a:pt x="2919" y="4792"/>
                    <a:pt x="19318" y="2544"/>
                    <a:pt x="19697" y="2165"/>
                  </a:cubicBezTo>
                  <a:cubicBezTo>
                    <a:pt x="20122" y="1800"/>
                    <a:pt x="20001" y="159"/>
                    <a:pt x="19393" y="7"/>
                  </a:cubicBezTo>
                  <a:cubicBezTo>
                    <a:pt x="19374" y="2"/>
                    <a:pt x="19340" y="0"/>
                    <a:pt x="19292"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4"/>
            <p:cNvSpPr/>
            <p:nvPr/>
          </p:nvSpPr>
          <p:spPr>
            <a:xfrm>
              <a:off x="-2630414" y="3171596"/>
              <a:ext cx="882823" cy="161931"/>
            </a:xfrm>
            <a:custGeom>
              <a:rect b="b" l="l" r="r" t="t"/>
              <a:pathLst>
                <a:path extrusionOk="0" h="8246" w="44956">
                  <a:moveTo>
                    <a:pt x="44183" y="0"/>
                  </a:moveTo>
                  <a:cubicBezTo>
                    <a:pt x="42544" y="0"/>
                    <a:pt x="1117" y="5752"/>
                    <a:pt x="547" y="6082"/>
                  </a:cubicBezTo>
                  <a:cubicBezTo>
                    <a:pt x="0" y="6416"/>
                    <a:pt x="274" y="8088"/>
                    <a:pt x="851" y="8240"/>
                  </a:cubicBezTo>
                  <a:cubicBezTo>
                    <a:pt x="862" y="8244"/>
                    <a:pt x="886" y="8246"/>
                    <a:pt x="923" y="8246"/>
                  </a:cubicBezTo>
                  <a:cubicBezTo>
                    <a:pt x="2958" y="8246"/>
                    <a:pt x="44142" y="2549"/>
                    <a:pt x="44530" y="2161"/>
                  </a:cubicBezTo>
                  <a:cubicBezTo>
                    <a:pt x="44955" y="1796"/>
                    <a:pt x="44834" y="155"/>
                    <a:pt x="44226" y="3"/>
                  </a:cubicBezTo>
                  <a:cubicBezTo>
                    <a:pt x="44218" y="1"/>
                    <a:pt x="44204" y="0"/>
                    <a:pt x="44183"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4"/>
            <p:cNvSpPr/>
            <p:nvPr/>
          </p:nvSpPr>
          <p:spPr>
            <a:xfrm>
              <a:off x="-1864611" y="1865054"/>
              <a:ext cx="20325" cy="26275"/>
            </a:xfrm>
            <a:custGeom>
              <a:rect b="b" l="l" r="r" t="t"/>
              <a:pathLst>
                <a:path extrusionOk="0" h="1338" w="1035">
                  <a:moveTo>
                    <a:pt x="305" y="0"/>
                  </a:moveTo>
                  <a:lnTo>
                    <a:pt x="1" y="213"/>
                  </a:lnTo>
                  <a:lnTo>
                    <a:pt x="730" y="1337"/>
                  </a:lnTo>
                  <a:lnTo>
                    <a:pt x="1034" y="1125"/>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5" name="Google Shape;2405;p74"/>
          <p:cNvGrpSpPr/>
          <p:nvPr/>
        </p:nvGrpSpPr>
        <p:grpSpPr>
          <a:xfrm rot="-700443">
            <a:off x="7071392" y="280787"/>
            <a:ext cx="2091988" cy="2019227"/>
            <a:chOff x="-6321318" y="979159"/>
            <a:chExt cx="3123992" cy="3015338"/>
          </a:xfrm>
        </p:grpSpPr>
        <p:sp>
          <p:nvSpPr>
            <p:cNvPr id="2406" name="Google Shape;2406;p74"/>
            <p:cNvSpPr/>
            <p:nvPr/>
          </p:nvSpPr>
          <p:spPr>
            <a:xfrm>
              <a:off x="-6321318" y="979159"/>
              <a:ext cx="2331482" cy="2878818"/>
            </a:xfrm>
            <a:custGeom>
              <a:rect b="b" l="l" r="r" t="t"/>
              <a:pathLst>
                <a:path extrusionOk="0" h="146598" w="118726">
                  <a:moveTo>
                    <a:pt x="8055" y="0"/>
                  </a:moveTo>
                  <a:cubicBezTo>
                    <a:pt x="3587" y="0"/>
                    <a:pt x="0" y="3587"/>
                    <a:pt x="0" y="8055"/>
                  </a:cubicBezTo>
                  <a:lnTo>
                    <a:pt x="0" y="138543"/>
                  </a:lnTo>
                  <a:cubicBezTo>
                    <a:pt x="0" y="143011"/>
                    <a:pt x="3587" y="146598"/>
                    <a:pt x="8055" y="146598"/>
                  </a:cubicBezTo>
                  <a:lnTo>
                    <a:pt x="110671" y="146598"/>
                  </a:lnTo>
                  <a:cubicBezTo>
                    <a:pt x="115109" y="146598"/>
                    <a:pt x="118726" y="143011"/>
                    <a:pt x="118726" y="138543"/>
                  </a:cubicBezTo>
                  <a:lnTo>
                    <a:pt x="118726" y="8055"/>
                  </a:lnTo>
                  <a:cubicBezTo>
                    <a:pt x="118726" y="3587"/>
                    <a:pt x="115109" y="0"/>
                    <a:pt x="110671"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4"/>
            <p:cNvSpPr/>
            <p:nvPr/>
          </p:nvSpPr>
          <p:spPr>
            <a:xfrm>
              <a:off x="-6169717" y="1148988"/>
              <a:ext cx="2028279" cy="2578011"/>
            </a:xfrm>
            <a:custGeom>
              <a:rect b="b" l="l" r="r" t="t"/>
              <a:pathLst>
                <a:path extrusionOk="0" h="131280" w="103286">
                  <a:moveTo>
                    <a:pt x="1" y="1"/>
                  </a:moveTo>
                  <a:lnTo>
                    <a:pt x="1" y="131279"/>
                  </a:lnTo>
                  <a:lnTo>
                    <a:pt x="103285" y="131279"/>
                  </a:lnTo>
                  <a:lnTo>
                    <a:pt x="1032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8" name="Google Shape;2408;p74"/>
            <p:cNvGrpSpPr/>
            <p:nvPr/>
          </p:nvGrpSpPr>
          <p:grpSpPr>
            <a:xfrm>
              <a:off x="-6169717" y="1030492"/>
              <a:ext cx="2972391" cy="2964006"/>
              <a:chOff x="2530700" y="1077825"/>
              <a:chExt cx="3784075" cy="3773400"/>
            </a:xfrm>
          </p:grpSpPr>
          <p:sp>
            <p:nvSpPr>
              <p:cNvPr id="2409" name="Google Shape;2409;p74"/>
              <p:cNvSpPr/>
              <p:nvPr/>
            </p:nvSpPr>
            <p:spPr>
              <a:xfrm>
                <a:off x="2530700" y="1203950"/>
                <a:ext cx="2582150" cy="120850"/>
              </a:xfrm>
              <a:custGeom>
                <a:rect b="b" l="l" r="r" t="t"/>
                <a:pathLst>
                  <a:path extrusionOk="0" h="4834" w="103286">
                    <a:moveTo>
                      <a:pt x="1" y="1"/>
                    </a:moveTo>
                    <a:lnTo>
                      <a:pt x="1" y="4834"/>
                    </a:lnTo>
                    <a:lnTo>
                      <a:pt x="103285" y="4834"/>
                    </a:lnTo>
                    <a:lnTo>
                      <a:pt x="103285" y="1"/>
                    </a:ln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4"/>
              <p:cNvSpPr/>
              <p:nvPr/>
            </p:nvSpPr>
            <p:spPr>
              <a:xfrm>
                <a:off x="2571750" y="1240375"/>
                <a:ext cx="57000" cy="47200"/>
              </a:xfrm>
              <a:custGeom>
                <a:rect b="b" l="l" r="r" t="t"/>
                <a:pathLst>
                  <a:path extrusionOk="0" h="1888" w="2280">
                    <a:moveTo>
                      <a:pt x="1182" y="0"/>
                    </a:moveTo>
                    <a:cubicBezTo>
                      <a:pt x="759" y="0"/>
                      <a:pt x="333" y="230"/>
                      <a:pt x="213" y="671"/>
                    </a:cubicBezTo>
                    <a:cubicBezTo>
                      <a:pt x="0" y="1249"/>
                      <a:pt x="456" y="1887"/>
                      <a:pt x="1064" y="1887"/>
                    </a:cubicBezTo>
                    <a:cubicBezTo>
                      <a:pt x="1429" y="1887"/>
                      <a:pt x="1794" y="1826"/>
                      <a:pt x="2037" y="1553"/>
                    </a:cubicBezTo>
                    <a:cubicBezTo>
                      <a:pt x="2249" y="1279"/>
                      <a:pt x="2280" y="945"/>
                      <a:pt x="2189" y="611"/>
                    </a:cubicBezTo>
                    <a:cubicBezTo>
                      <a:pt x="2098" y="459"/>
                      <a:pt x="1976" y="307"/>
                      <a:pt x="1794" y="185"/>
                    </a:cubicBezTo>
                    <a:cubicBezTo>
                      <a:pt x="1618" y="61"/>
                      <a:pt x="1400" y="0"/>
                      <a:pt x="11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4"/>
              <p:cNvSpPr/>
              <p:nvPr/>
            </p:nvSpPr>
            <p:spPr>
              <a:xfrm>
                <a:off x="2660650" y="1240375"/>
                <a:ext cx="57025" cy="47200"/>
              </a:xfrm>
              <a:custGeom>
                <a:rect b="b" l="l" r="r" t="t"/>
                <a:pathLst>
                  <a:path extrusionOk="0" h="1888" w="2281">
                    <a:moveTo>
                      <a:pt x="1152" y="0"/>
                    </a:moveTo>
                    <a:cubicBezTo>
                      <a:pt x="728" y="0"/>
                      <a:pt x="303" y="230"/>
                      <a:pt x="183" y="671"/>
                    </a:cubicBezTo>
                    <a:cubicBezTo>
                      <a:pt x="1" y="1249"/>
                      <a:pt x="456" y="1887"/>
                      <a:pt x="1064" y="1887"/>
                    </a:cubicBezTo>
                    <a:cubicBezTo>
                      <a:pt x="1399" y="1887"/>
                      <a:pt x="1763" y="1826"/>
                      <a:pt x="2007" y="1553"/>
                    </a:cubicBezTo>
                    <a:cubicBezTo>
                      <a:pt x="2219" y="1279"/>
                      <a:pt x="2280" y="945"/>
                      <a:pt x="2159" y="611"/>
                    </a:cubicBezTo>
                    <a:cubicBezTo>
                      <a:pt x="2067" y="459"/>
                      <a:pt x="1976" y="307"/>
                      <a:pt x="1763" y="185"/>
                    </a:cubicBezTo>
                    <a:cubicBezTo>
                      <a:pt x="1588" y="61"/>
                      <a:pt x="1370" y="0"/>
                      <a:pt x="11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4"/>
              <p:cNvSpPr/>
              <p:nvPr/>
            </p:nvSpPr>
            <p:spPr>
              <a:xfrm>
                <a:off x="2745000" y="1240375"/>
                <a:ext cx="56250" cy="47200"/>
              </a:xfrm>
              <a:custGeom>
                <a:rect b="b" l="l" r="r" t="t"/>
                <a:pathLst>
                  <a:path extrusionOk="0" h="1888" w="2250">
                    <a:moveTo>
                      <a:pt x="1161" y="0"/>
                    </a:moveTo>
                    <a:cubicBezTo>
                      <a:pt x="728" y="0"/>
                      <a:pt x="303" y="230"/>
                      <a:pt x="183" y="671"/>
                    </a:cubicBezTo>
                    <a:cubicBezTo>
                      <a:pt x="0" y="1249"/>
                      <a:pt x="456" y="1887"/>
                      <a:pt x="1064" y="1887"/>
                    </a:cubicBezTo>
                    <a:cubicBezTo>
                      <a:pt x="1399" y="1887"/>
                      <a:pt x="1794" y="1826"/>
                      <a:pt x="2007" y="1553"/>
                    </a:cubicBezTo>
                    <a:cubicBezTo>
                      <a:pt x="2189" y="1279"/>
                      <a:pt x="2250" y="945"/>
                      <a:pt x="2128" y="641"/>
                    </a:cubicBezTo>
                    <a:cubicBezTo>
                      <a:pt x="2037" y="459"/>
                      <a:pt x="1946" y="307"/>
                      <a:pt x="1794" y="185"/>
                    </a:cubicBezTo>
                    <a:cubicBezTo>
                      <a:pt x="1608" y="61"/>
                      <a:pt x="1383" y="0"/>
                      <a:pt x="11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4"/>
              <p:cNvSpPr/>
              <p:nvPr/>
            </p:nvSpPr>
            <p:spPr>
              <a:xfrm>
                <a:off x="2530700" y="1199400"/>
                <a:ext cx="2582150" cy="9150"/>
              </a:xfrm>
              <a:custGeom>
                <a:rect b="b" l="l" r="r" t="t"/>
                <a:pathLst>
                  <a:path extrusionOk="0" h="366" w="103286">
                    <a:moveTo>
                      <a:pt x="1" y="0"/>
                    </a:moveTo>
                    <a:lnTo>
                      <a:pt x="1" y="365"/>
                    </a:lnTo>
                    <a:lnTo>
                      <a:pt x="103285" y="365"/>
                    </a:lnTo>
                    <a:lnTo>
                      <a:pt x="10328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4"/>
              <p:cNvSpPr/>
              <p:nvPr/>
            </p:nvSpPr>
            <p:spPr>
              <a:xfrm>
                <a:off x="2530700" y="4481350"/>
                <a:ext cx="2582150" cy="9150"/>
              </a:xfrm>
              <a:custGeom>
                <a:rect b="b" l="l" r="r" t="t"/>
                <a:pathLst>
                  <a:path extrusionOk="0" h="366" w="103286">
                    <a:moveTo>
                      <a:pt x="1" y="1"/>
                    </a:moveTo>
                    <a:lnTo>
                      <a:pt x="1" y="366"/>
                    </a:lnTo>
                    <a:lnTo>
                      <a:pt x="103285" y="366"/>
                    </a:lnTo>
                    <a:lnTo>
                      <a:pt x="10328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4"/>
              <p:cNvSpPr/>
              <p:nvPr/>
            </p:nvSpPr>
            <p:spPr>
              <a:xfrm>
                <a:off x="3793650" y="1077825"/>
                <a:ext cx="57025" cy="57000"/>
              </a:xfrm>
              <a:custGeom>
                <a:rect b="b" l="l" r="r" t="t"/>
                <a:pathLst>
                  <a:path extrusionOk="0" h="2280" w="2281">
                    <a:moveTo>
                      <a:pt x="1125" y="365"/>
                    </a:moveTo>
                    <a:cubicBezTo>
                      <a:pt x="1551" y="365"/>
                      <a:pt x="1885" y="730"/>
                      <a:pt x="1885" y="1125"/>
                    </a:cubicBezTo>
                    <a:cubicBezTo>
                      <a:pt x="1885" y="1550"/>
                      <a:pt x="1551" y="1885"/>
                      <a:pt x="1125" y="1885"/>
                    </a:cubicBezTo>
                    <a:cubicBezTo>
                      <a:pt x="730" y="1885"/>
                      <a:pt x="365" y="1550"/>
                      <a:pt x="365" y="1125"/>
                    </a:cubicBezTo>
                    <a:cubicBezTo>
                      <a:pt x="365" y="730"/>
                      <a:pt x="730" y="365"/>
                      <a:pt x="1125" y="365"/>
                    </a:cubicBezTo>
                    <a:close/>
                    <a:moveTo>
                      <a:pt x="1125" y="0"/>
                    </a:moveTo>
                    <a:cubicBezTo>
                      <a:pt x="487" y="0"/>
                      <a:pt x="1" y="517"/>
                      <a:pt x="1" y="1125"/>
                    </a:cubicBezTo>
                    <a:cubicBezTo>
                      <a:pt x="1" y="1793"/>
                      <a:pt x="517" y="2280"/>
                      <a:pt x="1125" y="2280"/>
                    </a:cubicBezTo>
                    <a:cubicBezTo>
                      <a:pt x="1733" y="2280"/>
                      <a:pt x="2250" y="1733"/>
                      <a:pt x="2280" y="1125"/>
                    </a:cubicBezTo>
                    <a:cubicBezTo>
                      <a:pt x="2280" y="486"/>
                      <a:pt x="1733" y="0"/>
                      <a:pt x="1125"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4"/>
              <p:cNvSpPr/>
              <p:nvPr/>
            </p:nvSpPr>
            <p:spPr>
              <a:xfrm>
                <a:off x="3666000" y="4556600"/>
                <a:ext cx="311575" cy="50175"/>
              </a:xfrm>
              <a:custGeom>
                <a:rect b="b" l="l" r="r" t="t"/>
                <a:pathLst>
                  <a:path extrusionOk="0" h="2007" w="12463">
                    <a:moveTo>
                      <a:pt x="11490" y="365"/>
                    </a:moveTo>
                    <a:cubicBezTo>
                      <a:pt x="11824" y="365"/>
                      <a:pt x="12098" y="638"/>
                      <a:pt x="12098" y="973"/>
                    </a:cubicBezTo>
                    <a:cubicBezTo>
                      <a:pt x="12098" y="1307"/>
                      <a:pt x="11824" y="1581"/>
                      <a:pt x="11490" y="1581"/>
                    </a:cubicBezTo>
                    <a:lnTo>
                      <a:pt x="1003" y="1581"/>
                    </a:lnTo>
                    <a:cubicBezTo>
                      <a:pt x="669" y="1581"/>
                      <a:pt x="395" y="1307"/>
                      <a:pt x="395" y="973"/>
                    </a:cubicBezTo>
                    <a:cubicBezTo>
                      <a:pt x="395" y="638"/>
                      <a:pt x="669" y="365"/>
                      <a:pt x="1003" y="365"/>
                    </a:cubicBezTo>
                    <a:close/>
                    <a:moveTo>
                      <a:pt x="1003" y="0"/>
                    </a:moveTo>
                    <a:cubicBezTo>
                      <a:pt x="456" y="0"/>
                      <a:pt x="0" y="426"/>
                      <a:pt x="0" y="1003"/>
                    </a:cubicBezTo>
                    <a:cubicBezTo>
                      <a:pt x="0" y="1550"/>
                      <a:pt x="426" y="2006"/>
                      <a:pt x="1003" y="2006"/>
                    </a:cubicBezTo>
                    <a:lnTo>
                      <a:pt x="11490" y="2006"/>
                    </a:lnTo>
                    <a:cubicBezTo>
                      <a:pt x="12006" y="2006"/>
                      <a:pt x="12462" y="1550"/>
                      <a:pt x="12462" y="1003"/>
                    </a:cubicBezTo>
                    <a:cubicBezTo>
                      <a:pt x="12462" y="456"/>
                      <a:pt x="12067" y="0"/>
                      <a:pt x="11490"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4"/>
              <p:cNvSpPr/>
              <p:nvPr/>
            </p:nvSpPr>
            <p:spPr>
              <a:xfrm>
                <a:off x="2663700" y="1457875"/>
                <a:ext cx="1017500" cy="912400"/>
              </a:xfrm>
              <a:custGeom>
                <a:rect b="b" l="l" r="r" t="t"/>
                <a:pathLst>
                  <a:path extrusionOk="0" h="36496" w="40700">
                    <a:moveTo>
                      <a:pt x="20341" y="1"/>
                    </a:moveTo>
                    <a:cubicBezTo>
                      <a:pt x="12467" y="1"/>
                      <a:pt x="5203" y="5130"/>
                      <a:pt x="2857" y="13066"/>
                    </a:cubicBezTo>
                    <a:cubicBezTo>
                      <a:pt x="0" y="22732"/>
                      <a:pt x="5502" y="32884"/>
                      <a:pt x="15168" y="35741"/>
                    </a:cubicBezTo>
                    <a:cubicBezTo>
                      <a:pt x="16897" y="36252"/>
                      <a:pt x="18642" y="36496"/>
                      <a:pt x="20359" y="36496"/>
                    </a:cubicBezTo>
                    <a:cubicBezTo>
                      <a:pt x="28233" y="36496"/>
                      <a:pt x="35497" y="31367"/>
                      <a:pt x="37843" y="23431"/>
                    </a:cubicBezTo>
                    <a:cubicBezTo>
                      <a:pt x="40700" y="13765"/>
                      <a:pt x="35198" y="3613"/>
                      <a:pt x="25532" y="756"/>
                    </a:cubicBezTo>
                    <a:cubicBezTo>
                      <a:pt x="23803" y="244"/>
                      <a:pt x="22058" y="1"/>
                      <a:pt x="20341"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4"/>
              <p:cNvSpPr/>
              <p:nvPr/>
            </p:nvSpPr>
            <p:spPr>
              <a:xfrm>
                <a:off x="3234375" y="1457750"/>
                <a:ext cx="382250" cy="339700"/>
              </a:xfrm>
              <a:custGeom>
                <a:rect b="b" l="l" r="r" t="t"/>
                <a:pathLst>
                  <a:path extrusionOk="0" h="13588" w="15290">
                    <a:moveTo>
                      <a:pt x="31" y="1"/>
                    </a:moveTo>
                    <a:lnTo>
                      <a:pt x="0" y="366"/>
                    </a:lnTo>
                    <a:cubicBezTo>
                      <a:pt x="7204" y="1399"/>
                      <a:pt x="13070" y="6566"/>
                      <a:pt x="14955" y="13588"/>
                    </a:cubicBezTo>
                    <a:lnTo>
                      <a:pt x="15289" y="13466"/>
                    </a:lnTo>
                    <a:cubicBezTo>
                      <a:pt x="13374" y="6293"/>
                      <a:pt x="7386" y="1034"/>
                      <a:pt x="31"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4"/>
              <p:cNvSpPr/>
              <p:nvPr/>
            </p:nvSpPr>
            <p:spPr>
              <a:xfrm>
                <a:off x="3086950" y="1838475"/>
                <a:ext cx="179350" cy="244700"/>
              </a:xfrm>
              <a:custGeom>
                <a:rect b="b" l="l" r="r" t="t"/>
                <a:pathLst>
                  <a:path extrusionOk="0" h="9788" w="7174">
                    <a:moveTo>
                      <a:pt x="0" y="0"/>
                    </a:moveTo>
                    <a:lnTo>
                      <a:pt x="0" y="9787"/>
                    </a:lnTo>
                    <a:lnTo>
                      <a:pt x="7174" y="9787"/>
                    </a:lnTo>
                    <a:lnTo>
                      <a:pt x="7174" y="0"/>
                    </a:ln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4"/>
              <p:cNvSpPr/>
              <p:nvPr/>
            </p:nvSpPr>
            <p:spPr>
              <a:xfrm>
                <a:off x="3086200" y="1838475"/>
                <a:ext cx="179350" cy="157000"/>
              </a:xfrm>
              <a:custGeom>
                <a:rect b="b" l="l" r="r" t="t"/>
                <a:pathLst>
                  <a:path extrusionOk="0" h="6280" w="7174">
                    <a:moveTo>
                      <a:pt x="0" y="0"/>
                    </a:moveTo>
                    <a:lnTo>
                      <a:pt x="0" y="5167"/>
                    </a:lnTo>
                    <a:cubicBezTo>
                      <a:pt x="863" y="5940"/>
                      <a:pt x="1799" y="6279"/>
                      <a:pt x="2738" y="6279"/>
                    </a:cubicBezTo>
                    <a:cubicBezTo>
                      <a:pt x="4313" y="6279"/>
                      <a:pt x="5898" y="5326"/>
                      <a:pt x="7173" y="3860"/>
                    </a:cubicBezTo>
                    <a:lnTo>
                      <a:pt x="7173" y="0"/>
                    </a:lnTo>
                    <a:close/>
                  </a:path>
                </a:pathLst>
              </a:custGeom>
              <a:solidFill>
                <a:srgbClr val="D88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4"/>
              <p:cNvSpPr/>
              <p:nvPr/>
            </p:nvSpPr>
            <p:spPr>
              <a:xfrm>
                <a:off x="2816425" y="1993475"/>
                <a:ext cx="718875" cy="377775"/>
              </a:xfrm>
              <a:custGeom>
                <a:rect b="b" l="l" r="r" t="t"/>
                <a:pathLst>
                  <a:path extrusionOk="0" h="15111" w="28755">
                    <a:moveTo>
                      <a:pt x="10733" y="0"/>
                    </a:moveTo>
                    <a:cubicBezTo>
                      <a:pt x="9877" y="0"/>
                      <a:pt x="3090" y="107"/>
                      <a:pt x="1581" y="3466"/>
                    </a:cubicBezTo>
                    <a:cubicBezTo>
                      <a:pt x="1156" y="4287"/>
                      <a:pt x="609" y="5958"/>
                      <a:pt x="1" y="8086"/>
                    </a:cubicBezTo>
                    <a:cubicBezTo>
                      <a:pt x="3940" y="13209"/>
                      <a:pt x="9138" y="15111"/>
                      <a:pt x="14061" y="15111"/>
                    </a:cubicBezTo>
                    <a:cubicBezTo>
                      <a:pt x="20761" y="15111"/>
                      <a:pt x="26950" y="11588"/>
                      <a:pt x="28755" y="7873"/>
                    </a:cubicBezTo>
                    <a:cubicBezTo>
                      <a:pt x="28177" y="5837"/>
                      <a:pt x="27600" y="4287"/>
                      <a:pt x="27235" y="3466"/>
                    </a:cubicBezTo>
                    <a:cubicBezTo>
                      <a:pt x="25726" y="107"/>
                      <a:pt x="18939" y="0"/>
                      <a:pt x="18084" y="0"/>
                    </a:cubicBezTo>
                    <a:cubicBezTo>
                      <a:pt x="18026" y="0"/>
                      <a:pt x="17995" y="1"/>
                      <a:pt x="17995" y="1"/>
                    </a:cubicBezTo>
                    <a:cubicBezTo>
                      <a:pt x="17335" y="1664"/>
                      <a:pt x="15834" y="2463"/>
                      <a:pt x="14357" y="2463"/>
                    </a:cubicBezTo>
                    <a:cubicBezTo>
                      <a:pt x="12838" y="2463"/>
                      <a:pt x="11345" y="1619"/>
                      <a:pt x="10821" y="1"/>
                    </a:cubicBezTo>
                    <a:cubicBezTo>
                      <a:pt x="10821" y="1"/>
                      <a:pt x="10791" y="0"/>
                      <a:pt x="10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4"/>
              <p:cNvSpPr/>
              <p:nvPr/>
            </p:nvSpPr>
            <p:spPr>
              <a:xfrm>
                <a:off x="2966875" y="1510800"/>
                <a:ext cx="415700" cy="445475"/>
              </a:xfrm>
              <a:custGeom>
                <a:rect b="b" l="l" r="r" t="t"/>
                <a:pathLst>
                  <a:path extrusionOk="0" h="17819" w="16628">
                    <a:moveTo>
                      <a:pt x="8227" y="0"/>
                    </a:moveTo>
                    <a:cubicBezTo>
                      <a:pt x="5368" y="0"/>
                      <a:pt x="2515" y="1276"/>
                      <a:pt x="1916" y="4110"/>
                    </a:cubicBezTo>
                    <a:cubicBezTo>
                      <a:pt x="1" y="5326"/>
                      <a:pt x="1095" y="10888"/>
                      <a:pt x="1490" y="12195"/>
                    </a:cubicBezTo>
                    <a:cubicBezTo>
                      <a:pt x="2311" y="15113"/>
                      <a:pt x="5563" y="17666"/>
                      <a:pt x="8299" y="17818"/>
                    </a:cubicBezTo>
                    <a:cubicBezTo>
                      <a:pt x="11035" y="17666"/>
                      <a:pt x="14257" y="15113"/>
                      <a:pt x="15077" y="12195"/>
                    </a:cubicBezTo>
                    <a:cubicBezTo>
                      <a:pt x="15472" y="10949"/>
                      <a:pt x="16627" y="5356"/>
                      <a:pt x="14682" y="4110"/>
                    </a:cubicBezTo>
                    <a:cubicBezTo>
                      <a:pt x="14414" y="1489"/>
                      <a:pt x="11317" y="0"/>
                      <a:pt x="8227"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4"/>
              <p:cNvSpPr/>
              <p:nvPr/>
            </p:nvSpPr>
            <p:spPr>
              <a:xfrm>
                <a:off x="2956175" y="1730325"/>
                <a:ext cx="132325" cy="107625"/>
              </a:xfrm>
              <a:custGeom>
                <a:rect b="b" l="l" r="r" t="t"/>
                <a:pathLst>
                  <a:path extrusionOk="0" h="4305" w="5293">
                    <a:moveTo>
                      <a:pt x="2057" y="0"/>
                    </a:moveTo>
                    <a:cubicBezTo>
                      <a:pt x="1573" y="0"/>
                      <a:pt x="980" y="205"/>
                      <a:pt x="642" y="1074"/>
                    </a:cubicBezTo>
                    <a:cubicBezTo>
                      <a:pt x="0" y="2619"/>
                      <a:pt x="1205" y="4305"/>
                      <a:pt x="3076" y="4305"/>
                    </a:cubicBezTo>
                    <a:cubicBezTo>
                      <a:pt x="3155" y="4305"/>
                      <a:pt x="3235" y="4302"/>
                      <a:pt x="3317" y="4296"/>
                    </a:cubicBezTo>
                    <a:cubicBezTo>
                      <a:pt x="5292" y="4144"/>
                      <a:pt x="2830" y="162"/>
                      <a:pt x="2830" y="162"/>
                    </a:cubicBezTo>
                    <a:cubicBezTo>
                      <a:pt x="2830" y="162"/>
                      <a:pt x="2487" y="0"/>
                      <a:pt x="2057"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4"/>
              <p:cNvSpPr/>
              <p:nvPr/>
            </p:nvSpPr>
            <p:spPr>
              <a:xfrm>
                <a:off x="3263250" y="1730325"/>
                <a:ext cx="132350" cy="107625"/>
              </a:xfrm>
              <a:custGeom>
                <a:rect b="b" l="l" r="r" t="t"/>
                <a:pathLst>
                  <a:path extrusionOk="0" h="4305" w="5294">
                    <a:moveTo>
                      <a:pt x="3183" y="0"/>
                    </a:moveTo>
                    <a:cubicBezTo>
                      <a:pt x="2718" y="0"/>
                      <a:pt x="2341" y="162"/>
                      <a:pt x="2341" y="162"/>
                    </a:cubicBezTo>
                    <a:cubicBezTo>
                      <a:pt x="2341" y="162"/>
                      <a:pt x="0" y="4144"/>
                      <a:pt x="1976" y="4296"/>
                    </a:cubicBezTo>
                    <a:cubicBezTo>
                      <a:pt x="2059" y="4302"/>
                      <a:pt x="2140" y="4305"/>
                      <a:pt x="2220" y="4305"/>
                    </a:cubicBezTo>
                    <a:cubicBezTo>
                      <a:pt x="4115" y="4305"/>
                      <a:pt x="5294" y="2619"/>
                      <a:pt x="4681" y="1074"/>
                    </a:cubicBezTo>
                    <a:cubicBezTo>
                      <a:pt x="4343" y="205"/>
                      <a:pt x="3707" y="0"/>
                      <a:pt x="3183"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4"/>
              <p:cNvSpPr/>
              <p:nvPr/>
            </p:nvSpPr>
            <p:spPr>
              <a:xfrm>
                <a:off x="3018550" y="1549900"/>
                <a:ext cx="315400" cy="422325"/>
              </a:xfrm>
              <a:custGeom>
                <a:rect b="b" l="l" r="r" t="t"/>
                <a:pathLst>
                  <a:path extrusionOk="0" h="16893" w="12616">
                    <a:moveTo>
                      <a:pt x="6304" y="0"/>
                    </a:moveTo>
                    <a:cubicBezTo>
                      <a:pt x="5039" y="0"/>
                      <a:pt x="3770" y="342"/>
                      <a:pt x="2645" y="1026"/>
                    </a:cubicBezTo>
                    <a:cubicBezTo>
                      <a:pt x="1277" y="1847"/>
                      <a:pt x="214" y="3306"/>
                      <a:pt x="183" y="5646"/>
                    </a:cubicBezTo>
                    <a:cubicBezTo>
                      <a:pt x="153" y="7926"/>
                      <a:pt x="1" y="9385"/>
                      <a:pt x="518" y="11513"/>
                    </a:cubicBezTo>
                    <a:cubicBezTo>
                      <a:pt x="1247" y="14400"/>
                      <a:pt x="4013" y="16893"/>
                      <a:pt x="6293" y="16893"/>
                    </a:cubicBezTo>
                    <a:cubicBezTo>
                      <a:pt x="8572" y="16893"/>
                      <a:pt x="11338" y="14400"/>
                      <a:pt x="12068" y="11513"/>
                    </a:cubicBezTo>
                    <a:cubicBezTo>
                      <a:pt x="12615" y="9385"/>
                      <a:pt x="12281" y="7926"/>
                      <a:pt x="12220" y="5646"/>
                    </a:cubicBezTo>
                    <a:cubicBezTo>
                      <a:pt x="12190" y="3306"/>
                      <a:pt x="11308" y="1847"/>
                      <a:pt x="9940" y="1026"/>
                    </a:cubicBezTo>
                    <a:cubicBezTo>
                      <a:pt x="8831" y="342"/>
                      <a:pt x="7569" y="0"/>
                      <a:pt x="6304"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4"/>
              <p:cNvSpPr/>
              <p:nvPr/>
            </p:nvSpPr>
            <p:spPr>
              <a:xfrm>
                <a:off x="2981325" y="1754125"/>
                <a:ext cx="28900" cy="42575"/>
              </a:xfrm>
              <a:custGeom>
                <a:rect b="b" l="l" r="r" t="t"/>
                <a:pathLst>
                  <a:path extrusionOk="0" h="1703" w="1156">
                    <a:moveTo>
                      <a:pt x="1156" y="0"/>
                    </a:moveTo>
                    <a:cubicBezTo>
                      <a:pt x="943" y="0"/>
                      <a:pt x="608" y="61"/>
                      <a:pt x="396" y="365"/>
                    </a:cubicBezTo>
                    <a:cubicBezTo>
                      <a:pt x="183" y="608"/>
                      <a:pt x="0" y="973"/>
                      <a:pt x="152" y="1702"/>
                    </a:cubicBezTo>
                    <a:lnTo>
                      <a:pt x="487" y="1672"/>
                    </a:lnTo>
                    <a:cubicBezTo>
                      <a:pt x="426" y="1216"/>
                      <a:pt x="456" y="851"/>
                      <a:pt x="639" y="638"/>
                    </a:cubicBezTo>
                    <a:cubicBezTo>
                      <a:pt x="852" y="395"/>
                      <a:pt x="1064" y="365"/>
                      <a:pt x="1156" y="365"/>
                    </a:cubicBezTo>
                    <a:lnTo>
                      <a:pt x="1156"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4"/>
              <p:cNvSpPr/>
              <p:nvPr/>
            </p:nvSpPr>
            <p:spPr>
              <a:xfrm>
                <a:off x="2989675" y="1765525"/>
                <a:ext cx="27400" cy="28125"/>
              </a:xfrm>
              <a:custGeom>
                <a:rect b="b" l="l" r="r" t="t"/>
                <a:pathLst>
                  <a:path extrusionOk="0" h="1125" w="1096">
                    <a:moveTo>
                      <a:pt x="92" y="0"/>
                    </a:moveTo>
                    <a:lnTo>
                      <a:pt x="1" y="365"/>
                    </a:lnTo>
                    <a:cubicBezTo>
                      <a:pt x="62" y="365"/>
                      <a:pt x="609" y="517"/>
                      <a:pt x="761" y="1125"/>
                    </a:cubicBezTo>
                    <a:lnTo>
                      <a:pt x="1095" y="1064"/>
                    </a:lnTo>
                    <a:cubicBezTo>
                      <a:pt x="913" y="182"/>
                      <a:pt x="122" y="0"/>
                      <a:pt x="92"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4"/>
              <p:cNvSpPr/>
              <p:nvPr/>
            </p:nvSpPr>
            <p:spPr>
              <a:xfrm>
                <a:off x="3342275" y="1753350"/>
                <a:ext cx="29650" cy="43350"/>
              </a:xfrm>
              <a:custGeom>
                <a:rect b="b" l="l" r="r" t="t"/>
                <a:pathLst>
                  <a:path extrusionOk="0" h="1734" w="1186">
                    <a:moveTo>
                      <a:pt x="0" y="1"/>
                    </a:moveTo>
                    <a:lnTo>
                      <a:pt x="0" y="365"/>
                    </a:lnTo>
                    <a:cubicBezTo>
                      <a:pt x="122" y="365"/>
                      <a:pt x="335" y="457"/>
                      <a:pt x="487" y="639"/>
                    </a:cubicBezTo>
                    <a:cubicBezTo>
                      <a:pt x="700" y="852"/>
                      <a:pt x="730" y="1217"/>
                      <a:pt x="639" y="1672"/>
                    </a:cubicBezTo>
                    <a:lnTo>
                      <a:pt x="1034" y="1733"/>
                    </a:lnTo>
                    <a:cubicBezTo>
                      <a:pt x="1186" y="1065"/>
                      <a:pt x="1004" y="639"/>
                      <a:pt x="760" y="365"/>
                    </a:cubicBezTo>
                    <a:cubicBezTo>
                      <a:pt x="548" y="92"/>
                      <a:pt x="183" y="1"/>
                      <a:pt x="0"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4"/>
              <p:cNvSpPr/>
              <p:nvPr/>
            </p:nvSpPr>
            <p:spPr>
              <a:xfrm>
                <a:off x="3334675" y="1765525"/>
                <a:ext cx="27375" cy="28125"/>
              </a:xfrm>
              <a:custGeom>
                <a:rect b="b" l="l" r="r" t="t"/>
                <a:pathLst>
                  <a:path extrusionOk="0" h="1125" w="1095">
                    <a:moveTo>
                      <a:pt x="1034" y="0"/>
                    </a:moveTo>
                    <a:cubicBezTo>
                      <a:pt x="1004" y="0"/>
                      <a:pt x="183" y="213"/>
                      <a:pt x="0" y="1064"/>
                    </a:cubicBezTo>
                    <a:lnTo>
                      <a:pt x="396" y="1125"/>
                    </a:lnTo>
                    <a:cubicBezTo>
                      <a:pt x="487" y="517"/>
                      <a:pt x="1095" y="365"/>
                      <a:pt x="1095" y="365"/>
                    </a:cubicBezTo>
                    <a:lnTo>
                      <a:pt x="1034"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4"/>
              <p:cNvSpPr/>
              <p:nvPr/>
            </p:nvSpPr>
            <p:spPr>
              <a:xfrm>
                <a:off x="3012475" y="1534500"/>
                <a:ext cx="321475" cy="198375"/>
              </a:xfrm>
              <a:custGeom>
                <a:rect b="b" l="l" r="r" t="t"/>
                <a:pathLst>
                  <a:path extrusionOk="0" h="7935" w="12859">
                    <a:moveTo>
                      <a:pt x="5989" y="1"/>
                    </a:moveTo>
                    <a:lnTo>
                      <a:pt x="5989" y="305"/>
                    </a:lnTo>
                    <a:lnTo>
                      <a:pt x="4560" y="761"/>
                    </a:lnTo>
                    <a:lnTo>
                      <a:pt x="1642" y="2068"/>
                    </a:lnTo>
                    <a:lnTo>
                      <a:pt x="1" y="5290"/>
                    </a:lnTo>
                    <a:lnTo>
                      <a:pt x="1" y="7174"/>
                    </a:lnTo>
                    <a:lnTo>
                      <a:pt x="365" y="7934"/>
                    </a:lnTo>
                    <a:cubicBezTo>
                      <a:pt x="213" y="5563"/>
                      <a:pt x="1642" y="3922"/>
                      <a:pt x="1642" y="3922"/>
                    </a:cubicBezTo>
                    <a:cubicBezTo>
                      <a:pt x="3280" y="6583"/>
                      <a:pt x="6582" y="7167"/>
                      <a:pt x="9166" y="7167"/>
                    </a:cubicBezTo>
                    <a:cubicBezTo>
                      <a:pt x="11186" y="7167"/>
                      <a:pt x="12767" y="6809"/>
                      <a:pt x="12767" y="6809"/>
                    </a:cubicBezTo>
                    <a:lnTo>
                      <a:pt x="12858" y="7174"/>
                    </a:lnTo>
                    <a:lnTo>
                      <a:pt x="12858" y="5290"/>
                    </a:lnTo>
                    <a:lnTo>
                      <a:pt x="11217" y="2007"/>
                    </a:lnTo>
                    <a:lnTo>
                      <a:pt x="9515" y="578"/>
                    </a:lnTo>
                    <a:lnTo>
                      <a:pt x="6901" y="305"/>
                    </a:lnTo>
                    <a:lnTo>
                      <a:pt x="6901" y="1"/>
                    </a:lnTo>
                    <a:lnTo>
                      <a:pt x="6445" y="153"/>
                    </a:lnTo>
                    <a:lnTo>
                      <a:pt x="5989"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4"/>
              <p:cNvSpPr/>
              <p:nvPr/>
            </p:nvSpPr>
            <p:spPr>
              <a:xfrm>
                <a:off x="3152300" y="1857450"/>
                <a:ext cx="46375" cy="14475"/>
              </a:xfrm>
              <a:custGeom>
                <a:rect b="b" l="l" r="r" t="t"/>
                <a:pathLst>
                  <a:path extrusionOk="0" h="579" w="1855">
                    <a:moveTo>
                      <a:pt x="183" y="1"/>
                    </a:moveTo>
                    <a:lnTo>
                      <a:pt x="1" y="335"/>
                    </a:lnTo>
                    <a:cubicBezTo>
                      <a:pt x="183" y="457"/>
                      <a:pt x="548" y="578"/>
                      <a:pt x="912" y="578"/>
                    </a:cubicBezTo>
                    <a:cubicBezTo>
                      <a:pt x="1186" y="578"/>
                      <a:pt x="1490" y="548"/>
                      <a:pt x="1855" y="335"/>
                    </a:cubicBezTo>
                    <a:lnTo>
                      <a:pt x="1672" y="1"/>
                    </a:lnTo>
                    <a:cubicBezTo>
                      <a:pt x="1408" y="140"/>
                      <a:pt x="1154" y="189"/>
                      <a:pt x="927" y="189"/>
                    </a:cubicBezTo>
                    <a:cubicBezTo>
                      <a:pt x="607" y="189"/>
                      <a:pt x="343" y="90"/>
                      <a:pt x="183"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4"/>
              <p:cNvSpPr/>
              <p:nvPr/>
            </p:nvSpPr>
            <p:spPr>
              <a:xfrm>
                <a:off x="3119625" y="1837700"/>
                <a:ext cx="109450" cy="18275"/>
              </a:xfrm>
              <a:custGeom>
                <a:rect b="b" l="l" r="r" t="t"/>
                <a:pathLst>
                  <a:path extrusionOk="0" h="731" w="4378">
                    <a:moveTo>
                      <a:pt x="122" y="1"/>
                    </a:moveTo>
                    <a:lnTo>
                      <a:pt x="1" y="365"/>
                    </a:lnTo>
                    <a:cubicBezTo>
                      <a:pt x="517" y="517"/>
                      <a:pt x="1277" y="730"/>
                      <a:pt x="2219" y="730"/>
                    </a:cubicBezTo>
                    <a:cubicBezTo>
                      <a:pt x="2858" y="730"/>
                      <a:pt x="3587" y="639"/>
                      <a:pt x="4377" y="365"/>
                    </a:cubicBezTo>
                    <a:lnTo>
                      <a:pt x="4256" y="1"/>
                    </a:lnTo>
                    <a:cubicBezTo>
                      <a:pt x="3541" y="231"/>
                      <a:pt x="2859" y="311"/>
                      <a:pt x="2250" y="311"/>
                    </a:cubicBezTo>
                    <a:cubicBezTo>
                      <a:pt x="1332" y="311"/>
                      <a:pt x="579" y="129"/>
                      <a:pt x="122"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4"/>
              <p:cNvSpPr/>
              <p:nvPr/>
            </p:nvSpPr>
            <p:spPr>
              <a:xfrm>
                <a:off x="3162950" y="1729050"/>
                <a:ext cx="35725" cy="90450"/>
              </a:xfrm>
              <a:custGeom>
                <a:rect b="b" l="l" r="r" t="t"/>
                <a:pathLst>
                  <a:path extrusionOk="0" h="3618" w="1429">
                    <a:moveTo>
                      <a:pt x="182" y="0"/>
                    </a:moveTo>
                    <a:lnTo>
                      <a:pt x="182" y="0"/>
                    </a:lnTo>
                    <a:cubicBezTo>
                      <a:pt x="0" y="547"/>
                      <a:pt x="426" y="1489"/>
                      <a:pt x="760" y="2219"/>
                    </a:cubicBezTo>
                    <a:cubicBezTo>
                      <a:pt x="912" y="2523"/>
                      <a:pt x="1064" y="2857"/>
                      <a:pt x="1064" y="2979"/>
                    </a:cubicBezTo>
                    <a:cubicBezTo>
                      <a:pt x="1034" y="3100"/>
                      <a:pt x="517" y="3252"/>
                      <a:pt x="30" y="3252"/>
                    </a:cubicBezTo>
                    <a:lnTo>
                      <a:pt x="30" y="3617"/>
                    </a:lnTo>
                    <a:cubicBezTo>
                      <a:pt x="456" y="3617"/>
                      <a:pt x="1429" y="3556"/>
                      <a:pt x="1429" y="2979"/>
                    </a:cubicBezTo>
                    <a:cubicBezTo>
                      <a:pt x="1429" y="2796"/>
                      <a:pt x="1307" y="2553"/>
                      <a:pt x="1094" y="2067"/>
                    </a:cubicBezTo>
                    <a:cubicBezTo>
                      <a:pt x="790" y="1459"/>
                      <a:pt x="365" y="547"/>
                      <a:pt x="517" y="152"/>
                    </a:cubicBezTo>
                    <a:lnTo>
                      <a:pt x="182"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4"/>
              <p:cNvSpPr/>
              <p:nvPr/>
            </p:nvSpPr>
            <p:spPr>
              <a:xfrm>
                <a:off x="3146975" y="1735125"/>
                <a:ext cx="49425" cy="18250"/>
              </a:xfrm>
              <a:custGeom>
                <a:rect b="b" l="l" r="r" t="t"/>
                <a:pathLst>
                  <a:path extrusionOk="0" h="730" w="1977">
                    <a:moveTo>
                      <a:pt x="943" y="0"/>
                    </a:moveTo>
                    <a:cubicBezTo>
                      <a:pt x="548" y="31"/>
                      <a:pt x="244" y="183"/>
                      <a:pt x="1" y="456"/>
                    </a:cubicBezTo>
                    <a:lnTo>
                      <a:pt x="244" y="730"/>
                    </a:lnTo>
                    <a:cubicBezTo>
                      <a:pt x="457" y="517"/>
                      <a:pt x="669" y="395"/>
                      <a:pt x="943" y="395"/>
                    </a:cubicBezTo>
                    <a:cubicBezTo>
                      <a:pt x="1217" y="395"/>
                      <a:pt x="1460" y="487"/>
                      <a:pt x="1673" y="730"/>
                    </a:cubicBezTo>
                    <a:lnTo>
                      <a:pt x="1976" y="426"/>
                    </a:lnTo>
                    <a:cubicBezTo>
                      <a:pt x="1673" y="152"/>
                      <a:pt x="1308" y="0"/>
                      <a:pt x="9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4"/>
              <p:cNvSpPr/>
              <p:nvPr/>
            </p:nvSpPr>
            <p:spPr>
              <a:xfrm>
                <a:off x="3296675" y="1726000"/>
                <a:ext cx="33475" cy="36500"/>
              </a:xfrm>
              <a:custGeom>
                <a:rect b="b" l="l" r="r" t="t"/>
                <a:pathLst>
                  <a:path extrusionOk="0" h="1460" w="1339">
                    <a:moveTo>
                      <a:pt x="1034" y="0"/>
                    </a:moveTo>
                    <a:lnTo>
                      <a:pt x="1" y="1216"/>
                    </a:lnTo>
                    <a:lnTo>
                      <a:pt x="305" y="1459"/>
                    </a:lnTo>
                    <a:lnTo>
                      <a:pt x="1338" y="244"/>
                    </a:lnTo>
                    <a:lnTo>
                      <a:pt x="10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4"/>
              <p:cNvSpPr/>
              <p:nvPr/>
            </p:nvSpPr>
            <p:spPr>
              <a:xfrm>
                <a:off x="3064150" y="1715350"/>
                <a:ext cx="71450" cy="18275"/>
              </a:xfrm>
              <a:custGeom>
                <a:rect b="b" l="l" r="r" t="t"/>
                <a:pathLst>
                  <a:path extrusionOk="0" h="731" w="2858">
                    <a:moveTo>
                      <a:pt x="1064" y="1"/>
                    </a:moveTo>
                    <a:cubicBezTo>
                      <a:pt x="305" y="1"/>
                      <a:pt x="1" y="366"/>
                      <a:pt x="1" y="639"/>
                    </a:cubicBezTo>
                    <a:cubicBezTo>
                      <a:pt x="1" y="700"/>
                      <a:pt x="715" y="730"/>
                      <a:pt x="1429" y="730"/>
                    </a:cubicBezTo>
                    <a:cubicBezTo>
                      <a:pt x="2144" y="730"/>
                      <a:pt x="2858" y="700"/>
                      <a:pt x="2858" y="639"/>
                    </a:cubicBezTo>
                    <a:cubicBezTo>
                      <a:pt x="2858" y="366"/>
                      <a:pt x="1855" y="1"/>
                      <a:pt x="106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4"/>
              <p:cNvSpPr/>
              <p:nvPr/>
            </p:nvSpPr>
            <p:spPr>
              <a:xfrm>
                <a:off x="3209300" y="1715350"/>
                <a:ext cx="71450" cy="18275"/>
              </a:xfrm>
              <a:custGeom>
                <a:rect b="b" l="l" r="r" t="t"/>
                <a:pathLst>
                  <a:path extrusionOk="0" h="731" w="2858">
                    <a:moveTo>
                      <a:pt x="1794" y="1"/>
                    </a:moveTo>
                    <a:cubicBezTo>
                      <a:pt x="973" y="1"/>
                      <a:pt x="0" y="366"/>
                      <a:pt x="0" y="639"/>
                    </a:cubicBezTo>
                    <a:cubicBezTo>
                      <a:pt x="0" y="700"/>
                      <a:pt x="715" y="730"/>
                      <a:pt x="1429" y="730"/>
                    </a:cubicBezTo>
                    <a:cubicBezTo>
                      <a:pt x="2143" y="730"/>
                      <a:pt x="2857" y="700"/>
                      <a:pt x="2857" y="639"/>
                    </a:cubicBezTo>
                    <a:cubicBezTo>
                      <a:pt x="2857" y="366"/>
                      <a:pt x="2553" y="1"/>
                      <a:pt x="179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4"/>
              <p:cNvSpPr/>
              <p:nvPr/>
            </p:nvSpPr>
            <p:spPr>
              <a:xfrm>
                <a:off x="3036025" y="1698650"/>
                <a:ext cx="120100" cy="120075"/>
              </a:xfrm>
              <a:custGeom>
                <a:rect b="b" l="l" r="r" t="t"/>
                <a:pathLst>
                  <a:path extrusionOk="0" h="4803" w="4804">
                    <a:moveTo>
                      <a:pt x="2402" y="395"/>
                    </a:moveTo>
                    <a:cubicBezTo>
                      <a:pt x="3527" y="395"/>
                      <a:pt x="4439" y="1307"/>
                      <a:pt x="4439" y="2402"/>
                    </a:cubicBezTo>
                    <a:cubicBezTo>
                      <a:pt x="4439" y="3496"/>
                      <a:pt x="3496" y="4408"/>
                      <a:pt x="2402" y="4408"/>
                    </a:cubicBezTo>
                    <a:cubicBezTo>
                      <a:pt x="1308" y="4408"/>
                      <a:pt x="396" y="3496"/>
                      <a:pt x="396" y="2402"/>
                    </a:cubicBezTo>
                    <a:cubicBezTo>
                      <a:pt x="396" y="1307"/>
                      <a:pt x="1308" y="395"/>
                      <a:pt x="2402" y="395"/>
                    </a:cubicBezTo>
                    <a:close/>
                    <a:moveTo>
                      <a:pt x="2402" y="0"/>
                    </a:moveTo>
                    <a:cubicBezTo>
                      <a:pt x="1065" y="0"/>
                      <a:pt x="1" y="1064"/>
                      <a:pt x="1" y="2402"/>
                    </a:cubicBezTo>
                    <a:cubicBezTo>
                      <a:pt x="1" y="3739"/>
                      <a:pt x="1065" y="4803"/>
                      <a:pt x="2402" y="4803"/>
                    </a:cubicBezTo>
                    <a:cubicBezTo>
                      <a:pt x="3709" y="4803"/>
                      <a:pt x="4804" y="3739"/>
                      <a:pt x="4804" y="2402"/>
                    </a:cubicBezTo>
                    <a:cubicBezTo>
                      <a:pt x="4804" y="1064"/>
                      <a:pt x="3740" y="0"/>
                      <a:pt x="24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4"/>
              <p:cNvSpPr/>
              <p:nvPr/>
            </p:nvSpPr>
            <p:spPr>
              <a:xfrm>
                <a:off x="3185725" y="1698650"/>
                <a:ext cx="119350" cy="120075"/>
              </a:xfrm>
              <a:custGeom>
                <a:rect b="b" l="l" r="r" t="t"/>
                <a:pathLst>
                  <a:path extrusionOk="0" h="4803" w="4774">
                    <a:moveTo>
                      <a:pt x="2402" y="395"/>
                    </a:moveTo>
                    <a:cubicBezTo>
                      <a:pt x="3496" y="395"/>
                      <a:pt x="4408" y="1307"/>
                      <a:pt x="4408" y="2402"/>
                    </a:cubicBezTo>
                    <a:cubicBezTo>
                      <a:pt x="4408" y="3496"/>
                      <a:pt x="3496" y="4408"/>
                      <a:pt x="2402" y="4408"/>
                    </a:cubicBezTo>
                    <a:cubicBezTo>
                      <a:pt x="1278" y="4408"/>
                      <a:pt x="366" y="3496"/>
                      <a:pt x="366" y="2402"/>
                    </a:cubicBezTo>
                    <a:cubicBezTo>
                      <a:pt x="366" y="1307"/>
                      <a:pt x="1278" y="395"/>
                      <a:pt x="2402" y="395"/>
                    </a:cubicBezTo>
                    <a:close/>
                    <a:moveTo>
                      <a:pt x="2402" y="0"/>
                    </a:moveTo>
                    <a:cubicBezTo>
                      <a:pt x="1065" y="0"/>
                      <a:pt x="1" y="1064"/>
                      <a:pt x="1" y="2402"/>
                    </a:cubicBezTo>
                    <a:cubicBezTo>
                      <a:pt x="1" y="3739"/>
                      <a:pt x="1065" y="4803"/>
                      <a:pt x="2402" y="4803"/>
                    </a:cubicBezTo>
                    <a:cubicBezTo>
                      <a:pt x="3709" y="4803"/>
                      <a:pt x="4773" y="3739"/>
                      <a:pt x="4773" y="2402"/>
                    </a:cubicBezTo>
                    <a:cubicBezTo>
                      <a:pt x="4773" y="1064"/>
                      <a:pt x="3709" y="0"/>
                      <a:pt x="24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4"/>
              <p:cNvSpPr/>
              <p:nvPr/>
            </p:nvSpPr>
            <p:spPr>
              <a:xfrm>
                <a:off x="3088475" y="1753350"/>
                <a:ext cx="21300" cy="20550"/>
              </a:xfrm>
              <a:custGeom>
                <a:rect b="b" l="l" r="r" t="t"/>
                <a:pathLst>
                  <a:path extrusionOk="0" h="822" w="852">
                    <a:moveTo>
                      <a:pt x="426" y="1"/>
                    </a:moveTo>
                    <a:cubicBezTo>
                      <a:pt x="183" y="1"/>
                      <a:pt x="0" y="183"/>
                      <a:pt x="0" y="396"/>
                    </a:cubicBezTo>
                    <a:cubicBezTo>
                      <a:pt x="0" y="639"/>
                      <a:pt x="183" y="821"/>
                      <a:pt x="426" y="821"/>
                    </a:cubicBezTo>
                    <a:cubicBezTo>
                      <a:pt x="669" y="821"/>
                      <a:pt x="851" y="639"/>
                      <a:pt x="851" y="396"/>
                    </a:cubicBezTo>
                    <a:cubicBezTo>
                      <a:pt x="851" y="183"/>
                      <a:pt x="669" y="1"/>
                      <a:pt x="426"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4"/>
              <p:cNvSpPr/>
              <p:nvPr/>
            </p:nvSpPr>
            <p:spPr>
              <a:xfrm>
                <a:off x="3235125" y="1753350"/>
                <a:ext cx="20550" cy="20550"/>
              </a:xfrm>
              <a:custGeom>
                <a:rect b="b" l="l" r="r" t="t"/>
                <a:pathLst>
                  <a:path extrusionOk="0" h="822" w="822">
                    <a:moveTo>
                      <a:pt x="396" y="1"/>
                    </a:moveTo>
                    <a:cubicBezTo>
                      <a:pt x="183" y="1"/>
                      <a:pt x="1" y="183"/>
                      <a:pt x="1" y="396"/>
                    </a:cubicBezTo>
                    <a:cubicBezTo>
                      <a:pt x="1" y="639"/>
                      <a:pt x="183" y="821"/>
                      <a:pt x="396" y="821"/>
                    </a:cubicBezTo>
                    <a:cubicBezTo>
                      <a:pt x="639" y="821"/>
                      <a:pt x="821" y="639"/>
                      <a:pt x="821" y="396"/>
                    </a:cubicBezTo>
                    <a:cubicBezTo>
                      <a:pt x="821" y="183"/>
                      <a:pt x="639" y="1"/>
                      <a:pt x="396"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4"/>
              <p:cNvSpPr/>
              <p:nvPr/>
            </p:nvSpPr>
            <p:spPr>
              <a:xfrm>
                <a:off x="3073275" y="1749750"/>
                <a:ext cx="49425" cy="13500"/>
              </a:xfrm>
              <a:custGeom>
                <a:rect b="b" l="l" r="r" t="t"/>
                <a:pathLst>
                  <a:path extrusionOk="0" h="540" w="1977">
                    <a:moveTo>
                      <a:pt x="1057" y="0"/>
                    </a:moveTo>
                    <a:cubicBezTo>
                      <a:pt x="722" y="0"/>
                      <a:pt x="365" y="69"/>
                      <a:pt x="0" y="206"/>
                    </a:cubicBezTo>
                    <a:lnTo>
                      <a:pt x="152" y="540"/>
                    </a:lnTo>
                    <a:cubicBezTo>
                      <a:pt x="487" y="418"/>
                      <a:pt x="783" y="358"/>
                      <a:pt x="1053" y="358"/>
                    </a:cubicBezTo>
                    <a:cubicBezTo>
                      <a:pt x="1323" y="358"/>
                      <a:pt x="1566" y="418"/>
                      <a:pt x="1794" y="540"/>
                    </a:cubicBezTo>
                    <a:lnTo>
                      <a:pt x="1976" y="206"/>
                    </a:lnTo>
                    <a:cubicBezTo>
                      <a:pt x="1703" y="69"/>
                      <a:pt x="1391" y="0"/>
                      <a:pt x="1057" y="0"/>
                    </a:cubicBezTo>
                    <a:close/>
                  </a:path>
                </a:pathLst>
              </a:custGeom>
              <a:solidFill>
                <a:srgbClr val="1C23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4"/>
              <p:cNvSpPr/>
              <p:nvPr/>
            </p:nvSpPr>
            <p:spPr>
              <a:xfrm>
                <a:off x="3220700" y="1749750"/>
                <a:ext cx="49400" cy="13500"/>
              </a:xfrm>
              <a:custGeom>
                <a:rect b="b" l="l" r="r" t="t"/>
                <a:pathLst>
                  <a:path extrusionOk="0" h="540" w="1976">
                    <a:moveTo>
                      <a:pt x="1045" y="0"/>
                    </a:moveTo>
                    <a:cubicBezTo>
                      <a:pt x="714" y="0"/>
                      <a:pt x="365" y="69"/>
                      <a:pt x="0" y="206"/>
                    </a:cubicBezTo>
                    <a:lnTo>
                      <a:pt x="152" y="540"/>
                    </a:lnTo>
                    <a:cubicBezTo>
                      <a:pt x="471" y="418"/>
                      <a:pt x="768" y="358"/>
                      <a:pt x="1041" y="358"/>
                    </a:cubicBezTo>
                    <a:cubicBezTo>
                      <a:pt x="1315" y="358"/>
                      <a:pt x="1566" y="418"/>
                      <a:pt x="1793" y="540"/>
                    </a:cubicBezTo>
                    <a:lnTo>
                      <a:pt x="1976" y="206"/>
                    </a:lnTo>
                    <a:cubicBezTo>
                      <a:pt x="1687" y="69"/>
                      <a:pt x="1376" y="0"/>
                      <a:pt x="1045" y="0"/>
                    </a:cubicBezTo>
                    <a:close/>
                  </a:path>
                </a:pathLst>
              </a:custGeom>
              <a:solidFill>
                <a:srgbClr val="1C23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4"/>
              <p:cNvSpPr/>
              <p:nvPr/>
            </p:nvSpPr>
            <p:spPr>
              <a:xfrm>
                <a:off x="3023125" y="1815675"/>
                <a:ext cx="13700" cy="22825"/>
              </a:xfrm>
              <a:custGeom>
                <a:rect b="b" l="l" r="r" t="t"/>
                <a:pathLst>
                  <a:path extrusionOk="0" h="913" w="548">
                    <a:moveTo>
                      <a:pt x="365" y="0"/>
                    </a:moveTo>
                    <a:lnTo>
                      <a:pt x="0" y="91"/>
                    </a:lnTo>
                    <a:lnTo>
                      <a:pt x="152" y="912"/>
                    </a:lnTo>
                    <a:lnTo>
                      <a:pt x="547" y="821"/>
                    </a:lnTo>
                    <a:lnTo>
                      <a:pt x="365"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4"/>
              <p:cNvSpPr/>
              <p:nvPr/>
            </p:nvSpPr>
            <p:spPr>
              <a:xfrm>
                <a:off x="3315675" y="1814900"/>
                <a:ext cx="13700" cy="24350"/>
              </a:xfrm>
              <a:custGeom>
                <a:rect b="b" l="l" r="r" t="t"/>
                <a:pathLst>
                  <a:path extrusionOk="0" h="974" w="548">
                    <a:moveTo>
                      <a:pt x="183" y="1"/>
                    </a:moveTo>
                    <a:lnTo>
                      <a:pt x="1" y="882"/>
                    </a:lnTo>
                    <a:lnTo>
                      <a:pt x="365" y="973"/>
                    </a:lnTo>
                    <a:lnTo>
                      <a:pt x="548" y="92"/>
                    </a:lnTo>
                    <a:lnTo>
                      <a:pt x="183"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4"/>
              <p:cNvSpPr/>
              <p:nvPr/>
            </p:nvSpPr>
            <p:spPr>
              <a:xfrm>
                <a:off x="2711575" y="1516275"/>
                <a:ext cx="916450" cy="858700"/>
              </a:xfrm>
              <a:custGeom>
                <a:rect b="b" l="l" r="r" t="t"/>
                <a:pathLst>
                  <a:path extrusionOk="0" h="34348" w="36658">
                    <a:moveTo>
                      <a:pt x="9149" y="0"/>
                    </a:moveTo>
                    <a:cubicBezTo>
                      <a:pt x="3496" y="3283"/>
                      <a:pt x="0" y="9393"/>
                      <a:pt x="0" y="15928"/>
                    </a:cubicBezTo>
                    <a:cubicBezTo>
                      <a:pt x="0" y="26080"/>
                      <a:pt x="8237" y="34347"/>
                      <a:pt x="18420" y="34347"/>
                    </a:cubicBezTo>
                    <a:cubicBezTo>
                      <a:pt x="27447" y="34347"/>
                      <a:pt x="35289" y="27630"/>
                      <a:pt x="36657" y="18785"/>
                    </a:cubicBezTo>
                    <a:lnTo>
                      <a:pt x="36292" y="18694"/>
                    </a:lnTo>
                    <a:cubicBezTo>
                      <a:pt x="34955" y="27448"/>
                      <a:pt x="27295" y="34013"/>
                      <a:pt x="18420" y="34013"/>
                    </a:cubicBezTo>
                    <a:cubicBezTo>
                      <a:pt x="8480" y="34013"/>
                      <a:pt x="365" y="25928"/>
                      <a:pt x="365" y="15958"/>
                    </a:cubicBezTo>
                    <a:cubicBezTo>
                      <a:pt x="365" y="9545"/>
                      <a:pt x="3830" y="3587"/>
                      <a:pt x="9362" y="365"/>
                    </a:cubicBezTo>
                    <a:lnTo>
                      <a:pt x="9149"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4"/>
              <p:cNvSpPr/>
              <p:nvPr/>
            </p:nvSpPr>
            <p:spPr>
              <a:xfrm>
                <a:off x="3830875" y="1568350"/>
                <a:ext cx="1096550" cy="117050"/>
              </a:xfrm>
              <a:custGeom>
                <a:rect b="b" l="l" r="r" t="t"/>
                <a:pathLst>
                  <a:path extrusionOk="0" h="4682" w="43862">
                    <a:moveTo>
                      <a:pt x="24848" y="0"/>
                    </a:moveTo>
                    <a:cubicBezTo>
                      <a:pt x="13439" y="0"/>
                      <a:pt x="865" y="121"/>
                      <a:pt x="548" y="288"/>
                    </a:cubicBezTo>
                    <a:cubicBezTo>
                      <a:pt x="1" y="623"/>
                      <a:pt x="92" y="3966"/>
                      <a:pt x="548" y="4361"/>
                    </a:cubicBezTo>
                    <a:cubicBezTo>
                      <a:pt x="825" y="4556"/>
                      <a:pt x="12906" y="4682"/>
                      <a:pt x="24134" y="4682"/>
                    </a:cubicBezTo>
                    <a:cubicBezTo>
                      <a:pt x="33886" y="4682"/>
                      <a:pt x="42993" y="4587"/>
                      <a:pt x="43163" y="4361"/>
                    </a:cubicBezTo>
                    <a:cubicBezTo>
                      <a:pt x="43497" y="3844"/>
                      <a:pt x="43862" y="744"/>
                      <a:pt x="43163" y="288"/>
                    </a:cubicBezTo>
                    <a:cubicBezTo>
                      <a:pt x="42833" y="82"/>
                      <a:pt x="34235" y="0"/>
                      <a:pt x="24848" y="0"/>
                    </a:cubicBezTo>
                    <a:close/>
                  </a:path>
                </a:pathLst>
              </a:custGeom>
              <a:solidFill>
                <a:srgbClr val="9CC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4"/>
              <p:cNvSpPr/>
              <p:nvPr/>
            </p:nvSpPr>
            <p:spPr>
              <a:xfrm>
                <a:off x="3832400" y="1763650"/>
                <a:ext cx="821475" cy="117325"/>
              </a:xfrm>
              <a:custGeom>
                <a:rect b="b" l="l" r="r" t="t"/>
                <a:pathLst>
                  <a:path extrusionOk="0" h="4693" w="32859">
                    <a:moveTo>
                      <a:pt x="18622" y="0"/>
                    </a:moveTo>
                    <a:cubicBezTo>
                      <a:pt x="10077" y="0"/>
                      <a:pt x="660" y="121"/>
                      <a:pt x="426" y="288"/>
                    </a:cubicBezTo>
                    <a:cubicBezTo>
                      <a:pt x="1" y="622"/>
                      <a:pt x="92" y="3996"/>
                      <a:pt x="426" y="4361"/>
                    </a:cubicBezTo>
                    <a:cubicBezTo>
                      <a:pt x="602" y="4569"/>
                      <a:pt x="9336" y="4692"/>
                      <a:pt x="17622" y="4692"/>
                    </a:cubicBezTo>
                    <a:cubicBezTo>
                      <a:pt x="25100" y="4692"/>
                      <a:pt x="32212" y="4592"/>
                      <a:pt x="32342" y="4361"/>
                    </a:cubicBezTo>
                    <a:cubicBezTo>
                      <a:pt x="32615" y="3875"/>
                      <a:pt x="32858" y="744"/>
                      <a:pt x="32342" y="288"/>
                    </a:cubicBezTo>
                    <a:cubicBezTo>
                      <a:pt x="32095" y="82"/>
                      <a:pt x="25654" y="0"/>
                      <a:pt x="18622" y="0"/>
                    </a:cubicBezTo>
                    <a:close/>
                  </a:path>
                </a:pathLst>
              </a:custGeom>
              <a:solidFill>
                <a:srgbClr val="9CC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4"/>
              <p:cNvSpPr/>
              <p:nvPr/>
            </p:nvSpPr>
            <p:spPr>
              <a:xfrm>
                <a:off x="4143950" y="2133625"/>
                <a:ext cx="696100" cy="97175"/>
              </a:xfrm>
              <a:custGeom>
                <a:rect b="b" l="l" r="r" t="t"/>
                <a:pathLst>
                  <a:path extrusionOk="0" h="3887" w="27844">
                    <a:moveTo>
                      <a:pt x="15789" y="0"/>
                    </a:moveTo>
                    <a:cubicBezTo>
                      <a:pt x="8562" y="0"/>
                      <a:pt x="596" y="97"/>
                      <a:pt x="396" y="231"/>
                    </a:cubicBezTo>
                    <a:cubicBezTo>
                      <a:pt x="1" y="504"/>
                      <a:pt x="92" y="3331"/>
                      <a:pt x="396" y="3635"/>
                    </a:cubicBezTo>
                    <a:cubicBezTo>
                      <a:pt x="523" y="3794"/>
                      <a:pt x="7831" y="3886"/>
                      <a:pt x="14809" y="3886"/>
                    </a:cubicBezTo>
                    <a:cubicBezTo>
                      <a:pt x="21185" y="3886"/>
                      <a:pt x="27286" y="3809"/>
                      <a:pt x="27387" y="3635"/>
                    </a:cubicBezTo>
                    <a:cubicBezTo>
                      <a:pt x="27631" y="3209"/>
                      <a:pt x="27843" y="626"/>
                      <a:pt x="27387" y="231"/>
                    </a:cubicBezTo>
                    <a:cubicBezTo>
                      <a:pt x="27182" y="66"/>
                      <a:pt x="21736" y="0"/>
                      <a:pt x="15789"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4"/>
              <p:cNvSpPr/>
              <p:nvPr/>
            </p:nvSpPr>
            <p:spPr>
              <a:xfrm>
                <a:off x="2692575" y="2615125"/>
                <a:ext cx="827550" cy="96975"/>
              </a:xfrm>
              <a:custGeom>
                <a:rect b="b" l="l" r="r" t="t"/>
                <a:pathLst>
                  <a:path extrusionOk="0" h="3879" w="33102">
                    <a:moveTo>
                      <a:pt x="18148" y="1"/>
                    </a:moveTo>
                    <a:cubicBezTo>
                      <a:pt x="9728" y="1"/>
                      <a:pt x="700" y="95"/>
                      <a:pt x="456" y="241"/>
                    </a:cubicBezTo>
                    <a:cubicBezTo>
                      <a:pt x="0" y="515"/>
                      <a:pt x="122" y="3311"/>
                      <a:pt x="456" y="3615"/>
                    </a:cubicBezTo>
                    <a:cubicBezTo>
                      <a:pt x="634" y="3777"/>
                      <a:pt x="9645" y="3879"/>
                      <a:pt x="18073" y="3879"/>
                    </a:cubicBezTo>
                    <a:cubicBezTo>
                      <a:pt x="25482" y="3879"/>
                      <a:pt x="32440" y="3800"/>
                      <a:pt x="32554" y="3615"/>
                    </a:cubicBezTo>
                    <a:cubicBezTo>
                      <a:pt x="32827" y="3251"/>
                      <a:pt x="33101" y="637"/>
                      <a:pt x="32554" y="241"/>
                    </a:cubicBezTo>
                    <a:cubicBezTo>
                      <a:pt x="32314" y="72"/>
                      <a:pt x="25460" y="1"/>
                      <a:pt x="18148" y="1"/>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4"/>
              <p:cNvSpPr/>
              <p:nvPr/>
            </p:nvSpPr>
            <p:spPr>
              <a:xfrm>
                <a:off x="3623425" y="2615125"/>
                <a:ext cx="384550" cy="96975"/>
              </a:xfrm>
              <a:custGeom>
                <a:rect b="b" l="l" r="r" t="t"/>
                <a:pathLst>
                  <a:path extrusionOk="0" h="3879" w="15382">
                    <a:moveTo>
                      <a:pt x="8430" y="1"/>
                    </a:moveTo>
                    <a:cubicBezTo>
                      <a:pt x="4503" y="1"/>
                      <a:pt x="297" y="95"/>
                      <a:pt x="183" y="241"/>
                    </a:cubicBezTo>
                    <a:cubicBezTo>
                      <a:pt x="1" y="515"/>
                      <a:pt x="31" y="3311"/>
                      <a:pt x="183" y="3615"/>
                    </a:cubicBezTo>
                    <a:cubicBezTo>
                      <a:pt x="264" y="3777"/>
                      <a:pt x="4469" y="3879"/>
                      <a:pt x="8403" y="3879"/>
                    </a:cubicBezTo>
                    <a:cubicBezTo>
                      <a:pt x="11862" y="3879"/>
                      <a:pt x="15111" y="3800"/>
                      <a:pt x="15168" y="3615"/>
                    </a:cubicBezTo>
                    <a:cubicBezTo>
                      <a:pt x="15290" y="3251"/>
                      <a:pt x="15381" y="637"/>
                      <a:pt x="15168" y="241"/>
                    </a:cubicBezTo>
                    <a:cubicBezTo>
                      <a:pt x="15041" y="72"/>
                      <a:pt x="11841" y="1"/>
                      <a:pt x="8430" y="1"/>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4"/>
              <p:cNvSpPr/>
              <p:nvPr/>
            </p:nvSpPr>
            <p:spPr>
              <a:xfrm>
                <a:off x="2692575" y="2940825"/>
                <a:ext cx="1164925" cy="97275"/>
              </a:xfrm>
              <a:custGeom>
                <a:rect b="b" l="l" r="r" t="t"/>
                <a:pathLst>
                  <a:path extrusionOk="0" h="3891" w="46597">
                    <a:moveTo>
                      <a:pt x="26225" y="0"/>
                    </a:moveTo>
                    <a:cubicBezTo>
                      <a:pt x="14041" y="0"/>
                      <a:pt x="704" y="104"/>
                      <a:pt x="456" y="253"/>
                    </a:cubicBezTo>
                    <a:cubicBezTo>
                      <a:pt x="0" y="527"/>
                      <a:pt x="122" y="3323"/>
                      <a:pt x="456" y="3627"/>
                    </a:cubicBezTo>
                    <a:cubicBezTo>
                      <a:pt x="634" y="3789"/>
                      <a:pt x="13459" y="3890"/>
                      <a:pt x="25460" y="3890"/>
                    </a:cubicBezTo>
                    <a:cubicBezTo>
                      <a:pt x="36009" y="3890"/>
                      <a:pt x="45922" y="3812"/>
                      <a:pt x="46050" y="3627"/>
                    </a:cubicBezTo>
                    <a:cubicBezTo>
                      <a:pt x="46323" y="3262"/>
                      <a:pt x="46597" y="679"/>
                      <a:pt x="46050" y="253"/>
                    </a:cubicBezTo>
                    <a:cubicBezTo>
                      <a:pt x="45814" y="73"/>
                      <a:pt x="36423" y="0"/>
                      <a:pt x="26225"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4"/>
              <p:cNvSpPr/>
              <p:nvPr/>
            </p:nvSpPr>
            <p:spPr>
              <a:xfrm>
                <a:off x="3222975" y="3263775"/>
                <a:ext cx="968875" cy="97275"/>
              </a:xfrm>
              <a:custGeom>
                <a:rect b="b" l="l" r="r" t="t"/>
                <a:pathLst>
                  <a:path extrusionOk="0" h="3891" w="38755">
                    <a:moveTo>
                      <a:pt x="21788" y="0"/>
                    </a:moveTo>
                    <a:cubicBezTo>
                      <a:pt x="11659" y="0"/>
                      <a:pt x="580" y="104"/>
                      <a:pt x="365" y="253"/>
                    </a:cubicBezTo>
                    <a:cubicBezTo>
                      <a:pt x="0" y="527"/>
                      <a:pt x="61" y="3323"/>
                      <a:pt x="365" y="3627"/>
                    </a:cubicBezTo>
                    <a:cubicBezTo>
                      <a:pt x="527" y="3789"/>
                      <a:pt x="11192" y="3890"/>
                      <a:pt x="21171" y="3890"/>
                    </a:cubicBezTo>
                    <a:cubicBezTo>
                      <a:pt x="29943" y="3890"/>
                      <a:pt x="38185" y="3812"/>
                      <a:pt x="38299" y="3627"/>
                    </a:cubicBezTo>
                    <a:cubicBezTo>
                      <a:pt x="38512" y="3262"/>
                      <a:pt x="38755" y="618"/>
                      <a:pt x="38299" y="253"/>
                    </a:cubicBezTo>
                    <a:cubicBezTo>
                      <a:pt x="38077" y="73"/>
                      <a:pt x="30265" y="0"/>
                      <a:pt x="21788"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4"/>
              <p:cNvSpPr/>
              <p:nvPr/>
            </p:nvSpPr>
            <p:spPr>
              <a:xfrm>
                <a:off x="2703200" y="3263775"/>
                <a:ext cx="384525" cy="97275"/>
              </a:xfrm>
              <a:custGeom>
                <a:rect b="b" l="l" r="r" t="t"/>
                <a:pathLst>
                  <a:path extrusionOk="0" h="3891" w="15381">
                    <a:moveTo>
                      <a:pt x="8617" y="0"/>
                    </a:moveTo>
                    <a:cubicBezTo>
                      <a:pt x="4633" y="0"/>
                      <a:pt x="282" y="104"/>
                      <a:pt x="183" y="253"/>
                    </a:cubicBezTo>
                    <a:cubicBezTo>
                      <a:pt x="1" y="527"/>
                      <a:pt x="31" y="3323"/>
                      <a:pt x="183" y="3627"/>
                    </a:cubicBezTo>
                    <a:cubicBezTo>
                      <a:pt x="264" y="3789"/>
                      <a:pt x="4469" y="3890"/>
                      <a:pt x="8399" y="3890"/>
                    </a:cubicBezTo>
                    <a:cubicBezTo>
                      <a:pt x="11853" y="3890"/>
                      <a:pt x="15095" y="3812"/>
                      <a:pt x="15138" y="3627"/>
                    </a:cubicBezTo>
                    <a:cubicBezTo>
                      <a:pt x="15259" y="3262"/>
                      <a:pt x="15381" y="618"/>
                      <a:pt x="15138" y="253"/>
                    </a:cubicBezTo>
                    <a:cubicBezTo>
                      <a:pt x="15027" y="73"/>
                      <a:pt x="11951" y="0"/>
                      <a:pt x="8617"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4"/>
              <p:cNvSpPr/>
              <p:nvPr/>
            </p:nvSpPr>
            <p:spPr>
              <a:xfrm>
                <a:off x="4691850" y="2386275"/>
                <a:ext cx="284975" cy="254650"/>
              </a:xfrm>
              <a:custGeom>
                <a:rect b="b" l="l" r="r" t="t"/>
                <a:pathLst>
                  <a:path extrusionOk="0" h="10186" w="11399">
                    <a:moveTo>
                      <a:pt x="10145" y="1"/>
                    </a:moveTo>
                    <a:cubicBezTo>
                      <a:pt x="9762" y="1"/>
                      <a:pt x="9390" y="190"/>
                      <a:pt x="9149" y="550"/>
                    </a:cubicBezTo>
                    <a:lnTo>
                      <a:pt x="5016" y="7268"/>
                    </a:lnTo>
                    <a:lnTo>
                      <a:pt x="2067" y="4502"/>
                    </a:lnTo>
                    <a:cubicBezTo>
                      <a:pt x="1847" y="4281"/>
                      <a:pt x="1562" y="4175"/>
                      <a:pt x="1279" y="4175"/>
                    </a:cubicBezTo>
                    <a:cubicBezTo>
                      <a:pt x="977" y="4175"/>
                      <a:pt x="676" y="4297"/>
                      <a:pt x="456" y="4532"/>
                    </a:cubicBezTo>
                    <a:cubicBezTo>
                      <a:pt x="0" y="4988"/>
                      <a:pt x="61" y="5718"/>
                      <a:pt x="517" y="6143"/>
                    </a:cubicBezTo>
                    <a:lnTo>
                      <a:pt x="4499" y="9882"/>
                    </a:lnTo>
                    <a:cubicBezTo>
                      <a:pt x="4712" y="10095"/>
                      <a:pt x="4985" y="10186"/>
                      <a:pt x="5289" y="10186"/>
                    </a:cubicBezTo>
                    <a:cubicBezTo>
                      <a:pt x="5319" y="10186"/>
                      <a:pt x="5411" y="10186"/>
                      <a:pt x="5411" y="10155"/>
                    </a:cubicBezTo>
                    <a:cubicBezTo>
                      <a:pt x="5745" y="10125"/>
                      <a:pt x="6049" y="9943"/>
                      <a:pt x="6231" y="9639"/>
                    </a:cubicBezTo>
                    <a:lnTo>
                      <a:pt x="11095" y="1736"/>
                    </a:lnTo>
                    <a:cubicBezTo>
                      <a:pt x="11399" y="1189"/>
                      <a:pt x="11247" y="520"/>
                      <a:pt x="10730" y="155"/>
                    </a:cubicBezTo>
                    <a:cubicBezTo>
                      <a:pt x="10543" y="52"/>
                      <a:pt x="10343" y="1"/>
                      <a:pt x="10145" y="1"/>
                    </a:cubicBezTo>
                    <a:close/>
                  </a:path>
                </a:pathLst>
              </a:custGeom>
              <a:solidFill>
                <a:srgbClr val="68B5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4"/>
              <p:cNvSpPr/>
              <p:nvPr/>
            </p:nvSpPr>
            <p:spPr>
              <a:xfrm>
                <a:off x="4691850" y="2808025"/>
                <a:ext cx="284975" cy="254650"/>
              </a:xfrm>
              <a:custGeom>
                <a:rect b="b" l="l" r="r" t="t"/>
                <a:pathLst>
                  <a:path extrusionOk="0" h="10186" w="11399">
                    <a:moveTo>
                      <a:pt x="10145" y="0"/>
                    </a:moveTo>
                    <a:cubicBezTo>
                      <a:pt x="9762" y="0"/>
                      <a:pt x="9390" y="189"/>
                      <a:pt x="9149" y="550"/>
                    </a:cubicBezTo>
                    <a:lnTo>
                      <a:pt x="5016" y="7267"/>
                    </a:lnTo>
                    <a:lnTo>
                      <a:pt x="2067" y="4501"/>
                    </a:lnTo>
                    <a:cubicBezTo>
                      <a:pt x="1847" y="4281"/>
                      <a:pt x="1562" y="4174"/>
                      <a:pt x="1279" y="4174"/>
                    </a:cubicBezTo>
                    <a:cubicBezTo>
                      <a:pt x="977" y="4174"/>
                      <a:pt x="676" y="4296"/>
                      <a:pt x="456" y="4532"/>
                    </a:cubicBezTo>
                    <a:cubicBezTo>
                      <a:pt x="0" y="4988"/>
                      <a:pt x="61" y="5717"/>
                      <a:pt x="517" y="6143"/>
                    </a:cubicBezTo>
                    <a:lnTo>
                      <a:pt x="4499" y="9881"/>
                    </a:lnTo>
                    <a:cubicBezTo>
                      <a:pt x="4712" y="10064"/>
                      <a:pt x="4985" y="10185"/>
                      <a:pt x="5289" y="10185"/>
                    </a:cubicBezTo>
                    <a:cubicBezTo>
                      <a:pt x="5319" y="10185"/>
                      <a:pt x="5411" y="10155"/>
                      <a:pt x="5411" y="10155"/>
                    </a:cubicBezTo>
                    <a:cubicBezTo>
                      <a:pt x="5745" y="10125"/>
                      <a:pt x="6049" y="9942"/>
                      <a:pt x="6231" y="9608"/>
                    </a:cubicBezTo>
                    <a:lnTo>
                      <a:pt x="11095" y="1735"/>
                    </a:lnTo>
                    <a:cubicBezTo>
                      <a:pt x="11399" y="1188"/>
                      <a:pt x="11247" y="520"/>
                      <a:pt x="10730" y="155"/>
                    </a:cubicBezTo>
                    <a:cubicBezTo>
                      <a:pt x="10543" y="51"/>
                      <a:pt x="10343" y="0"/>
                      <a:pt x="10145" y="0"/>
                    </a:cubicBezTo>
                    <a:close/>
                  </a:path>
                </a:pathLst>
              </a:custGeom>
              <a:solidFill>
                <a:srgbClr val="68B5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4"/>
              <p:cNvSpPr/>
              <p:nvPr/>
            </p:nvSpPr>
            <p:spPr>
              <a:xfrm>
                <a:off x="4693375" y="3228875"/>
                <a:ext cx="272825" cy="268450"/>
              </a:xfrm>
              <a:custGeom>
                <a:rect b="b" l="l" r="r" t="t"/>
                <a:pathLst>
                  <a:path extrusionOk="0" h="10738" w="10913">
                    <a:moveTo>
                      <a:pt x="9692" y="0"/>
                    </a:moveTo>
                    <a:cubicBezTo>
                      <a:pt x="9400" y="0"/>
                      <a:pt x="9104" y="114"/>
                      <a:pt x="8876" y="342"/>
                    </a:cubicBezTo>
                    <a:lnTo>
                      <a:pt x="456" y="8792"/>
                    </a:lnTo>
                    <a:cubicBezTo>
                      <a:pt x="0" y="9218"/>
                      <a:pt x="0" y="9917"/>
                      <a:pt x="456" y="10373"/>
                    </a:cubicBezTo>
                    <a:cubicBezTo>
                      <a:pt x="669" y="10616"/>
                      <a:pt x="942" y="10738"/>
                      <a:pt x="1246" y="10738"/>
                    </a:cubicBezTo>
                    <a:cubicBezTo>
                      <a:pt x="1550" y="10738"/>
                      <a:pt x="1824" y="10616"/>
                      <a:pt x="2037" y="10373"/>
                    </a:cubicBezTo>
                    <a:lnTo>
                      <a:pt x="10487" y="1953"/>
                    </a:lnTo>
                    <a:cubicBezTo>
                      <a:pt x="10912" y="1528"/>
                      <a:pt x="10912" y="798"/>
                      <a:pt x="10487" y="342"/>
                    </a:cubicBezTo>
                    <a:cubicBezTo>
                      <a:pt x="10274" y="114"/>
                      <a:pt x="9985" y="0"/>
                      <a:pt x="9692" y="0"/>
                    </a:cubicBezTo>
                    <a:close/>
                  </a:path>
                </a:pathLst>
              </a:custGeom>
              <a:solidFill>
                <a:srgbClr val="DF62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4"/>
              <p:cNvSpPr/>
              <p:nvPr/>
            </p:nvSpPr>
            <p:spPr>
              <a:xfrm>
                <a:off x="4693375" y="3228875"/>
                <a:ext cx="272825" cy="268450"/>
              </a:xfrm>
              <a:custGeom>
                <a:rect b="b" l="l" r="r" t="t"/>
                <a:pathLst>
                  <a:path extrusionOk="0" h="10738" w="10913">
                    <a:moveTo>
                      <a:pt x="1258" y="0"/>
                    </a:moveTo>
                    <a:cubicBezTo>
                      <a:pt x="973" y="0"/>
                      <a:pt x="684" y="114"/>
                      <a:pt x="456" y="342"/>
                    </a:cubicBezTo>
                    <a:cubicBezTo>
                      <a:pt x="0" y="768"/>
                      <a:pt x="0" y="1497"/>
                      <a:pt x="456" y="1953"/>
                    </a:cubicBezTo>
                    <a:lnTo>
                      <a:pt x="8876" y="10373"/>
                    </a:lnTo>
                    <a:cubicBezTo>
                      <a:pt x="9119" y="10616"/>
                      <a:pt x="9362" y="10738"/>
                      <a:pt x="9666" y="10738"/>
                    </a:cubicBezTo>
                    <a:cubicBezTo>
                      <a:pt x="9970" y="10738"/>
                      <a:pt x="10243" y="10616"/>
                      <a:pt x="10487" y="10373"/>
                    </a:cubicBezTo>
                    <a:cubicBezTo>
                      <a:pt x="10912" y="9978"/>
                      <a:pt x="10912" y="9248"/>
                      <a:pt x="10487" y="8792"/>
                    </a:cubicBezTo>
                    <a:lnTo>
                      <a:pt x="2037" y="342"/>
                    </a:lnTo>
                    <a:cubicBezTo>
                      <a:pt x="1824" y="114"/>
                      <a:pt x="1543" y="0"/>
                      <a:pt x="1258" y="0"/>
                    </a:cubicBezTo>
                    <a:close/>
                  </a:path>
                </a:pathLst>
              </a:custGeom>
              <a:solidFill>
                <a:srgbClr val="DF62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4"/>
              <p:cNvSpPr/>
              <p:nvPr/>
            </p:nvSpPr>
            <p:spPr>
              <a:xfrm>
                <a:off x="2757150" y="3712350"/>
                <a:ext cx="728000" cy="676325"/>
              </a:xfrm>
              <a:custGeom>
                <a:rect b="b" l="l" r="r" t="t"/>
                <a:pathLst>
                  <a:path extrusionOk="0" h="27053" w="29120">
                    <a:moveTo>
                      <a:pt x="15381" y="1"/>
                    </a:moveTo>
                    <a:cubicBezTo>
                      <a:pt x="8967" y="4773"/>
                      <a:pt x="3952" y="11490"/>
                      <a:pt x="1399" y="20183"/>
                    </a:cubicBezTo>
                    <a:cubicBezTo>
                      <a:pt x="730" y="22463"/>
                      <a:pt x="274" y="24743"/>
                      <a:pt x="1" y="27053"/>
                    </a:cubicBezTo>
                    <a:lnTo>
                      <a:pt x="19758" y="27053"/>
                    </a:lnTo>
                    <a:cubicBezTo>
                      <a:pt x="19880" y="26657"/>
                      <a:pt x="19940" y="26262"/>
                      <a:pt x="20062" y="25837"/>
                    </a:cubicBezTo>
                    <a:cubicBezTo>
                      <a:pt x="21673" y="20426"/>
                      <a:pt x="24925" y="16414"/>
                      <a:pt x="29120" y="13739"/>
                    </a:cubicBezTo>
                    <a:lnTo>
                      <a:pt x="15381"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4"/>
              <p:cNvSpPr/>
              <p:nvPr/>
            </p:nvSpPr>
            <p:spPr>
              <a:xfrm>
                <a:off x="4173600" y="3685750"/>
                <a:ext cx="771300" cy="702925"/>
              </a:xfrm>
              <a:custGeom>
                <a:rect b="b" l="l" r="r" t="t"/>
                <a:pathLst>
                  <a:path extrusionOk="0" h="28117" w="30852">
                    <a:moveTo>
                      <a:pt x="13861" y="1"/>
                    </a:moveTo>
                    <a:lnTo>
                      <a:pt x="0" y="13891"/>
                    </a:lnTo>
                    <a:cubicBezTo>
                      <a:pt x="669" y="14226"/>
                      <a:pt x="1338" y="14560"/>
                      <a:pt x="1976" y="14986"/>
                    </a:cubicBezTo>
                    <a:cubicBezTo>
                      <a:pt x="6079" y="17539"/>
                      <a:pt x="8876" y="21430"/>
                      <a:pt x="10456" y="25837"/>
                    </a:cubicBezTo>
                    <a:cubicBezTo>
                      <a:pt x="10700" y="26597"/>
                      <a:pt x="10912" y="27357"/>
                      <a:pt x="11095" y="28117"/>
                    </a:cubicBezTo>
                    <a:lnTo>
                      <a:pt x="30852" y="28117"/>
                    </a:lnTo>
                    <a:cubicBezTo>
                      <a:pt x="30457" y="25138"/>
                      <a:pt x="29788" y="22189"/>
                      <a:pt x="28785" y="19363"/>
                    </a:cubicBezTo>
                    <a:cubicBezTo>
                      <a:pt x="26049" y="11521"/>
                      <a:pt x="21034" y="4560"/>
                      <a:pt x="138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4"/>
              <p:cNvSpPr/>
              <p:nvPr/>
            </p:nvSpPr>
            <p:spPr>
              <a:xfrm>
                <a:off x="3141650" y="3496525"/>
                <a:ext cx="709775" cy="585925"/>
              </a:xfrm>
              <a:custGeom>
                <a:rect b="b" l="l" r="r" t="t"/>
                <a:pathLst>
                  <a:path extrusionOk="0" h="23437" w="28391">
                    <a:moveTo>
                      <a:pt x="28072" y="0"/>
                    </a:moveTo>
                    <a:cubicBezTo>
                      <a:pt x="17966" y="0"/>
                      <a:pt x="7942" y="2859"/>
                      <a:pt x="1" y="8694"/>
                    </a:cubicBezTo>
                    <a:lnTo>
                      <a:pt x="12250" y="23436"/>
                    </a:lnTo>
                    <a:cubicBezTo>
                      <a:pt x="16533" y="20270"/>
                      <a:pt x="23089" y="18360"/>
                      <a:pt x="28268" y="18360"/>
                    </a:cubicBezTo>
                    <a:cubicBezTo>
                      <a:pt x="28309" y="18360"/>
                      <a:pt x="28350" y="18360"/>
                      <a:pt x="28391" y="18360"/>
                    </a:cubicBezTo>
                    <a:lnTo>
                      <a:pt x="28391" y="1"/>
                    </a:lnTo>
                    <a:cubicBezTo>
                      <a:pt x="28284" y="1"/>
                      <a:pt x="28178" y="0"/>
                      <a:pt x="28072" y="0"/>
                    </a:cubicBezTo>
                    <a:close/>
                  </a:path>
                </a:pathLst>
              </a:custGeom>
              <a:solidFill>
                <a:srgbClr val="FC78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4"/>
              <p:cNvSpPr/>
              <p:nvPr/>
            </p:nvSpPr>
            <p:spPr>
              <a:xfrm>
                <a:off x="3851400" y="3497300"/>
                <a:ext cx="668725" cy="574500"/>
              </a:xfrm>
              <a:custGeom>
                <a:rect b="b" l="l" r="r" t="t"/>
                <a:pathLst>
                  <a:path extrusionOk="0" h="22980" w="26749">
                    <a:moveTo>
                      <a:pt x="1" y="1"/>
                    </a:moveTo>
                    <a:lnTo>
                      <a:pt x="1" y="18329"/>
                    </a:lnTo>
                    <a:cubicBezTo>
                      <a:pt x="196" y="18319"/>
                      <a:pt x="398" y="18315"/>
                      <a:pt x="604" y="18315"/>
                    </a:cubicBezTo>
                    <a:cubicBezTo>
                      <a:pt x="4911" y="18315"/>
                      <a:pt x="11385" y="20398"/>
                      <a:pt x="15533" y="22980"/>
                    </a:cubicBezTo>
                    <a:lnTo>
                      <a:pt x="26749" y="7599"/>
                    </a:lnTo>
                    <a:cubicBezTo>
                      <a:pt x="26688" y="7539"/>
                      <a:pt x="26627" y="7508"/>
                      <a:pt x="26566" y="7478"/>
                    </a:cubicBezTo>
                    <a:cubicBezTo>
                      <a:pt x="18694" y="2615"/>
                      <a:pt x="9362" y="61"/>
                      <a:pt x="1" y="1"/>
                    </a:cubicBezTo>
                    <a:close/>
                  </a:path>
                </a:pathLst>
              </a:custGeom>
              <a:solidFill>
                <a:srgbClr val="F28D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4"/>
              <p:cNvSpPr/>
              <p:nvPr/>
            </p:nvSpPr>
            <p:spPr>
              <a:xfrm>
                <a:off x="3725250" y="4071775"/>
                <a:ext cx="247750" cy="310050"/>
              </a:xfrm>
              <a:custGeom>
                <a:rect b="b" l="l" r="r" t="t"/>
                <a:pathLst>
                  <a:path extrusionOk="0" h="12402" w="9910">
                    <a:moveTo>
                      <a:pt x="9393" y="1"/>
                    </a:moveTo>
                    <a:lnTo>
                      <a:pt x="9393" y="1"/>
                    </a:lnTo>
                    <a:cubicBezTo>
                      <a:pt x="9393" y="1"/>
                      <a:pt x="2311" y="3861"/>
                      <a:pt x="1186" y="5958"/>
                    </a:cubicBezTo>
                    <a:cubicBezTo>
                      <a:pt x="1" y="8086"/>
                      <a:pt x="761" y="10669"/>
                      <a:pt x="2888" y="11855"/>
                    </a:cubicBezTo>
                    <a:cubicBezTo>
                      <a:pt x="3557" y="12227"/>
                      <a:pt x="4273" y="12402"/>
                      <a:pt x="4977" y="12402"/>
                    </a:cubicBezTo>
                    <a:cubicBezTo>
                      <a:pt x="6515" y="12402"/>
                      <a:pt x="7993" y="11570"/>
                      <a:pt x="8785" y="10153"/>
                    </a:cubicBezTo>
                    <a:cubicBezTo>
                      <a:pt x="9910" y="8056"/>
                      <a:pt x="9393" y="1"/>
                      <a:pt x="939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4"/>
              <p:cNvSpPr/>
              <p:nvPr/>
            </p:nvSpPr>
            <p:spPr>
              <a:xfrm>
                <a:off x="3801250" y="4233325"/>
                <a:ext cx="98050" cy="82475"/>
              </a:xfrm>
              <a:custGeom>
                <a:rect b="b" l="l" r="r" t="t"/>
                <a:pathLst>
                  <a:path extrusionOk="0" h="3299" w="3922">
                    <a:moveTo>
                      <a:pt x="1997" y="0"/>
                    </a:moveTo>
                    <a:cubicBezTo>
                      <a:pt x="1254" y="0"/>
                      <a:pt x="524" y="359"/>
                      <a:pt x="304" y="1138"/>
                    </a:cubicBezTo>
                    <a:cubicBezTo>
                      <a:pt x="0" y="2141"/>
                      <a:pt x="760" y="3235"/>
                      <a:pt x="1824" y="3296"/>
                    </a:cubicBezTo>
                    <a:cubicBezTo>
                      <a:pt x="1865" y="3298"/>
                      <a:pt x="1906" y="3299"/>
                      <a:pt x="1948" y="3299"/>
                    </a:cubicBezTo>
                    <a:cubicBezTo>
                      <a:pt x="2491" y="3299"/>
                      <a:pt x="3070" y="3111"/>
                      <a:pt x="3466" y="2688"/>
                    </a:cubicBezTo>
                    <a:cubicBezTo>
                      <a:pt x="3800" y="2262"/>
                      <a:pt x="3922" y="1624"/>
                      <a:pt x="3709" y="1046"/>
                    </a:cubicBezTo>
                    <a:cubicBezTo>
                      <a:pt x="3618" y="742"/>
                      <a:pt x="3405" y="438"/>
                      <a:pt x="3101" y="286"/>
                    </a:cubicBezTo>
                    <a:cubicBezTo>
                      <a:pt x="2777" y="99"/>
                      <a:pt x="2385" y="0"/>
                      <a:pt x="19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4"/>
              <p:cNvSpPr/>
              <p:nvPr/>
            </p:nvSpPr>
            <p:spPr>
              <a:xfrm>
                <a:off x="3835450" y="2133625"/>
                <a:ext cx="232550" cy="97175"/>
              </a:xfrm>
              <a:custGeom>
                <a:rect b="b" l="l" r="r" t="t"/>
                <a:pathLst>
                  <a:path extrusionOk="0" h="3887" w="9302">
                    <a:moveTo>
                      <a:pt x="5260" y="0"/>
                    </a:moveTo>
                    <a:cubicBezTo>
                      <a:pt x="2838" y="0"/>
                      <a:pt x="172" y="97"/>
                      <a:pt x="122" y="231"/>
                    </a:cubicBezTo>
                    <a:cubicBezTo>
                      <a:pt x="0" y="504"/>
                      <a:pt x="0" y="3331"/>
                      <a:pt x="122" y="3635"/>
                    </a:cubicBezTo>
                    <a:cubicBezTo>
                      <a:pt x="154" y="3794"/>
                      <a:pt x="2601" y="3886"/>
                      <a:pt x="4939" y="3886"/>
                    </a:cubicBezTo>
                    <a:cubicBezTo>
                      <a:pt x="7075" y="3886"/>
                      <a:pt x="9120" y="3809"/>
                      <a:pt x="9149" y="3635"/>
                    </a:cubicBezTo>
                    <a:cubicBezTo>
                      <a:pt x="9241" y="3209"/>
                      <a:pt x="9301" y="626"/>
                      <a:pt x="9149" y="231"/>
                    </a:cubicBezTo>
                    <a:cubicBezTo>
                      <a:pt x="9081" y="66"/>
                      <a:pt x="7253" y="0"/>
                      <a:pt x="5260"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4"/>
              <p:cNvSpPr/>
              <p:nvPr/>
            </p:nvSpPr>
            <p:spPr>
              <a:xfrm>
                <a:off x="5194125" y="3514775"/>
                <a:ext cx="564625" cy="614775"/>
              </a:xfrm>
              <a:custGeom>
                <a:rect b="b" l="l" r="r" t="t"/>
                <a:pathLst>
                  <a:path extrusionOk="0" h="24591" w="22585">
                    <a:moveTo>
                      <a:pt x="10609" y="1"/>
                    </a:moveTo>
                    <a:lnTo>
                      <a:pt x="1" y="7387"/>
                    </a:lnTo>
                    <a:lnTo>
                      <a:pt x="12007" y="24591"/>
                    </a:lnTo>
                    <a:lnTo>
                      <a:pt x="22585" y="17205"/>
                    </a:lnTo>
                    <a:lnTo>
                      <a:pt x="1060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4"/>
              <p:cNvSpPr/>
              <p:nvPr/>
            </p:nvSpPr>
            <p:spPr>
              <a:xfrm>
                <a:off x="3817200" y="2030450"/>
                <a:ext cx="2101900" cy="1875625"/>
              </a:xfrm>
              <a:custGeom>
                <a:rect b="b" l="l" r="r" t="t"/>
                <a:pathLst>
                  <a:path extrusionOk="0" h="75025" w="84076">
                    <a:moveTo>
                      <a:pt x="47438" y="11022"/>
                    </a:moveTo>
                    <a:cubicBezTo>
                      <a:pt x="52330" y="11022"/>
                      <a:pt x="56954" y="12696"/>
                      <a:pt x="60883" y="15543"/>
                    </a:cubicBezTo>
                    <a:cubicBezTo>
                      <a:pt x="67966" y="20741"/>
                      <a:pt x="72616" y="29738"/>
                      <a:pt x="71674" y="38765"/>
                    </a:cubicBezTo>
                    <a:cubicBezTo>
                      <a:pt x="70671" y="47915"/>
                      <a:pt x="64318" y="55787"/>
                      <a:pt x="56871" y="60438"/>
                    </a:cubicBezTo>
                    <a:cubicBezTo>
                      <a:pt x="52966" y="62889"/>
                      <a:pt x="48624" y="64024"/>
                      <a:pt x="44297" y="64024"/>
                    </a:cubicBezTo>
                    <a:cubicBezTo>
                      <a:pt x="33602" y="64024"/>
                      <a:pt x="22994" y="57092"/>
                      <a:pt x="19272" y="45969"/>
                    </a:cubicBezTo>
                    <a:cubicBezTo>
                      <a:pt x="13253" y="28066"/>
                      <a:pt x="29606" y="11957"/>
                      <a:pt x="46445" y="11045"/>
                    </a:cubicBezTo>
                    <a:cubicBezTo>
                      <a:pt x="46777" y="11029"/>
                      <a:pt x="47108" y="11022"/>
                      <a:pt x="47438" y="11022"/>
                    </a:cubicBezTo>
                    <a:close/>
                    <a:moveTo>
                      <a:pt x="48507" y="1"/>
                    </a:moveTo>
                    <a:cubicBezTo>
                      <a:pt x="47994" y="1"/>
                      <a:pt x="47479" y="14"/>
                      <a:pt x="46962" y="42"/>
                    </a:cubicBezTo>
                    <a:cubicBezTo>
                      <a:pt x="23102" y="1318"/>
                      <a:pt x="1" y="24115"/>
                      <a:pt x="8512" y="49465"/>
                    </a:cubicBezTo>
                    <a:cubicBezTo>
                      <a:pt x="13813" y="65218"/>
                      <a:pt x="28820" y="75025"/>
                      <a:pt x="43969" y="75025"/>
                    </a:cubicBezTo>
                    <a:cubicBezTo>
                      <a:pt x="50099" y="75025"/>
                      <a:pt x="56252" y="73419"/>
                      <a:pt x="61795" y="69951"/>
                    </a:cubicBezTo>
                    <a:cubicBezTo>
                      <a:pt x="72343" y="63325"/>
                      <a:pt x="81340" y="52170"/>
                      <a:pt x="82707" y="39252"/>
                    </a:cubicBezTo>
                    <a:cubicBezTo>
                      <a:pt x="84075" y="26486"/>
                      <a:pt x="77540" y="13750"/>
                      <a:pt x="67418" y="6394"/>
                    </a:cubicBezTo>
                    <a:cubicBezTo>
                      <a:pt x="61931" y="2434"/>
                      <a:pt x="55390" y="1"/>
                      <a:pt x="485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4"/>
              <p:cNvSpPr/>
              <p:nvPr/>
            </p:nvSpPr>
            <p:spPr>
              <a:xfrm>
                <a:off x="5397775" y="3848350"/>
                <a:ext cx="917000" cy="1002875"/>
              </a:xfrm>
              <a:custGeom>
                <a:rect b="b" l="l" r="r" t="t"/>
                <a:pathLst>
                  <a:path extrusionOk="0" h="40115" w="36680">
                    <a:moveTo>
                      <a:pt x="12351" y="1"/>
                    </a:moveTo>
                    <a:cubicBezTo>
                      <a:pt x="12348" y="1"/>
                      <a:pt x="12345" y="1"/>
                      <a:pt x="12341" y="1"/>
                    </a:cubicBezTo>
                    <a:cubicBezTo>
                      <a:pt x="12007" y="32"/>
                      <a:pt x="12949" y="792"/>
                      <a:pt x="7387" y="4652"/>
                    </a:cubicBezTo>
                    <a:cubicBezTo>
                      <a:pt x="1794" y="8482"/>
                      <a:pt x="882" y="7722"/>
                      <a:pt x="639" y="7995"/>
                    </a:cubicBezTo>
                    <a:cubicBezTo>
                      <a:pt x="1" y="8786"/>
                      <a:pt x="15290" y="36506"/>
                      <a:pt x="19150" y="38300"/>
                    </a:cubicBezTo>
                    <a:cubicBezTo>
                      <a:pt x="20417" y="39560"/>
                      <a:pt x="22072" y="40114"/>
                      <a:pt x="23838" y="40114"/>
                    </a:cubicBezTo>
                    <a:cubicBezTo>
                      <a:pt x="29655" y="40114"/>
                      <a:pt x="36679" y="34101"/>
                      <a:pt x="35047" y="27479"/>
                    </a:cubicBezTo>
                    <a:cubicBezTo>
                      <a:pt x="33925" y="22992"/>
                      <a:pt x="13634" y="1"/>
                      <a:pt x="123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69" name="Google Shape;2469;p74"/>
          <p:cNvGrpSpPr/>
          <p:nvPr/>
        </p:nvGrpSpPr>
        <p:grpSpPr>
          <a:xfrm>
            <a:off x="185184" y="440342"/>
            <a:ext cx="452039" cy="524114"/>
            <a:chOff x="5815634" y="1650855"/>
            <a:chExt cx="452039" cy="524114"/>
          </a:xfrm>
        </p:grpSpPr>
        <p:sp>
          <p:nvSpPr>
            <p:cNvPr id="2470" name="Google Shape;2470;p7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 name="Google Shape;2476;p74"/>
          <p:cNvGrpSpPr/>
          <p:nvPr/>
        </p:nvGrpSpPr>
        <p:grpSpPr>
          <a:xfrm>
            <a:off x="7730409" y="3838492"/>
            <a:ext cx="452039" cy="524114"/>
            <a:chOff x="5815634" y="1650855"/>
            <a:chExt cx="452039" cy="524114"/>
          </a:xfrm>
        </p:grpSpPr>
        <p:sp>
          <p:nvSpPr>
            <p:cNvPr id="2477" name="Google Shape;2477;p7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6" name="Shape 2486"/>
        <p:cNvGrpSpPr/>
        <p:nvPr/>
      </p:nvGrpSpPr>
      <p:grpSpPr>
        <a:xfrm>
          <a:off x="0" y="0"/>
          <a:ext cx="0" cy="0"/>
          <a:chOff x="0" y="0"/>
          <a:chExt cx="0" cy="0"/>
        </a:xfrm>
      </p:grpSpPr>
      <p:sp>
        <p:nvSpPr>
          <p:cNvPr id="2487" name="Google Shape;2487;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Sales and strategic plan</a:t>
            </a:r>
            <a:endParaRPr/>
          </a:p>
        </p:txBody>
      </p:sp>
      <p:sp>
        <p:nvSpPr>
          <p:cNvPr id="2488" name="Google Shape;2488;p75"/>
          <p:cNvSpPr/>
          <p:nvPr/>
        </p:nvSpPr>
        <p:spPr>
          <a:xfrm>
            <a:off x="3561450" y="2147075"/>
            <a:ext cx="2021100" cy="5727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Internal analysis</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2489" name="Google Shape;2489;p75"/>
          <p:cNvSpPr/>
          <p:nvPr/>
        </p:nvSpPr>
        <p:spPr>
          <a:xfrm>
            <a:off x="5952275" y="2147075"/>
            <a:ext cx="2021100" cy="5727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External analysis</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2490" name="Google Shape;2490;p75"/>
          <p:cNvSpPr/>
          <p:nvPr/>
        </p:nvSpPr>
        <p:spPr>
          <a:xfrm>
            <a:off x="4756794" y="3534178"/>
            <a:ext cx="2021100" cy="5727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Sales strategy</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2491" name="Google Shape;2491;p75"/>
          <p:cNvSpPr/>
          <p:nvPr/>
        </p:nvSpPr>
        <p:spPr>
          <a:xfrm>
            <a:off x="2365975" y="3534175"/>
            <a:ext cx="2021100" cy="5727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Sales plan</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2492" name="Google Shape;2492;p75"/>
          <p:cNvSpPr/>
          <p:nvPr/>
        </p:nvSpPr>
        <p:spPr>
          <a:xfrm>
            <a:off x="1170625" y="2147075"/>
            <a:ext cx="2021100" cy="5727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Implementation</a:t>
            </a:r>
            <a:endParaRPr sz="1800">
              <a:solidFill>
                <a:schemeClr val="dk1"/>
              </a:solidFill>
              <a:latin typeface="Fira Sans Condensed ExtraBold"/>
              <a:ea typeface="Fira Sans Condensed ExtraBold"/>
              <a:cs typeface="Fira Sans Condensed ExtraBold"/>
              <a:sym typeface="Fira Sans Condensed ExtraBold"/>
            </a:endParaRPr>
          </a:p>
        </p:txBody>
      </p:sp>
      <p:cxnSp>
        <p:nvCxnSpPr>
          <p:cNvPr id="2493" name="Google Shape;2493;p75"/>
          <p:cNvCxnSpPr>
            <a:stCxn id="2492" idx="3"/>
            <a:endCxn id="2488" idx="1"/>
          </p:cNvCxnSpPr>
          <p:nvPr/>
        </p:nvCxnSpPr>
        <p:spPr>
          <a:xfrm>
            <a:off x="3191725" y="2433425"/>
            <a:ext cx="369600" cy="600"/>
          </a:xfrm>
          <a:prstGeom prst="bentConnector3">
            <a:avLst>
              <a:gd fmla="val 50017" name="adj1"/>
            </a:avLst>
          </a:prstGeom>
          <a:noFill/>
          <a:ln cap="flat" cmpd="sng" w="9525">
            <a:solidFill>
              <a:schemeClr val="dk1"/>
            </a:solidFill>
            <a:prstDash val="dash"/>
            <a:round/>
            <a:headEnd len="med" w="med" type="none"/>
            <a:tailEnd len="med" w="med" type="none"/>
          </a:ln>
        </p:spPr>
      </p:cxnSp>
      <p:cxnSp>
        <p:nvCxnSpPr>
          <p:cNvPr id="2494" name="Google Shape;2494;p75"/>
          <p:cNvCxnSpPr>
            <a:stCxn id="2488" idx="3"/>
            <a:endCxn id="2489" idx="1"/>
          </p:cNvCxnSpPr>
          <p:nvPr/>
        </p:nvCxnSpPr>
        <p:spPr>
          <a:xfrm>
            <a:off x="5582550" y="2433425"/>
            <a:ext cx="369600" cy="600"/>
          </a:xfrm>
          <a:prstGeom prst="bentConnector3">
            <a:avLst>
              <a:gd fmla="val 50017" name="adj1"/>
            </a:avLst>
          </a:prstGeom>
          <a:noFill/>
          <a:ln cap="flat" cmpd="sng" w="9525">
            <a:solidFill>
              <a:schemeClr val="dk1"/>
            </a:solidFill>
            <a:prstDash val="dash"/>
            <a:round/>
            <a:headEnd len="med" w="med" type="none"/>
            <a:tailEnd len="med" w="med" type="none"/>
          </a:ln>
        </p:spPr>
      </p:cxnSp>
      <p:cxnSp>
        <p:nvCxnSpPr>
          <p:cNvPr id="2495" name="Google Shape;2495;p75"/>
          <p:cNvCxnSpPr>
            <a:stCxn id="2489" idx="3"/>
            <a:endCxn id="2490" idx="3"/>
          </p:cNvCxnSpPr>
          <p:nvPr/>
        </p:nvCxnSpPr>
        <p:spPr>
          <a:xfrm flipH="1">
            <a:off x="6777875" y="2433425"/>
            <a:ext cx="1195500" cy="1387200"/>
          </a:xfrm>
          <a:prstGeom prst="bentConnector3">
            <a:avLst>
              <a:gd fmla="val -19918" name="adj1"/>
            </a:avLst>
          </a:prstGeom>
          <a:noFill/>
          <a:ln cap="flat" cmpd="sng" w="9525">
            <a:solidFill>
              <a:schemeClr val="dk1"/>
            </a:solidFill>
            <a:prstDash val="dash"/>
            <a:round/>
            <a:headEnd len="med" w="med" type="none"/>
            <a:tailEnd len="med" w="med" type="none"/>
          </a:ln>
        </p:spPr>
      </p:cxnSp>
      <p:cxnSp>
        <p:nvCxnSpPr>
          <p:cNvPr id="2496" name="Google Shape;2496;p75"/>
          <p:cNvCxnSpPr>
            <a:stCxn id="2490" idx="1"/>
            <a:endCxn id="2491" idx="3"/>
          </p:cNvCxnSpPr>
          <p:nvPr/>
        </p:nvCxnSpPr>
        <p:spPr>
          <a:xfrm flipH="1">
            <a:off x="4387194" y="3820528"/>
            <a:ext cx="369600" cy="600"/>
          </a:xfrm>
          <a:prstGeom prst="bentConnector3">
            <a:avLst>
              <a:gd fmla="val 50016" name="adj1"/>
            </a:avLst>
          </a:prstGeom>
          <a:noFill/>
          <a:ln cap="flat" cmpd="sng" w="9525">
            <a:solidFill>
              <a:schemeClr val="dk1"/>
            </a:solidFill>
            <a:prstDash val="dash"/>
            <a:round/>
            <a:headEnd len="med" w="med" type="none"/>
            <a:tailEnd len="med" w="med" type="none"/>
          </a:ln>
        </p:spPr>
      </p:cxnSp>
      <p:cxnSp>
        <p:nvCxnSpPr>
          <p:cNvPr id="2497" name="Google Shape;2497;p75"/>
          <p:cNvCxnSpPr>
            <a:stCxn id="2491" idx="1"/>
            <a:endCxn id="2492" idx="1"/>
          </p:cNvCxnSpPr>
          <p:nvPr/>
        </p:nvCxnSpPr>
        <p:spPr>
          <a:xfrm rot="10800000">
            <a:off x="1170475" y="2433325"/>
            <a:ext cx="1195500" cy="1387200"/>
          </a:xfrm>
          <a:prstGeom prst="bentConnector3">
            <a:avLst>
              <a:gd fmla="val 119906" name="adj1"/>
            </a:avLst>
          </a:prstGeom>
          <a:noFill/>
          <a:ln cap="flat" cmpd="sng" w="9525">
            <a:solidFill>
              <a:schemeClr val="dk1"/>
            </a:solidFill>
            <a:prstDash val="dash"/>
            <a:round/>
            <a:headEnd len="med" w="med" type="none"/>
            <a:tailEnd len="med" w="med" type="triangle"/>
          </a:ln>
        </p:spPr>
      </p:cxnSp>
      <p:sp>
        <p:nvSpPr>
          <p:cNvPr id="2498" name="Google Shape;2498;p75"/>
          <p:cNvSpPr/>
          <p:nvPr/>
        </p:nvSpPr>
        <p:spPr>
          <a:xfrm>
            <a:off x="1996375" y="1625075"/>
            <a:ext cx="369600" cy="369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1</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499" name="Google Shape;2499;p75"/>
          <p:cNvSpPr/>
          <p:nvPr/>
        </p:nvSpPr>
        <p:spPr>
          <a:xfrm>
            <a:off x="4387200" y="1625075"/>
            <a:ext cx="369600" cy="369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2</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500" name="Google Shape;2500;p75"/>
          <p:cNvSpPr/>
          <p:nvPr/>
        </p:nvSpPr>
        <p:spPr>
          <a:xfrm>
            <a:off x="6778025" y="1625075"/>
            <a:ext cx="369600" cy="369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3</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501" name="Google Shape;2501;p75"/>
          <p:cNvSpPr/>
          <p:nvPr/>
        </p:nvSpPr>
        <p:spPr>
          <a:xfrm>
            <a:off x="3191725" y="3012175"/>
            <a:ext cx="369600" cy="369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5</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502" name="Google Shape;2502;p75"/>
          <p:cNvSpPr/>
          <p:nvPr/>
        </p:nvSpPr>
        <p:spPr>
          <a:xfrm>
            <a:off x="5582550" y="3012175"/>
            <a:ext cx="369600" cy="369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4</a:t>
            </a:r>
            <a:endParaRPr sz="1800">
              <a:solidFill>
                <a:schemeClr val="accent3"/>
              </a:solidFill>
              <a:latin typeface="Fira Sans Condensed ExtraBold"/>
              <a:ea typeface="Fira Sans Condensed ExtraBold"/>
              <a:cs typeface="Fira Sans Condensed ExtraBold"/>
              <a:sym typeface="Fira Sans Condensed ExtraBold"/>
            </a:endParaRPr>
          </a:p>
        </p:txBody>
      </p:sp>
      <p:cxnSp>
        <p:nvCxnSpPr>
          <p:cNvPr id="2503" name="Google Shape;2503;p75"/>
          <p:cNvCxnSpPr>
            <a:stCxn id="2498" idx="2"/>
            <a:endCxn id="2492" idx="0"/>
          </p:cNvCxnSpPr>
          <p:nvPr/>
        </p:nvCxnSpPr>
        <p:spPr>
          <a:xfrm>
            <a:off x="2181175" y="1994675"/>
            <a:ext cx="0" cy="152400"/>
          </a:xfrm>
          <a:prstGeom prst="straightConnector1">
            <a:avLst/>
          </a:prstGeom>
          <a:noFill/>
          <a:ln cap="flat" cmpd="sng" w="9525">
            <a:solidFill>
              <a:schemeClr val="dk1"/>
            </a:solidFill>
            <a:prstDash val="dash"/>
            <a:round/>
            <a:headEnd len="med" w="med" type="none"/>
            <a:tailEnd len="med" w="med" type="none"/>
          </a:ln>
        </p:spPr>
      </p:cxnSp>
      <p:cxnSp>
        <p:nvCxnSpPr>
          <p:cNvPr id="2504" name="Google Shape;2504;p75"/>
          <p:cNvCxnSpPr>
            <a:stCxn id="2499" idx="2"/>
            <a:endCxn id="2488" idx="0"/>
          </p:cNvCxnSpPr>
          <p:nvPr/>
        </p:nvCxnSpPr>
        <p:spPr>
          <a:xfrm>
            <a:off x="4572000" y="1994675"/>
            <a:ext cx="0" cy="152400"/>
          </a:xfrm>
          <a:prstGeom prst="straightConnector1">
            <a:avLst/>
          </a:prstGeom>
          <a:noFill/>
          <a:ln cap="flat" cmpd="sng" w="9525">
            <a:solidFill>
              <a:schemeClr val="dk1"/>
            </a:solidFill>
            <a:prstDash val="dash"/>
            <a:round/>
            <a:headEnd len="med" w="med" type="none"/>
            <a:tailEnd len="med" w="med" type="none"/>
          </a:ln>
        </p:spPr>
      </p:cxnSp>
      <p:cxnSp>
        <p:nvCxnSpPr>
          <p:cNvPr id="2505" name="Google Shape;2505;p75"/>
          <p:cNvCxnSpPr>
            <a:stCxn id="2500" idx="2"/>
            <a:endCxn id="2489" idx="0"/>
          </p:cNvCxnSpPr>
          <p:nvPr/>
        </p:nvCxnSpPr>
        <p:spPr>
          <a:xfrm>
            <a:off x="6962825" y="1994675"/>
            <a:ext cx="0" cy="152400"/>
          </a:xfrm>
          <a:prstGeom prst="straightConnector1">
            <a:avLst/>
          </a:prstGeom>
          <a:noFill/>
          <a:ln cap="flat" cmpd="sng" w="9525">
            <a:solidFill>
              <a:schemeClr val="dk1"/>
            </a:solidFill>
            <a:prstDash val="dash"/>
            <a:round/>
            <a:headEnd len="med" w="med" type="none"/>
            <a:tailEnd len="med" w="med" type="none"/>
          </a:ln>
        </p:spPr>
      </p:cxnSp>
      <p:cxnSp>
        <p:nvCxnSpPr>
          <p:cNvPr id="2506" name="Google Shape;2506;p75"/>
          <p:cNvCxnSpPr>
            <a:stCxn id="2502" idx="2"/>
            <a:endCxn id="2490" idx="0"/>
          </p:cNvCxnSpPr>
          <p:nvPr/>
        </p:nvCxnSpPr>
        <p:spPr>
          <a:xfrm>
            <a:off x="5767350" y="3381775"/>
            <a:ext cx="0" cy="152400"/>
          </a:xfrm>
          <a:prstGeom prst="straightConnector1">
            <a:avLst/>
          </a:prstGeom>
          <a:noFill/>
          <a:ln cap="flat" cmpd="sng" w="9525">
            <a:solidFill>
              <a:schemeClr val="dk1"/>
            </a:solidFill>
            <a:prstDash val="dash"/>
            <a:round/>
            <a:headEnd len="med" w="med" type="none"/>
            <a:tailEnd len="med" w="med" type="none"/>
          </a:ln>
        </p:spPr>
      </p:cxnSp>
      <p:cxnSp>
        <p:nvCxnSpPr>
          <p:cNvPr id="2507" name="Google Shape;2507;p75"/>
          <p:cNvCxnSpPr>
            <a:stCxn id="2501" idx="2"/>
            <a:endCxn id="2491" idx="0"/>
          </p:cNvCxnSpPr>
          <p:nvPr/>
        </p:nvCxnSpPr>
        <p:spPr>
          <a:xfrm>
            <a:off x="3376525" y="3381775"/>
            <a:ext cx="0" cy="152400"/>
          </a:xfrm>
          <a:prstGeom prst="straightConnector1">
            <a:avLst/>
          </a:prstGeom>
          <a:noFill/>
          <a:ln cap="flat" cmpd="sng" w="9525">
            <a:solidFill>
              <a:schemeClr val="dk1"/>
            </a:solidFill>
            <a:prstDash val="dash"/>
            <a:round/>
            <a:headEnd len="med" w="med" type="none"/>
            <a:tailEnd len="med" w="med" type="non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1" name="Shape 2511"/>
        <p:cNvGrpSpPr/>
        <p:nvPr/>
      </p:nvGrpSpPr>
      <p:grpSpPr>
        <a:xfrm>
          <a:off x="0" y="0"/>
          <a:ext cx="0" cy="0"/>
          <a:chOff x="0" y="0"/>
          <a:chExt cx="0" cy="0"/>
        </a:xfrm>
      </p:grpSpPr>
      <p:sp>
        <p:nvSpPr>
          <p:cNvPr id="2512" name="Google Shape;2512;p76"/>
          <p:cNvSpPr txBox="1"/>
          <p:nvPr>
            <p:ph type="title"/>
          </p:nvPr>
        </p:nvSpPr>
        <p:spPr>
          <a:xfrm>
            <a:off x="1766700" y="1533875"/>
            <a:ext cx="5610600" cy="137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$489,300</a:t>
            </a:r>
            <a:endParaRPr/>
          </a:p>
        </p:txBody>
      </p:sp>
      <p:sp>
        <p:nvSpPr>
          <p:cNvPr id="2513" name="Google Shape;2513;p76"/>
          <p:cNvSpPr txBox="1"/>
          <p:nvPr>
            <p:ph idx="1" type="subTitle"/>
          </p:nvPr>
        </p:nvSpPr>
        <p:spPr>
          <a:xfrm>
            <a:off x="1766700" y="2906122"/>
            <a:ext cx="5610600" cy="7035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Big numbers catch your audience’s attention</a:t>
            </a:r>
            <a:endParaRPr/>
          </a:p>
        </p:txBody>
      </p:sp>
      <p:grpSp>
        <p:nvGrpSpPr>
          <p:cNvPr id="2514" name="Google Shape;2514;p76"/>
          <p:cNvGrpSpPr/>
          <p:nvPr/>
        </p:nvGrpSpPr>
        <p:grpSpPr>
          <a:xfrm rot="1762026">
            <a:off x="608492" y="715162"/>
            <a:ext cx="972636" cy="1011665"/>
            <a:chOff x="512425" y="919675"/>
            <a:chExt cx="1712075" cy="1780775"/>
          </a:xfrm>
        </p:grpSpPr>
        <p:sp>
          <p:nvSpPr>
            <p:cNvPr id="2515" name="Google Shape;2515;p76"/>
            <p:cNvSpPr/>
            <p:nvPr/>
          </p:nvSpPr>
          <p:spPr>
            <a:xfrm>
              <a:off x="512425" y="919675"/>
              <a:ext cx="1712075" cy="1780775"/>
            </a:xfrm>
            <a:custGeom>
              <a:rect b="b" l="l" r="r" t="t"/>
              <a:pathLst>
                <a:path extrusionOk="0" h="71231" w="68483">
                  <a:moveTo>
                    <a:pt x="48511" y="1"/>
                  </a:moveTo>
                  <a:cubicBezTo>
                    <a:pt x="43851" y="1"/>
                    <a:pt x="1284" y="13886"/>
                    <a:pt x="670" y="16022"/>
                  </a:cubicBezTo>
                  <a:cubicBezTo>
                    <a:pt x="1" y="18211"/>
                    <a:pt x="16263" y="69154"/>
                    <a:pt x="18846" y="71069"/>
                  </a:cubicBezTo>
                  <a:cubicBezTo>
                    <a:pt x="19003" y="71179"/>
                    <a:pt x="19306" y="71231"/>
                    <a:pt x="19738" y="71231"/>
                  </a:cubicBezTo>
                  <a:cubicBezTo>
                    <a:pt x="26583" y="71231"/>
                    <a:pt x="65740" y="58142"/>
                    <a:pt x="67084" y="55111"/>
                  </a:cubicBezTo>
                  <a:cubicBezTo>
                    <a:pt x="68482" y="51889"/>
                    <a:pt x="50519" y="1189"/>
                    <a:pt x="48877" y="65"/>
                  </a:cubicBezTo>
                  <a:cubicBezTo>
                    <a:pt x="48815" y="22"/>
                    <a:pt x="48691" y="1"/>
                    <a:pt x="485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6"/>
            <p:cNvSpPr/>
            <p:nvPr/>
          </p:nvSpPr>
          <p:spPr>
            <a:xfrm>
              <a:off x="666700" y="1096725"/>
              <a:ext cx="1075275" cy="488075"/>
            </a:xfrm>
            <a:custGeom>
              <a:rect b="b" l="l" r="r" t="t"/>
              <a:pathLst>
                <a:path extrusionOk="0" h="19523" w="43011">
                  <a:moveTo>
                    <a:pt x="39810" y="0"/>
                  </a:moveTo>
                  <a:cubicBezTo>
                    <a:pt x="38152" y="0"/>
                    <a:pt x="2087" y="11928"/>
                    <a:pt x="1064" y="12831"/>
                  </a:cubicBezTo>
                  <a:cubicBezTo>
                    <a:pt x="0" y="13743"/>
                    <a:pt x="1976" y="19214"/>
                    <a:pt x="3253" y="19518"/>
                  </a:cubicBezTo>
                  <a:cubicBezTo>
                    <a:pt x="3265" y="19521"/>
                    <a:pt x="3282" y="19522"/>
                    <a:pt x="3303" y="19522"/>
                  </a:cubicBezTo>
                  <a:cubicBezTo>
                    <a:pt x="5211" y="19522"/>
                    <a:pt x="41256" y="7443"/>
                    <a:pt x="42068" y="6691"/>
                  </a:cubicBezTo>
                  <a:cubicBezTo>
                    <a:pt x="43010" y="5779"/>
                    <a:pt x="41065" y="247"/>
                    <a:pt x="39849" y="4"/>
                  </a:cubicBezTo>
                  <a:cubicBezTo>
                    <a:pt x="39839" y="2"/>
                    <a:pt x="39826" y="0"/>
                    <a:pt x="398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6"/>
            <p:cNvSpPr/>
            <p:nvPr/>
          </p:nvSpPr>
          <p:spPr>
            <a:xfrm>
              <a:off x="831600" y="1775475"/>
              <a:ext cx="215825" cy="203450"/>
            </a:xfrm>
            <a:custGeom>
              <a:rect b="b" l="l" r="r" t="t"/>
              <a:pathLst>
                <a:path extrusionOk="0" h="8138" w="8633">
                  <a:moveTo>
                    <a:pt x="6431" y="1"/>
                  </a:moveTo>
                  <a:cubicBezTo>
                    <a:pt x="5256" y="1"/>
                    <a:pt x="119" y="1747"/>
                    <a:pt x="91" y="2216"/>
                  </a:cubicBezTo>
                  <a:cubicBezTo>
                    <a:pt x="0" y="2702"/>
                    <a:pt x="1641" y="7566"/>
                    <a:pt x="2037" y="8082"/>
                  </a:cubicBezTo>
                  <a:cubicBezTo>
                    <a:pt x="2066" y="8120"/>
                    <a:pt x="2141" y="8137"/>
                    <a:pt x="2252" y="8137"/>
                  </a:cubicBezTo>
                  <a:cubicBezTo>
                    <a:pt x="3413" y="8137"/>
                    <a:pt x="8574" y="6282"/>
                    <a:pt x="8602" y="5894"/>
                  </a:cubicBezTo>
                  <a:cubicBezTo>
                    <a:pt x="8632" y="5377"/>
                    <a:pt x="6991" y="544"/>
                    <a:pt x="6657" y="58"/>
                  </a:cubicBezTo>
                  <a:cubicBezTo>
                    <a:pt x="6629" y="19"/>
                    <a:pt x="6550" y="1"/>
                    <a:pt x="6431"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6"/>
            <p:cNvSpPr/>
            <p:nvPr/>
          </p:nvSpPr>
          <p:spPr>
            <a:xfrm>
              <a:off x="1093000" y="1688850"/>
              <a:ext cx="215825" cy="203600"/>
            </a:xfrm>
            <a:custGeom>
              <a:rect b="b" l="l" r="r" t="t"/>
              <a:pathLst>
                <a:path extrusionOk="0" h="8144" w="8633">
                  <a:moveTo>
                    <a:pt x="6432" y="1"/>
                  </a:moveTo>
                  <a:cubicBezTo>
                    <a:pt x="5261" y="1"/>
                    <a:pt x="147" y="1747"/>
                    <a:pt x="91" y="2216"/>
                  </a:cubicBezTo>
                  <a:cubicBezTo>
                    <a:pt x="0" y="2733"/>
                    <a:pt x="1642" y="7566"/>
                    <a:pt x="2006" y="8082"/>
                  </a:cubicBezTo>
                  <a:cubicBezTo>
                    <a:pt x="2040" y="8124"/>
                    <a:pt x="2123" y="8144"/>
                    <a:pt x="2247" y="8144"/>
                  </a:cubicBezTo>
                  <a:cubicBezTo>
                    <a:pt x="3459" y="8144"/>
                    <a:pt x="8547" y="6283"/>
                    <a:pt x="8602" y="5924"/>
                  </a:cubicBezTo>
                  <a:cubicBezTo>
                    <a:pt x="8633" y="5377"/>
                    <a:pt x="6991" y="544"/>
                    <a:pt x="6657" y="58"/>
                  </a:cubicBezTo>
                  <a:cubicBezTo>
                    <a:pt x="6629" y="19"/>
                    <a:pt x="6551" y="1"/>
                    <a:pt x="6432"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6"/>
            <p:cNvSpPr/>
            <p:nvPr/>
          </p:nvSpPr>
          <p:spPr>
            <a:xfrm>
              <a:off x="1354400" y="1602400"/>
              <a:ext cx="215075" cy="203450"/>
            </a:xfrm>
            <a:custGeom>
              <a:rect b="b" l="l" r="r" t="t"/>
              <a:pathLst>
                <a:path extrusionOk="0" h="8138" w="8603">
                  <a:moveTo>
                    <a:pt x="6443" y="0"/>
                  </a:moveTo>
                  <a:cubicBezTo>
                    <a:pt x="5290" y="0"/>
                    <a:pt x="144" y="1740"/>
                    <a:pt x="61" y="2239"/>
                  </a:cubicBezTo>
                  <a:cubicBezTo>
                    <a:pt x="0" y="2726"/>
                    <a:pt x="1642" y="7589"/>
                    <a:pt x="2006" y="8075"/>
                  </a:cubicBezTo>
                  <a:cubicBezTo>
                    <a:pt x="2038" y="8118"/>
                    <a:pt x="2120" y="8137"/>
                    <a:pt x="2244" y="8137"/>
                  </a:cubicBezTo>
                  <a:cubicBezTo>
                    <a:pt x="3446" y="8137"/>
                    <a:pt x="8544" y="6303"/>
                    <a:pt x="8572" y="5917"/>
                  </a:cubicBezTo>
                  <a:cubicBezTo>
                    <a:pt x="8602" y="5370"/>
                    <a:pt x="6991" y="568"/>
                    <a:pt x="6657" y="51"/>
                  </a:cubicBezTo>
                  <a:cubicBezTo>
                    <a:pt x="6628" y="16"/>
                    <a:pt x="6554" y="0"/>
                    <a:pt x="6443"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6"/>
            <p:cNvSpPr/>
            <p:nvPr/>
          </p:nvSpPr>
          <p:spPr>
            <a:xfrm>
              <a:off x="1615800" y="1516550"/>
              <a:ext cx="215075" cy="202675"/>
            </a:xfrm>
            <a:custGeom>
              <a:rect b="b" l="l" r="r" t="t"/>
              <a:pathLst>
                <a:path extrusionOk="0" h="8107" w="8603">
                  <a:moveTo>
                    <a:pt x="6437" y="0"/>
                  </a:moveTo>
                  <a:cubicBezTo>
                    <a:pt x="5353" y="0"/>
                    <a:pt x="145" y="1764"/>
                    <a:pt x="61" y="2208"/>
                  </a:cubicBezTo>
                  <a:cubicBezTo>
                    <a:pt x="0" y="2695"/>
                    <a:pt x="1611" y="7558"/>
                    <a:pt x="2007" y="8044"/>
                  </a:cubicBezTo>
                  <a:cubicBezTo>
                    <a:pt x="2038" y="8087"/>
                    <a:pt x="2120" y="8106"/>
                    <a:pt x="2244" y="8106"/>
                  </a:cubicBezTo>
                  <a:cubicBezTo>
                    <a:pt x="3446" y="8106"/>
                    <a:pt x="8544" y="6272"/>
                    <a:pt x="8572" y="5886"/>
                  </a:cubicBezTo>
                  <a:cubicBezTo>
                    <a:pt x="8602" y="5369"/>
                    <a:pt x="6991" y="536"/>
                    <a:pt x="6627" y="50"/>
                  </a:cubicBezTo>
                  <a:cubicBezTo>
                    <a:pt x="6606" y="16"/>
                    <a:pt x="6540" y="0"/>
                    <a:pt x="6437"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6"/>
            <p:cNvSpPr/>
            <p:nvPr/>
          </p:nvSpPr>
          <p:spPr>
            <a:xfrm>
              <a:off x="922775" y="2050150"/>
              <a:ext cx="215825" cy="203250"/>
            </a:xfrm>
            <a:custGeom>
              <a:rect b="b" l="l" r="r" t="t"/>
              <a:pathLst>
                <a:path extrusionOk="0" h="8130" w="8633">
                  <a:moveTo>
                    <a:pt x="6472" y="0"/>
                  </a:moveTo>
                  <a:cubicBezTo>
                    <a:pt x="5380" y="0"/>
                    <a:pt x="120" y="1755"/>
                    <a:pt x="92" y="2202"/>
                  </a:cubicBezTo>
                  <a:cubicBezTo>
                    <a:pt x="1" y="2719"/>
                    <a:pt x="1642" y="7582"/>
                    <a:pt x="2007" y="8068"/>
                  </a:cubicBezTo>
                  <a:cubicBezTo>
                    <a:pt x="2040" y="8110"/>
                    <a:pt x="2124" y="8130"/>
                    <a:pt x="2248" y="8130"/>
                  </a:cubicBezTo>
                  <a:cubicBezTo>
                    <a:pt x="3465" y="8130"/>
                    <a:pt x="8575" y="6269"/>
                    <a:pt x="8603" y="5910"/>
                  </a:cubicBezTo>
                  <a:cubicBezTo>
                    <a:pt x="8633" y="5363"/>
                    <a:pt x="6992" y="530"/>
                    <a:pt x="6657" y="44"/>
                  </a:cubicBezTo>
                  <a:cubicBezTo>
                    <a:pt x="6632" y="14"/>
                    <a:pt x="6568" y="0"/>
                    <a:pt x="6472"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6"/>
            <p:cNvSpPr/>
            <p:nvPr/>
          </p:nvSpPr>
          <p:spPr>
            <a:xfrm>
              <a:off x="1184175" y="1963525"/>
              <a:ext cx="215850" cy="203275"/>
            </a:xfrm>
            <a:custGeom>
              <a:rect b="b" l="l" r="r" t="t"/>
              <a:pathLst>
                <a:path extrusionOk="0" h="8131" w="8634">
                  <a:moveTo>
                    <a:pt x="6472" y="0"/>
                  </a:moveTo>
                  <a:cubicBezTo>
                    <a:pt x="5381" y="0"/>
                    <a:pt x="120" y="1757"/>
                    <a:pt x="92" y="2232"/>
                  </a:cubicBezTo>
                  <a:cubicBezTo>
                    <a:pt x="1" y="2719"/>
                    <a:pt x="1642" y="7582"/>
                    <a:pt x="2007" y="8068"/>
                  </a:cubicBezTo>
                  <a:cubicBezTo>
                    <a:pt x="2041" y="8111"/>
                    <a:pt x="2126" y="8130"/>
                    <a:pt x="2252" y="8130"/>
                  </a:cubicBezTo>
                  <a:cubicBezTo>
                    <a:pt x="3472" y="8130"/>
                    <a:pt x="8545" y="6296"/>
                    <a:pt x="8572" y="5910"/>
                  </a:cubicBezTo>
                  <a:cubicBezTo>
                    <a:pt x="8633" y="5363"/>
                    <a:pt x="6992" y="560"/>
                    <a:pt x="6657" y="44"/>
                  </a:cubicBezTo>
                  <a:cubicBezTo>
                    <a:pt x="6633" y="14"/>
                    <a:pt x="6569" y="0"/>
                    <a:pt x="6472"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6"/>
            <p:cNvSpPr/>
            <p:nvPr/>
          </p:nvSpPr>
          <p:spPr>
            <a:xfrm>
              <a:off x="1445575" y="1877500"/>
              <a:ext cx="215850" cy="202675"/>
            </a:xfrm>
            <a:custGeom>
              <a:rect b="b" l="l" r="r" t="t"/>
              <a:pathLst>
                <a:path extrusionOk="0" h="8107" w="8634">
                  <a:moveTo>
                    <a:pt x="6454" y="0"/>
                  </a:moveTo>
                  <a:cubicBezTo>
                    <a:pt x="5323" y="0"/>
                    <a:pt x="117" y="1764"/>
                    <a:pt x="62" y="2208"/>
                  </a:cubicBezTo>
                  <a:cubicBezTo>
                    <a:pt x="1" y="2694"/>
                    <a:pt x="1642" y="7558"/>
                    <a:pt x="2007" y="8044"/>
                  </a:cubicBezTo>
                  <a:cubicBezTo>
                    <a:pt x="2038" y="8087"/>
                    <a:pt x="2121" y="8106"/>
                    <a:pt x="2245" y="8106"/>
                  </a:cubicBezTo>
                  <a:cubicBezTo>
                    <a:pt x="3447" y="8106"/>
                    <a:pt x="8545" y="6272"/>
                    <a:pt x="8572" y="5886"/>
                  </a:cubicBezTo>
                  <a:cubicBezTo>
                    <a:pt x="8633" y="5369"/>
                    <a:pt x="6992" y="536"/>
                    <a:pt x="6657" y="50"/>
                  </a:cubicBezTo>
                  <a:cubicBezTo>
                    <a:pt x="6631" y="16"/>
                    <a:pt x="6561" y="0"/>
                    <a:pt x="6454"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6"/>
            <p:cNvSpPr/>
            <p:nvPr/>
          </p:nvSpPr>
          <p:spPr>
            <a:xfrm>
              <a:off x="1009400" y="2313075"/>
              <a:ext cx="215850" cy="203275"/>
            </a:xfrm>
            <a:custGeom>
              <a:rect b="b" l="l" r="r" t="t"/>
              <a:pathLst>
                <a:path extrusionOk="0" h="8131" w="8634">
                  <a:moveTo>
                    <a:pt x="6473" y="0"/>
                  </a:moveTo>
                  <a:cubicBezTo>
                    <a:pt x="5385" y="0"/>
                    <a:pt x="148" y="1757"/>
                    <a:pt x="92" y="2232"/>
                  </a:cubicBezTo>
                  <a:cubicBezTo>
                    <a:pt x="1" y="2718"/>
                    <a:pt x="1642" y="7582"/>
                    <a:pt x="2007" y="8068"/>
                  </a:cubicBezTo>
                  <a:cubicBezTo>
                    <a:pt x="2041" y="8111"/>
                    <a:pt x="2126" y="8130"/>
                    <a:pt x="2252" y="8130"/>
                  </a:cubicBezTo>
                  <a:cubicBezTo>
                    <a:pt x="3472" y="8130"/>
                    <a:pt x="8548" y="6296"/>
                    <a:pt x="8603" y="5910"/>
                  </a:cubicBezTo>
                  <a:cubicBezTo>
                    <a:pt x="8633" y="5363"/>
                    <a:pt x="6992" y="560"/>
                    <a:pt x="6657" y="44"/>
                  </a:cubicBezTo>
                  <a:cubicBezTo>
                    <a:pt x="6633" y="14"/>
                    <a:pt x="6569" y="0"/>
                    <a:pt x="6473"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6"/>
            <p:cNvSpPr/>
            <p:nvPr/>
          </p:nvSpPr>
          <p:spPr>
            <a:xfrm>
              <a:off x="1270800" y="2227050"/>
              <a:ext cx="215850" cy="202675"/>
            </a:xfrm>
            <a:custGeom>
              <a:rect b="b" l="l" r="r" t="t"/>
              <a:pathLst>
                <a:path extrusionOk="0" h="8107" w="8634">
                  <a:moveTo>
                    <a:pt x="6461" y="0"/>
                  </a:moveTo>
                  <a:cubicBezTo>
                    <a:pt x="5353" y="0"/>
                    <a:pt x="145" y="1764"/>
                    <a:pt x="62" y="2208"/>
                  </a:cubicBezTo>
                  <a:cubicBezTo>
                    <a:pt x="1" y="2694"/>
                    <a:pt x="1642" y="7558"/>
                    <a:pt x="2007" y="8044"/>
                  </a:cubicBezTo>
                  <a:cubicBezTo>
                    <a:pt x="2038" y="8087"/>
                    <a:pt x="2121" y="8106"/>
                    <a:pt x="2245" y="8106"/>
                  </a:cubicBezTo>
                  <a:cubicBezTo>
                    <a:pt x="3447" y="8106"/>
                    <a:pt x="8545" y="6272"/>
                    <a:pt x="8572" y="5886"/>
                  </a:cubicBezTo>
                  <a:cubicBezTo>
                    <a:pt x="8633" y="5369"/>
                    <a:pt x="6992" y="536"/>
                    <a:pt x="6657" y="50"/>
                  </a:cubicBezTo>
                  <a:cubicBezTo>
                    <a:pt x="6634" y="16"/>
                    <a:pt x="6566" y="0"/>
                    <a:pt x="6461"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6"/>
            <p:cNvSpPr/>
            <p:nvPr/>
          </p:nvSpPr>
          <p:spPr>
            <a:xfrm>
              <a:off x="1532975" y="2140400"/>
              <a:ext cx="215825" cy="203425"/>
            </a:xfrm>
            <a:custGeom>
              <a:rect b="b" l="l" r="r" t="t"/>
              <a:pathLst>
                <a:path extrusionOk="0" h="8137" w="8633">
                  <a:moveTo>
                    <a:pt x="6453" y="1"/>
                  </a:moveTo>
                  <a:cubicBezTo>
                    <a:pt x="5323" y="1"/>
                    <a:pt x="117" y="1765"/>
                    <a:pt x="61" y="2209"/>
                  </a:cubicBezTo>
                  <a:cubicBezTo>
                    <a:pt x="0" y="2695"/>
                    <a:pt x="1642" y="7559"/>
                    <a:pt x="2006" y="8075"/>
                  </a:cubicBezTo>
                  <a:cubicBezTo>
                    <a:pt x="2037" y="8117"/>
                    <a:pt x="2118" y="8137"/>
                    <a:pt x="2240" y="8137"/>
                  </a:cubicBezTo>
                  <a:cubicBezTo>
                    <a:pt x="3433" y="8137"/>
                    <a:pt x="8544" y="6273"/>
                    <a:pt x="8572" y="5887"/>
                  </a:cubicBezTo>
                  <a:cubicBezTo>
                    <a:pt x="8633" y="5370"/>
                    <a:pt x="6991" y="537"/>
                    <a:pt x="6657" y="51"/>
                  </a:cubicBezTo>
                  <a:cubicBezTo>
                    <a:pt x="6631" y="17"/>
                    <a:pt x="6560" y="1"/>
                    <a:pt x="6453"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6"/>
            <p:cNvSpPr/>
            <p:nvPr/>
          </p:nvSpPr>
          <p:spPr>
            <a:xfrm>
              <a:off x="1707750" y="1790875"/>
              <a:ext cx="300925" cy="466325"/>
            </a:xfrm>
            <a:custGeom>
              <a:rect b="b" l="l" r="r" t="t"/>
              <a:pathLst>
                <a:path extrusionOk="0" h="18653" w="12037">
                  <a:moveTo>
                    <a:pt x="6407" y="0"/>
                  </a:moveTo>
                  <a:cubicBezTo>
                    <a:pt x="5322" y="0"/>
                    <a:pt x="114" y="1764"/>
                    <a:pt x="31" y="2208"/>
                  </a:cubicBezTo>
                  <a:cubicBezTo>
                    <a:pt x="0" y="2634"/>
                    <a:pt x="5076" y="18074"/>
                    <a:pt x="5472" y="18591"/>
                  </a:cubicBezTo>
                  <a:cubicBezTo>
                    <a:pt x="5502" y="18633"/>
                    <a:pt x="5583" y="18653"/>
                    <a:pt x="5705" y="18653"/>
                  </a:cubicBezTo>
                  <a:cubicBezTo>
                    <a:pt x="6899" y="18653"/>
                    <a:pt x="12009" y="16792"/>
                    <a:pt x="12037" y="16433"/>
                  </a:cubicBezTo>
                  <a:cubicBezTo>
                    <a:pt x="12037" y="15916"/>
                    <a:pt x="6870" y="445"/>
                    <a:pt x="6596" y="50"/>
                  </a:cubicBezTo>
                  <a:cubicBezTo>
                    <a:pt x="6575" y="16"/>
                    <a:pt x="6509" y="0"/>
                    <a:pt x="64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6"/>
            <p:cNvSpPr/>
            <p:nvPr/>
          </p:nvSpPr>
          <p:spPr>
            <a:xfrm>
              <a:off x="644650" y="1059325"/>
              <a:ext cx="1120875" cy="562600"/>
            </a:xfrm>
            <a:custGeom>
              <a:rect b="b" l="l" r="r" t="t"/>
              <a:pathLst>
                <a:path extrusionOk="0" h="22504" w="44835">
                  <a:moveTo>
                    <a:pt x="41278" y="315"/>
                  </a:moveTo>
                  <a:cubicBezTo>
                    <a:pt x="41947" y="527"/>
                    <a:pt x="43163" y="3050"/>
                    <a:pt x="43862" y="5603"/>
                  </a:cubicBezTo>
                  <a:cubicBezTo>
                    <a:pt x="44348" y="7488"/>
                    <a:pt x="44318" y="8430"/>
                    <a:pt x="44074" y="8704"/>
                  </a:cubicBezTo>
                  <a:cubicBezTo>
                    <a:pt x="43619" y="9160"/>
                    <a:pt x="34804" y="12290"/>
                    <a:pt x="24013" y="15877"/>
                  </a:cubicBezTo>
                  <a:cubicBezTo>
                    <a:pt x="12876" y="19590"/>
                    <a:pt x="4640" y="22112"/>
                    <a:pt x="3674" y="22112"/>
                  </a:cubicBezTo>
                  <a:cubicBezTo>
                    <a:pt x="3651" y="22112"/>
                    <a:pt x="3632" y="22111"/>
                    <a:pt x="3618" y="22108"/>
                  </a:cubicBezTo>
                  <a:cubicBezTo>
                    <a:pt x="2858" y="21895"/>
                    <a:pt x="1490" y="19069"/>
                    <a:pt x="882" y="16515"/>
                  </a:cubicBezTo>
                  <a:cubicBezTo>
                    <a:pt x="548" y="15087"/>
                    <a:pt x="487" y="14053"/>
                    <a:pt x="791" y="13749"/>
                  </a:cubicBezTo>
                  <a:cubicBezTo>
                    <a:pt x="1916" y="12655"/>
                    <a:pt x="39090" y="345"/>
                    <a:pt x="41278" y="345"/>
                  </a:cubicBezTo>
                  <a:lnTo>
                    <a:pt x="41278" y="315"/>
                  </a:lnTo>
                  <a:close/>
                  <a:moveTo>
                    <a:pt x="41283" y="0"/>
                  </a:moveTo>
                  <a:cubicBezTo>
                    <a:pt x="38961" y="0"/>
                    <a:pt x="1623" y="12370"/>
                    <a:pt x="487" y="13506"/>
                  </a:cubicBezTo>
                  <a:cubicBezTo>
                    <a:pt x="1" y="14023"/>
                    <a:pt x="244" y="15482"/>
                    <a:pt x="487" y="16607"/>
                  </a:cubicBezTo>
                  <a:cubicBezTo>
                    <a:pt x="1034" y="18795"/>
                    <a:pt x="2402" y="22139"/>
                    <a:pt x="3466" y="22503"/>
                  </a:cubicBezTo>
                  <a:lnTo>
                    <a:pt x="3587" y="22503"/>
                  </a:lnTo>
                  <a:cubicBezTo>
                    <a:pt x="5198" y="22503"/>
                    <a:pt x="19636" y="17762"/>
                    <a:pt x="24044" y="16272"/>
                  </a:cubicBezTo>
                  <a:cubicBezTo>
                    <a:pt x="30822" y="14023"/>
                    <a:pt x="43771" y="9585"/>
                    <a:pt x="44318" y="9008"/>
                  </a:cubicBezTo>
                  <a:cubicBezTo>
                    <a:pt x="44834" y="8430"/>
                    <a:pt x="44530" y="6819"/>
                    <a:pt x="44196" y="5543"/>
                  </a:cubicBezTo>
                  <a:cubicBezTo>
                    <a:pt x="43649" y="3536"/>
                    <a:pt x="42403" y="345"/>
                    <a:pt x="41369" y="11"/>
                  </a:cubicBezTo>
                  <a:cubicBezTo>
                    <a:pt x="41350" y="4"/>
                    <a:pt x="41321" y="0"/>
                    <a:pt x="41283" y="0"/>
                  </a:cubicBezTo>
                  <a:close/>
                </a:path>
              </a:pathLst>
            </a:custGeom>
            <a:solidFill>
              <a:srgbClr val="486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6"/>
            <p:cNvSpPr/>
            <p:nvPr/>
          </p:nvSpPr>
          <p:spPr>
            <a:xfrm>
              <a:off x="646925" y="1344525"/>
              <a:ext cx="1260700" cy="425575"/>
            </a:xfrm>
            <a:custGeom>
              <a:rect b="b" l="l" r="r" t="t"/>
              <a:pathLst>
                <a:path extrusionOk="0" h="17023" w="50428">
                  <a:moveTo>
                    <a:pt x="50306" y="1"/>
                  </a:moveTo>
                  <a:lnTo>
                    <a:pt x="1" y="16658"/>
                  </a:lnTo>
                  <a:lnTo>
                    <a:pt x="122" y="17022"/>
                  </a:lnTo>
                  <a:lnTo>
                    <a:pt x="50427" y="366"/>
                  </a:lnTo>
                  <a:lnTo>
                    <a:pt x="50306" y="1"/>
                  </a:lnTo>
                  <a:close/>
                </a:path>
              </a:pathLst>
            </a:custGeom>
            <a:solidFill>
              <a:srgbClr val="486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6"/>
            <p:cNvSpPr/>
            <p:nvPr/>
          </p:nvSpPr>
          <p:spPr>
            <a:xfrm>
              <a:off x="1819450" y="2009450"/>
              <a:ext cx="98050" cy="54725"/>
            </a:xfrm>
            <a:custGeom>
              <a:rect b="b" l="l" r="r" t="t"/>
              <a:pathLst>
                <a:path extrusionOk="0" h="2189" w="3922">
                  <a:moveTo>
                    <a:pt x="3587" y="0"/>
                  </a:moveTo>
                  <a:lnTo>
                    <a:pt x="0" y="1185"/>
                  </a:lnTo>
                  <a:lnTo>
                    <a:pt x="335" y="2189"/>
                  </a:lnTo>
                  <a:lnTo>
                    <a:pt x="3922" y="1003"/>
                  </a:lnTo>
                  <a:lnTo>
                    <a:pt x="35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6"/>
            <p:cNvSpPr/>
            <p:nvPr/>
          </p:nvSpPr>
          <p:spPr>
            <a:xfrm>
              <a:off x="1840725" y="1987400"/>
              <a:ext cx="54750" cy="98050"/>
            </a:xfrm>
            <a:custGeom>
              <a:rect b="b" l="l" r="r" t="t"/>
              <a:pathLst>
                <a:path extrusionOk="0" h="3922" w="2190">
                  <a:moveTo>
                    <a:pt x="1004" y="1"/>
                  </a:moveTo>
                  <a:lnTo>
                    <a:pt x="1" y="335"/>
                  </a:lnTo>
                  <a:lnTo>
                    <a:pt x="1186" y="3922"/>
                  </a:lnTo>
                  <a:lnTo>
                    <a:pt x="2189" y="3587"/>
                  </a:lnTo>
                  <a:lnTo>
                    <a:pt x="10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2" name="Google Shape;2532;p76"/>
          <p:cNvGrpSpPr/>
          <p:nvPr/>
        </p:nvGrpSpPr>
        <p:grpSpPr>
          <a:xfrm rot="-627924">
            <a:off x="7571500" y="973235"/>
            <a:ext cx="972718" cy="1011750"/>
            <a:chOff x="512425" y="919675"/>
            <a:chExt cx="1712075" cy="1780775"/>
          </a:xfrm>
        </p:grpSpPr>
        <p:sp>
          <p:nvSpPr>
            <p:cNvPr id="2533" name="Google Shape;2533;p76"/>
            <p:cNvSpPr/>
            <p:nvPr/>
          </p:nvSpPr>
          <p:spPr>
            <a:xfrm>
              <a:off x="512425" y="919675"/>
              <a:ext cx="1712075" cy="1780775"/>
            </a:xfrm>
            <a:custGeom>
              <a:rect b="b" l="l" r="r" t="t"/>
              <a:pathLst>
                <a:path extrusionOk="0" h="71231" w="68483">
                  <a:moveTo>
                    <a:pt x="48511" y="1"/>
                  </a:moveTo>
                  <a:cubicBezTo>
                    <a:pt x="43851" y="1"/>
                    <a:pt x="1284" y="13886"/>
                    <a:pt x="670" y="16022"/>
                  </a:cubicBezTo>
                  <a:cubicBezTo>
                    <a:pt x="1" y="18211"/>
                    <a:pt x="16263" y="69154"/>
                    <a:pt x="18846" y="71069"/>
                  </a:cubicBezTo>
                  <a:cubicBezTo>
                    <a:pt x="19003" y="71179"/>
                    <a:pt x="19306" y="71231"/>
                    <a:pt x="19738" y="71231"/>
                  </a:cubicBezTo>
                  <a:cubicBezTo>
                    <a:pt x="26583" y="71231"/>
                    <a:pt x="65740" y="58142"/>
                    <a:pt x="67084" y="55111"/>
                  </a:cubicBezTo>
                  <a:cubicBezTo>
                    <a:pt x="68482" y="51889"/>
                    <a:pt x="50519" y="1189"/>
                    <a:pt x="48877" y="65"/>
                  </a:cubicBezTo>
                  <a:cubicBezTo>
                    <a:pt x="48815" y="22"/>
                    <a:pt x="48691" y="1"/>
                    <a:pt x="485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6"/>
            <p:cNvSpPr/>
            <p:nvPr/>
          </p:nvSpPr>
          <p:spPr>
            <a:xfrm>
              <a:off x="666700" y="1096725"/>
              <a:ext cx="1075275" cy="488075"/>
            </a:xfrm>
            <a:custGeom>
              <a:rect b="b" l="l" r="r" t="t"/>
              <a:pathLst>
                <a:path extrusionOk="0" h="19523" w="43011">
                  <a:moveTo>
                    <a:pt x="39810" y="0"/>
                  </a:moveTo>
                  <a:cubicBezTo>
                    <a:pt x="38152" y="0"/>
                    <a:pt x="2087" y="11928"/>
                    <a:pt x="1064" y="12831"/>
                  </a:cubicBezTo>
                  <a:cubicBezTo>
                    <a:pt x="0" y="13743"/>
                    <a:pt x="1976" y="19214"/>
                    <a:pt x="3253" y="19518"/>
                  </a:cubicBezTo>
                  <a:cubicBezTo>
                    <a:pt x="3265" y="19521"/>
                    <a:pt x="3282" y="19522"/>
                    <a:pt x="3303" y="19522"/>
                  </a:cubicBezTo>
                  <a:cubicBezTo>
                    <a:pt x="5211" y="19522"/>
                    <a:pt x="41256" y="7443"/>
                    <a:pt x="42068" y="6691"/>
                  </a:cubicBezTo>
                  <a:cubicBezTo>
                    <a:pt x="43010" y="5779"/>
                    <a:pt x="41065" y="247"/>
                    <a:pt x="39849" y="4"/>
                  </a:cubicBezTo>
                  <a:cubicBezTo>
                    <a:pt x="39839" y="2"/>
                    <a:pt x="39826" y="0"/>
                    <a:pt x="398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6"/>
            <p:cNvSpPr/>
            <p:nvPr/>
          </p:nvSpPr>
          <p:spPr>
            <a:xfrm>
              <a:off x="831600" y="1775475"/>
              <a:ext cx="215825" cy="203450"/>
            </a:xfrm>
            <a:custGeom>
              <a:rect b="b" l="l" r="r" t="t"/>
              <a:pathLst>
                <a:path extrusionOk="0" h="8138" w="8633">
                  <a:moveTo>
                    <a:pt x="6431" y="1"/>
                  </a:moveTo>
                  <a:cubicBezTo>
                    <a:pt x="5256" y="1"/>
                    <a:pt x="119" y="1747"/>
                    <a:pt x="91" y="2216"/>
                  </a:cubicBezTo>
                  <a:cubicBezTo>
                    <a:pt x="0" y="2702"/>
                    <a:pt x="1641" y="7566"/>
                    <a:pt x="2037" y="8082"/>
                  </a:cubicBezTo>
                  <a:cubicBezTo>
                    <a:pt x="2066" y="8120"/>
                    <a:pt x="2141" y="8137"/>
                    <a:pt x="2252" y="8137"/>
                  </a:cubicBezTo>
                  <a:cubicBezTo>
                    <a:pt x="3413" y="8137"/>
                    <a:pt x="8574" y="6282"/>
                    <a:pt x="8602" y="5894"/>
                  </a:cubicBezTo>
                  <a:cubicBezTo>
                    <a:pt x="8632" y="5377"/>
                    <a:pt x="6991" y="544"/>
                    <a:pt x="6657" y="58"/>
                  </a:cubicBezTo>
                  <a:cubicBezTo>
                    <a:pt x="6629" y="19"/>
                    <a:pt x="6550" y="1"/>
                    <a:pt x="6431"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6"/>
            <p:cNvSpPr/>
            <p:nvPr/>
          </p:nvSpPr>
          <p:spPr>
            <a:xfrm>
              <a:off x="1093000" y="1688850"/>
              <a:ext cx="215825" cy="203600"/>
            </a:xfrm>
            <a:custGeom>
              <a:rect b="b" l="l" r="r" t="t"/>
              <a:pathLst>
                <a:path extrusionOk="0" h="8144" w="8633">
                  <a:moveTo>
                    <a:pt x="6432" y="1"/>
                  </a:moveTo>
                  <a:cubicBezTo>
                    <a:pt x="5261" y="1"/>
                    <a:pt x="147" y="1747"/>
                    <a:pt x="91" y="2216"/>
                  </a:cubicBezTo>
                  <a:cubicBezTo>
                    <a:pt x="0" y="2733"/>
                    <a:pt x="1642" y="7566"/>
                    <a:pt x="2006" y="8082"/>
                  </a:cubicBezTo>
                  <a:cubicBezTo>
                    <a:pt x="2040" y="8124"/>
                    <a:pt x="2123" y="8144"/>
                    <a:pt x="2247" y="8144"/>
                  </a:cubicBezTo>
                  <a:cubicBezTo>
                    <a:pt x="3459" y="8144"/>
                    <a:pt x="8547" y="6283"/>
                    <a:pt x="8602" y="5924"/>
                  </a:cubicBezTo>
                  <a:cubicBezTo>
                    <a:pt x="8633" y="5377"/>
                    <a:pt x="6991" y="544"/>
                    <a:pt x="6657" y="58"/>
                  </a:cubicBezTo>
                  <a:cubicBezTo>
                    <a:pt x="6629" y="19"/>
                    <a:pt x="6551" y="1"/>
                    <a:pt x="6432"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6"/>
            <p:cNvSpPr/>
            <p:nvPr/>
          </p:nvSpPr>
          <p:spPr>
            <a:xfrm>
              <a:off x="1354400" y="1602400"/>
              <a:ext cx="215075" cy="203450"/>
            </a:xfrm>
            <a:custGeom>
              <a:rect b="b" l="l" r="r" t="t"/>
              <a:pathLst>
                <a:path extrusionOk="0" h="8138" w="8603">
                  <a:moveTo>
                    <a:pt x="6443" y="0"/>
                  </a:moveTo>
                  <a:cubicBezTo>
                    <a:pt x="5290" y="0"/>
                    <a:pt x="144" y="1740"/>
                    <a:pt x="61" y="2239"/>
                  </a:cubicBezTo>
                  <a:cubicBezTo>
                    <a:pt x="0" y="2726"/>
                    <a:pt x="1642" y="7589"/>
                    <a:pt x="2006" y="8075"/>
                  </a:cubicBezTo>
                  <a:cubicBezTo>
                    <a:pt x="2038" y="8118"/>
                    <a:pt x="2120" y="8137"/>
                    <a:pt x="2244" y="8137"/>
                  </a:cubicBezTo>
                  <a:cubicBezTo>
                    <a:pt x="3446" y="8137"/>
                    <a:pt x="8544" y="6303"/>
                    <a:pt x="8572" y="5917"/>
                  </a:cubicBezTo>
                  <a:cubicBezTo>
                    <a:pt x="8602" y="5370"/>
                    <a:pt x="6991" y="568"/>
                    <a:pt x="6657" y="51"/>
                  </a:cubicBezTo>
                  <a:cubicBezTo>
                    <a:pt x="6628" y="16"/>
                    <a:pt x="6554" y="0"/>
                    <a:pt x="6443"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6"/>
            <p:cNvSpPr/>
            <p:nvPr/>
          </p:nvSpPr>
          <p:spPr>
            <a:xfrm>
              <a:off x="1615800" y="1516550"/>
              <a:ext cx="215075" cy="202675"/>
            </a:xfrm>
            <a:custGeom>
              <a:rect b="b" l="l" r="r" t="t"/>
              <a:pathLst>
                <a:path extrusionOk="0" h="8107" w="8603">
                  <a:moveTo>
                    <a:pt x="6437" y="0"/>
                  </a:moveTo>
                  <a:cubicBezTo>
                    <a:pt x="5353" y="0"/>
                    <a:pt x="145" y="1764"/>
                    <a:pt x="61" y="2208"/>
                  </a:cubicBezTo>
                  <a:cubicBezTo>
                    <a:pt x="0" y="2695"/>
                    <a:pt x="1611" y="7558"/>
                    <a:pt x="2007" y="8044"/>
                  </a:cubicBezTo>
                  <a:cubicBezTo>
                    <a:pt x="2038" y="8087"/>
                    <a:pt x="2120" y="8106"/>
                    <a:pt x="2244" y="8106"/>
                  </a:cubicBezTo>
                  <a:cubicBezTo>
                    <a:pt x="3446" y="8106"/>
                    <a:pt x="8544" y="6272"/>
                    <a:pt x="8572" y="5886"/>
                  </a:cubicBezTo>
                  <a:cubicBezTo>
                    <a:pt x="8602" y="5369"/>
                    <a:pt x="6991" y="536"/>
                    <a:pt x="6627" y="50"/>
                  </a:cubicBezTo>
                  <a:cubicBezTo>
                    <a:pt x="6606" y="16"/>
                    <a:pt x="6540" y="0"/>
                    <a:pt x="6437"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6"/>
            <p:cNvSpPr/>
            <p:nvPr/>
          </p:nvSpPr>
          <p:spPr>
            <a:xfrm>
              <a:off x="922775" y="2050150"/>
              <a:ext cx="215825" cy="203250"/>
            </a:xfrm>
            <a:custGeom>
              <a:rect b="b" l="l" r="r" t="t"/>
              <a:pathLst>
                <a:path extrusionOk="0" h="8130" w="8633">
                  <a:moveTo>
                    <a:pt x="6472" y="0"/>
                  </a:moveTo>
                  <a:cubicBezTo>
                    <a:pt x="5380" y="0"/>
                    <a:pt x="120" y="1755"/>
                    <a:pt x="92" y="2202"/>
                  </a:cubicBezTo>
                  <a:cubicBezTo>
                    <a:pt x="1" y="2719"/>
                    <a:pt x="1642" y="7582"/>
                    <a:pt x="2007" y="8068"/>
                  </a:cubicBezTo>
                  <a:cubicBezTo>
                    <a:pt x="2040" y="8110"/>
                    <a:pt x="2124" y="8130"/>
                    <a:pt x="2248" y="8130"/>
                  </a:cubicBezTo>
                  <a:cubicBezTo>
                    <a:pt x="3465" y="8130"/>
                    <a:pt x="8575" y="6269"/>
                    <a:pt x="8603" y="5910"/>
                  </a:cubicBezTo>
                  <a:cubicBezTo>
                    <a:pt x="8633" y="5363"/>
                    <a:pt x="6992" y="530"/>
                    <a:pt x="6657" y="44"/>
                  </a:cubicBezTo>
                  <a:cubicBezTo>
                    <a:pt x="6632" y="14"/>
                    <a:pt x="6568" y="0"/>
                    <a:pt x="6472"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6"/>
            <p:cNvSpPr/>
            <p:nvPr/>
          </p:nvSpPr>
          <p:spPr>
            <a:xfrm>
              <a:off x="1184175" y="1963525"/>
              <a:ext cx="215850" cy="203275"/>
            </a:xfrm>
            <a:custGeom>
              <a:rect b="b" l="l" r="r" t="t"/>
              <a:pathLst>
                <a:path extrusionOk="0" h="8131" w="8634">
                  <a:moveTo>
                    <a:pt x="6472" y="0"/>
                  </a:moveTo>
                  <a:cubicBezTo>
                    <a:pt x="5381" y="0"/>
                    <a:pt x="120" y="1757"/>
                    <a:pt x="92" y="2232"/>
                  </a:cubicBezTo>
                  <a:cubicBezTo>
                    <a:pt x="1" y="2719"/>
                    <a:pt x="1642" y="7582"/>
                    <a:pt x="2007" y="8068"/>
                  </a:cubicBezTo>
                  <a:cubicBezTo>
                    <a:pt x="2041" y="8111"/>
                    <a:pt x="2126" y="8130"/>
                    <a:pt x="2252" y="8130"/>
                  </a:cubicBezTo>
                  <a:cubicBezTo>
                    <a:pt x="3472" y="8130"/>
                    <a:pt x="8545" y="6296"/>
                    <a:pt x="8572" y="5910"/>
                  </a:cubicBezTo>
                  <a:cubicBezTo>
                    <a:pt x="8633" y="5363"/>
                    <a:pt x="6992" y="560"/>
                    <a:pt x="6657" y="44"/>
                  </a:cubicBezTo>
                  <a:cubicBezTo>
                    <a:pt x="6633" y="14"/>
                    <a:pt x="6569" y="0"/>
                    <a:pt x="6472"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6"/>
            <p:cNvSpPr/>
            <p:nvPr/>
          </p:nvSpPr>
          <p:spPr>
            <a:xfrm>
              <a:off x="1445575" y="1877500"/>
              <a:ext cx="215850" cy="202675"/>
            </a:xfrm>
            <a:custGeom>
              <a:rect b="b" l="l" r="r" t="t"/>
              <a:pathLst>
                <a:path extrusionOk="0" h="8107" w="8634">
                  <a:moveTo>
                    <a:pt x="6454" y="0"/>
                  </a:moveTo>
                  <a:cubicBezTo>
                    <a:pt x="5323" y="0"/>
                    <a:pt x="117" y="1764"/>
                    <a:pt x="62" y="2208"/>
                  </a:cubicBezTo>
                  <a:cubicBezTo>
                    <a:pt x="1" y="2694"/>
                    <a:pt x="1642" y="7558"/>
                    <a:pt x="2007" y="8044"/>
                  </a:cubicBezTo>
                  <a:cubicBezTo>
                    <a:pt x="2038" y="8087"/>
                    <a:pt x="2121" y="8106"/>
                    <a:pt x="2245" y="8106"/>
                  </a:cubicBezTo>
                  <a:cubicBezTo>
                    <a:pt x="3447" y="8106"/>
                    <a:pt x="8545" y="6272"/>
                    <a:pt x="8572" y="5886"/>
                  </a:cubicBezTo>
                  <a:cubicBezTo>
                    <a:pt x="8633" y="5369"/>
                    <a:pt x="6992" y="536"/>
                    <a:pt x="6657" y="50"/>
                  </a:cubicBezTo>
                  <a:cubicBezTo>
                    <a:pt x="6631" y="16"/>
                    <a:pt x="6561" y="0"/>
                    <a:pt x="6454"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6"/>
            <p:cNvSpPr/>
            <p:nvPr/>
          </p:nvSpPr>
          <p:spPr>
            <a:xfrm>
              <a:off x="1009400" y="2313075"/>
              <a:ext cx="215850" cy="203275"/>
            </a:xfrm>
            <a:custGeom>
              <a:rect b="b" l="l" r="r" t="t"/>
              <a:pathLst>
                <a:path extrusionOk="0" h="8131" w="8634">
                  <a:moveTo>
                    <a:pt x="6473" y="0"/>
                  </a:moveTo>
                  <a:cubicBezTo>
                    <a:pt x="5385" y="0"/>
                    <a:pt x="148" y="1757"/>
                    <a:pt x="92" y="2232"/>
                  </a:cubicBezTo>
                  <a:cubicBezTo>
                    <a:pt x="1" y="2718"/>
                    <a:pt x="1642" y="7582"/>
                    <a:pt x="2007" y="8068"/>
                  </a:cubicBezTo>
                  <a:cubicBezTo>
                    <a:pt x="2041" y="8111"/>
                    <a:pt x="2126" y="8130"/>
                    <a:pt x="2252" y="8130"/>
                  </a:cubicBezTo>
                  <a:cubicBezTo>
                    <a:pt x="3472" y="8130"/>
                    <a:pt x="8548" y="6296"/>
                    <a:pt x="8603" y="5910"/>
                  </a:cubicBezTo>
                  <a:cubicBezTo>
                    <a:pt x="8633" y="5363"/>
                    <a:pt x="6992" y="560"/>
                    <a:pt x="6657" y="44"/>
                  </a:cubicBezTo>
                  <a:cubicBezTo>
                    <a:pt x="6633" y="14"/>
                    <a:pt x="6569" y="0"/>
                    <a:pt x="6473"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6"/>
            <p:cNvSpPr/>
            <p:nvPr/>
          </p:nvSpPr>
          <p:spPr>
            <a:xfrm>
              <a:off x="1270800" y="2227050"/>
              <a:ext cx="215850" cy="202675"/>
            </a:xfrm>
            <a:custGeom>
              <a:rect b="b" l="l" r="r" t="t"/>
              <a:pathLst>
                <a:path extrusionOk="0" h="8107" w="8634">
                  <a:moveTo>
                    <a:pt x="6461" y="0"/>
                  </a:moveTo>
                  <a:cubicBezTo>
                    <a:pt x="5353" y="0"/>
                    <a:pt x="145" y="1764"/>
                    <a:pt x="62" y="2208"/>
                  </a:cubicBezTo>
                  <a:cubicBezTo>
                    <a:pt x="1" y="2694"/>
                    <a:pt x="1642" y="7558"/>
                    <a:pt x="2007" y="8044"/>
                  </a:cubicBezTo>
                  <a:cubicBezTo>
                    <a:pt x="2038" y="8087"/>
                    <a:pt x="2121" y="8106"/>
                    <a:pt x="2245" y="8106"/>
                  </a:cubicBezTo>
                  <a:cubicBezTo>
                    <a:pt x="3447" y="8106"/>
                    <a:pt x="8545" y="6272"/>
                    <a:pt x="8572" y="5886"/>
                  </a:cubicBezTo>
                  <a:cubicBezTo>
                    <a:pt x="8633" y="5369"/>
                    <a:pt x="6992" y="536"/>
                    <a:pt x="6657" y="50"/>
                  </a:cubicBezTo>
                  <a:cubicBezTo>
                    <a:pt x="6634" y="16"/>
                    <a:pt x="6566" y="0"/>
                    <a:pt x="6461"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6"/>
            <p:cNvSpPr/>
            <p:nvPr/>
          </p:nvSpPr>
          <p:spPr>
            <a:xfrm>
              <a:off x="1532975" y="2140400"/>
              <a:ext cx="215825" cy="203425"/>
            </a:xfrm>
            <a:custGeom>
              <a:rect b="b" l="l" r="r" t="t"/>
              <a:pathLst>
                <a:path extrusionOk="0" h="8137" w="8633">
                  <a:moveTo>
                    <a:pt x="6453" y="1"/>
                  </a:moveTo>
                  <a:cubicBezTo>
                    <a:pt x="5323" y="1"/>
                    <a:pt x="117" y="1765"/>
                    <a:pt x="61" y="2209"/>
                  </a:cubicBezTo>
                  <a:cubicBezTo>
                    <a:pt x="0" y="2695"/>
                    <a:pt x="1642" y="7559"/>
                    <a:pt x="2006" y="8075"/>
                  </a:cubicBezTo>
                  <a:cubicBezTo>
                    <a:pt x="2037" y="8117"/>
                    <a:pt x="2118" y="8137"/>
                    <a:pt x="2240" y="8137"/>
                  </a:cubicBezTo>
                  <a:cubicBezTo>
                    <a:pt x="3433" y="8137"/>
                    <a:pt x="8544" y="6273"/>
                    <a:pt x="8572" y="5887"/>
                  </a:cubicBezTo>
                  <a:cubicBezTo>
                    <a:pt x="8633" y="5370"/>
                    <a:pt x="6991" y="537"/>
                    <a:pt x="6657" y="51"/>
                  </a:cubicBezTo>
                  <a:cubicBezTo>
                    <a:pt x="6631" y="17"/>
                    <a:pt x="6560" y="1"/>
                    <a:pt x="6453"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6"/>
            <p:cNvSpPr/>
            <p:nvPr/>
          </p:nvSpPr>
          <p:spPr>
            <a:xfrm>
              <a:off x="1707750" y="1790875"/>
              <a:ext cx="300925" cy="466325"/>
            </a:xfrm>
            <a:custGeom>
              <a:rect b="b" l="l" r="r" t="t"/>
              <a:pathLst>
                <a:path extrusionOk="0" h="18653" w="12037">
                  <a:moveTo>
                    <a:pt x="6407" y="0"/>
                  </a:moveTo>
                  <a:cubicBezTo>
                    <a:pt x="5322" y="0"/>
                    <a:pt x="114" y="1764"/>
                    <a:pt x="31" y="2208"/>
                  </a:cubicBezTo>
                  <a:cubicBezTo>
                    <a:pt x="0" y="2634"/>
                    <a:pt x="5076" y="18074"/>
                    <a:pt x="5472" y="18591"/>
                  </a:cubicBezTo>
                  <a:cubicBezTo>
                    <a:pt x="5502" y="18633"/>
                    <a:pt x="5583" y="18653"/>
                    <a:pt x="5705" y="18653"/>
                  </a:cubicBezTo>
                  <a:cubicBezTo>
                    <a:pt x="6899" y="18653"/>
                    <a:pt x="12009" y="16792"/>
                    <a:pt x="12037" y="16433"/>
                  </a:cubicBezTo>
                  <a:cubicBezTo>
                    <a:pt x="12037" y="15916"/>
                    <a:pt x="6870" y="445"/>
                    <a:pt x="6596" y="50"/>
                  </a:cubicBezTo>
                  <a:cubicBezTo>
                    <a:pt x="6575" y="16"/>
                    <a:pt x="6509" y="0"/>
                    <a:pt x="64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6"/>
            <p:cNvSpPr/>
            <p:nvPr/>
          </p:nvSpPr>
          <p:spPr>
            <a:xfrm>
              <a:off x="644650" y="1059325"/>
              <a:ext cx="1120875" cy="562600"/>
            </a:xfrm>
            <a:custGeom>
              <a:rect b="b" l="l" r="r" t="t"/>
              <a:pathLst>
                <a:path extrusionOk="0" h="22504" w="44835">
                  <a:moveTo>
                    <a:pt x="41278" y="315"/>
                  </a:moveTo>
                  <a:cubicBezTo>
                    <a:pt x="41947" y="527"/>
                    <a:pt x="43163" y="3050"/>
                    <a:pt x="43862" y="5603"/>
                  </a:cubicBezTo>
                  <a:cubicBezTo>
                    <a:pt x="44348" y="7488"/>
                    <a:pt x="44318" y="8430"/>
                    <a:pt x="44074" y="8704"/>
                  </a:cubicBezTo>
                  <a:cubicBezTo>
                    <a:pt x="43619" y="9160"/>
                    <a:pt x="34804" y="12290"/>
                    <a:pt x="24013" y="15877"/>
                  </a:cubicBezTo>
                  <a:cubicBezTo>
                    <a:pt x="12876" y="19590"/>
                    <a:pt x="4640" y="22112"/>
                    <a:pt x="3674" y="22112"/>
                  </a:cubicBezTo>
                  <a:cubicBezTo>
                    <a:pt x="3651" y="22112"/>
                    <a:pt x="3632" y="22111"/>
                    <a:pt x="3618" y="22108"/>
                  </a:cubicBezTo>
                  <a:cubicBezTo>
                    <a:pt x="2858" y="21895"/>
                    <a:pt x="1490" y="19069"/>
                    <a:pt x="882" y="16515"/>
                  </a:cubicBezTo>
                  <a:cubicBezTo>
                    <a:pt x="548" y="15087"/>
                    <a:pt x="487" y="14053"/>
                    <a:pt x="791" y="13749"/>
                  </a:cubicBezTo>
                  <a:cubicBezTo>
                    <a:pt x="1916" y="12655"/>
                    <a:pt x="39090" y="345"/>
                    <a:pt x="41278" y="345"/>
                  </a:cubicBezTo>
                  <a:lnTo>
                    <a:pt x="41278" y="315"/>
                  </a:lnTo>
                  <a:close/>
                  <a:moveTo>
                    <a:pt x="41283" y="0"/>
                  </a:moveTo>
                  <a:cubicBezTo>
                    <a:pt x="38961" y="0"/>
                    <a:pt x="1623" y="12370"/>
                    <a:pt x="487" y="13506"/>
                  </a:cubicBezTo>
                  <a:cubicBezTo>
                    <a:pt x="1" y="14023"/>
                    <a:pt x="244" y="15482"/>
                    <a:pt x="487" y="16607"/>
                  </a:cubicBezTo>
                  <a:cubicBezTo>
                    <a:pt x="1034" y="18795"/>
                    <a:pt x="2402" y="22139"/>
                    <a:pt x="3466" y="22503"/>
                  </a:cubicBezTo>
                  <a:lnTo>
                    <a:pt x="3587" y="22503"/>
                  </a:lnTo>
                  <a:cubicBezTo>
                    <a:pt x="5198" y="22503"/>
                    <a:pt x="19636" y="17762"/>
                    <a:pt x="24044" y="16272"/>
                  </a:cubicBezTo>
                  <a:cubicBezTo>
                    <a:pt x="30822" y="14023"/>
                    <a:pt x="43771" y="9585"/>
                    <a:pt x="44318" y="9008"/>
                  </a:cubicBezTo>
                  <a:cubicBezTo>
                    <a:pt x="44834" y="8430"/>
                    <a:pt x="44530" y="6819"/>
                    <a:pt x="44196" y="5543"/>
                  </a:cubicBezTo>
                  <a:cubicBezTo>
                    <a:pt x="43649" y="3536"/>
                    <a:pt x="42403" y="345"/>
                    <a:pt x="41369" y="11"/>
                  </a:cubicBezTo>
                  <a:cubicBezTo>
                    <a:pt x="41350" y="4"/>
                    <a:pt x="41321" y="0"/>
                    <a:pt x="41283" y="0"/>
                  </a:cubicBezTo>
                  <a:close/>
                </a:path>
              </a:pathLst>
            </a:custGeom>
            <a:solidFill>
              <a:srgbClr val="486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6"/>
            <p:cNvSpPr/>
            <p:nvPr/>
          </p:nvSpPr>
          <p:spPr>
            <a:xfrm>
              <a:off x="646925" y="1344525"/>
              <a:ext cx="1260700" cy="425575"/>
            </a:xfrm>
            <a:custGeom>
              <a:rect b="b" l="l" r="r" t="t"/>
              <a:pathLst>
                <a:path extrusionOk="0" h="17023" w="50428">
                  <a:moveTo>
                    <a:pt x="50306" y="1"/>
                  </a:moveTo>
                  <a:lnTo>
                    <a:pt x="1" y="16658"/>
                  </a:lnTo>
                  <a:lnTo>
                    <a:pt x="122" y="17022"/>
                  </a:lnTo>
                  <a:lnTo>
                    <a:pt x="50427" y="366"/>
                  </a:lnTo>
                  <a:lnTo>
                    <a:pt x="50306" y="1"/>
                  </a:lnTo>
                  <a:close/>
                </a:path>
              </a:pathLst>
            </a:custGeom>
            <a:solidFill>
              <a:srgbClr val="486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6"/>
            <p:cNvSpPr/>
            <p:nvPr/>
          </p:nvSpPr>
          <p:spPr>
            <a:xfrm>
              <a:off x="1819450" y="2009450"/>
              <a:ext cx="98050" cy="54725"/>
            </a:xfrm>
            <a:custGeom>
              <a:rect b="b" l="l" r="r" t="t"/>
              <a:pathLst>
                <a:path extrusionOk="0" h="2189" w="3922">
                  <a:moveTo>
                    <a:pt x="3587" y="0"/>
                  </a:moveTo>
                  <a:lnTo>
                    <a:pt x="0" y="1185"/>
                  </a:lnTo>
                  <a:lnTo>
                    <a:pt x="335" y="2189"/>
                  </a:lnTo>
                  <a:lnTo>
                    <a:pt x="3922" y="1003"/>
                  </a:lnTo>
                  <a:lnTo>
                    <a:pt x="35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6"/>
            <p:cNvSpPr/>
            <p:nvPr/>
          </p:nvSpPr>
          <p:spPr>
            <a:xfrm>
              <a:off x="1840725" y="1987400"/>
              <a:ext cx="54750" cy="98050"/>
            </a:xfrm>
            <a:custGeom>
              <a:rect b="b" l="l" r="r" t="t"/>
              <a:pathLst>
                <a:path extrusionOk="0" h="3922" w="2190">
                  <a:moveTo>
                    <a:pt x="1004" y="1"/>
                  </a:moveTo>
                  <a:lnTo>
                    <a:pt x="1" y="335"/>
                  </a:lnTo>
                  <a:lnTo>
                    <a:pt x="1186" y="3922"/>
                  </a:lnTo>
                  <a:lnTo>
                    <a:pt x="2189" y="3587"/>
                  </a:lnTo>
                  <a:lnTo>
                    <a:pt x="10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0" name="Google Shape;2550;p76"/>
          <p:cNvGrpSpPr/>
          <p:nvPr/>
        </p:nvGrpSpPr>
        <p:grpSpPr>
          <a:xfrm>
            <a:off x="6502651" y="541672"/>
            <a:ext cx="606772" cy="703518"/>
            <a:chOff x="5815634" y="1650855"/>
            <a:chExt cx="452039" cy="524114"/>
          </a:xfrm>
        </p:grpSpPr>
        <p:sp>
          <p:nvSpPr>
            <p:cNvPr id="2551" name="Google Shape;2551;p7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7" name="Google Shape;2557;p76"/>
          <p:cNvGrpSpPr/>
          <p:nvPr/>
        </p:nvGrpSpPr>
        <p:grpSpPr>
          <a:xfrm>
            <a:off x="3191551" y="4250072"/>
            <a:ext cx="606772" cy="703518"/>
            <a:chOff x="5815634" y="1650855"/>
            <a:chExt cx="452039" cy="524114"/>
          </a:xfrm>
        </p:grpSpPr>
        <p:sp>
          <p:nvSpPr>
            <p:cNvPr id="2558" name="Google Shape;2558;p7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4" name="Google Shape;2564;p76"/>
          <p:cNvGrpSpPr/>
          <p:nvPr/>
        </p:nvGrpSpPr>
        <p:grpSpPr>
          <a:xfrm>
            <a:off x="791426" y="2987509"/>
            <a:ext cx="606772" cy="703518"/>
            <a:chOff x="5815634" y="1650855"/>
            <a:chExt cx="452039" cy="524114"/>
          </a:xfrm>
        </p:grpSpPr>
        <p:sp>
          <p:nvSpPr>
            <p:cNvPr id="2565" name="Google Shape;2565;p76"/>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6"/>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6"/>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6"/>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6"/>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6"/>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1" name="Google Shape;2571;p76"/>
          <p:cNvGrpSpPr/>
          <p:nvPr/>
        </p:nvGrpSpPr>
        <p:grpSpPr>
          <a:xfrm rot="654983">
            <a:off x="7571470" y="3617589"/>
            <a:ext cx="972769" cy="1011803"/>
            <a:chOff x="512425" y="919675"/>
            <a:chExt cx="1712075" cy="1780775"/>
          </a:xfrm>
        </p:grpSpPr>
        <p:sp>
          <p:nvSpPr>
            <p:cNvPr id="2572" name="Google Shape;2572;p76"/>
            <p:cNvSpPr/>
            <p:nvPr/>
          </p:nvSpPr>
          <p:spPr>
            <a:xfrm>
              <a:off x="512425" y="919675"/>
              <a:ext cx="1712075" cy="1780775"/>
            </a:xfrm>
            <a:custGeom>
              <a:rect b="b" l="l" r="r" t="t"/>
              <a:pathLst>
                <a:path extrusionOk="0" h="71231" w="68483">
                  <a:moveTo>
                    <a:pt x="48511" y="1"/>
                  </a:moveTo>
                  <a:cubicBezTo>
                    <a:pt x="43851" y="1"/>
                    <a:pt x="1284" y="13886"/>
                    <a:pt x="670" y="16022"/>
                  </a:cubicBezTo>
                  <a:cubicBezTo>
                    <a:pt x="1" y="18211"/>
                    <a:pt x="16263" y="69154"/>
                    <a:pt x="18846" y="71069"/>
                  </a:cubicBezTo>
                  <a:cubicBezTo>
                    <a:pt x="19003" y="71179"/>
                    <a:pt x="19306" y="71231"/>
                    <a:pt x="19738" y="71231"/>
                  </a:cubicBezTo>
                  <a:cubicBezTo>
                    <a:pt x="26583" y="71231"/>
                    <a:pt x="65740" y="58142"/>
                    <a:pt x="67084" y="55111"/>
                  </a:cubicBezTo>
                  <a:cubicBezTo>
                    <a:pt x="68482" y="51889"/>
                    <a:pt x="50519" y="1189"/>
                    <a:pt x="48877" y="65"/>
                  </a:cubicBezTo>
                  <a:cubicBezTo>
                    <a:pt x="48815" y="22"/>
                    <a:pt x="48691" y="1"/>
                    <a:pt x="485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6"/>
            <p:cNvSpPr/>
            <p:nvPr/>
          </p:nvSpPr>
          <p:spPr>
            <a:xfrm>
              <a:off x="666700" y="1096725"/>
              <a:ext cx="1075275" cy="488075"/>
            </a:xfrm>
            <a:custGeom>
              <a:rect b="b" l="l" r="r" t="t"/>
              <a:pathLst>
                <a:path extrusionOk="0" h="19523" w="43011">
                  <a:moveTo>
                    <a:pt x="39810" y="0"/>
                  </a:moveTo>
                  <a:cubicBezTo>
                    <a:pt x="38152" y="0"/>
                    <a:pt x="2087" y="11928"/>
                    <a:pt x="1064" y="12831"/>
                  </a:cubicBezTo>
                  <a:cubicBezTo>
                    <a:pt x="0" y="13743"/>
                    <a:pt x="1976" y="19214"/>
                    <a:pt x="3253" y="19518"/>
                  </a:cubicBezTo>
                  <a:cubicBezTo>
                    <a:pt x="3265" y="19521"/>
                    <a:pt x="3282" y="19522"/>
                    <a:pt x="3303" y="19522"/>
                  </a:cubicBezTo>
                  <a:cubicBezTo>
                    <a:pt x="5211" y="19522"/>
                    <a:pt x="41256" y="7443"/>
                    <a:pt x="42068" y="6691"/>
                  </a:cubicBezTo>
                  <a:cubicBezTo>
                    <a:pt x="43010" y="5779"/>
                    <a:pt x="41065" y="247"/>
                    <a:pt x="39849" y="4"/>
                  </a:cubicBezTo>
                  <a:cubicBezTo>
                    <a:pt x="39839" y="2"/>
                    <a:pt x="39826" y="0"/>
                    <a:pt x="398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6"/>
            <p:cNvSpPr/>
            <p:nvPr/>
          </p:nvSpPr>
          <p:spPr>
            <a:xfrm>
              <a:off x="831600" y="1775475"/>
              <a:ext cx="215825" cy="203450"/>
            </a:xfrm>
            <a:custGeom>
              <a:rect b="b" l="l" r="r" t="t"/>
              <a:pathLst>
                <a:path extrusionOk="0" h="8138" w="8633">
                  <a:moveTo>
                    <a:pt x="6431" y="1"/>
                  </a:moveTo>
                  <a:cubicBezTo>
                    <a:pt x="5256" y="1"/>
                    <a:pt x="119" y="1747"/>
                    <a:pt x="91" y="2216"/>
                  </a:cubicBezTo>
                  <a:cubicBezTo>
                    <a:pt x="0" y="2702"/>
                    <a:pt x="1641" y="7566"/>
                    <a:pt x="2037" y="8082"/>
                  </a:cubicBezTo>
                  <a:cubicBezTo>
                    <a:pt x="2066" y="8120"/>
                    <a:pt x="2141" y="8137"/>
                    <a:pt x="2252" y="8137"/>
                  </a:cubicBezTo>
                  <a:cubicBezTo>
                    <a:pt x="3413" y="8137"/>
                    <a:pt x="8574" y="6282"/>
                    <a:pt x="8602" y="5894"/>
                  </a:cubicBezTo>
                  <a:cubicBezTo>
                    <a:pt x="8632" y="5377"/>
                    <a:pt x="6991" y="544"/>
                    <a:pt x="6657" y="58"/>
                  </a:cubicBezTo>
                  <a:cubicBezTo>
                    <a:pt x="6629" y="19"/>
                    <a:pt x="6550" y="1"/>
                    <a:pt x="6431"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6"/>
            <p:cNvSpPr/>
            <p:nvPr/>
          </p:nvSpPr>
          <p:spPr>
            <a:xfrm>
              <a:off x="1093000" y="1688850"/>
              <a:ext cx="215825" cy="203600"/>
            </a:xfrm>
            <a:custGeom>
              <a:rect b="b" l="l" r="r" t="t"/>
              <a:pathLst>
                <a:path extrusionOk="0" h="8144" w="8633">
                  <a:moveTo>
                    <a:pt x="6432" y="1"/>
                  </a:moveTo>
                  <a:cubicBezTo>
                    <a:pt x="5261" y="1"/>
                    <a:pt x="147" y="1747"/>
                    <a:pt x="91" y="2216"/>
                  </a:cubicBezTo>
                  <a:cubicBezTo>
                    <a:pt x="0" y="2733"/>
                    <a:pt x="1642" y="7566"/>
                    <a:pt x="2006" y="8082"/>
                  </a:cubicBezTo>
                  <a:cubicBezTo>
                    <a:pt x="2040" y="8124"/>
                    <a:pt x="2123" y="8144"/>
                    <a:pt x="2247" y="8144"/>
                  </a:cubicBezTo>
                  <a:cubicBezTo>
                    <a:pt x="3459" y="8144"/>
                    <a:pt x="8547" y="6283"/>
                    <a:pt x="8602" y="5924"/>
                  </a:cubicBezTo>
                  <a:cubicBezTo>
                    <a:pt x="8633" y="5377"/>
                    <a:pt x="6991" y="544"/>
                    <a:pt x="6657" y="58"/>
                  </a:cubicBezTo>
                  <a:cubicBezTo>
                    <a:pt x="6629" y="19"/>
                    <a:pt x="6551" y="1"/>
                    <a:pt x="6432"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6"/>
            <p:cNvSpPr/>
            <p:nvPr/>
          </p:nvSpPr>
          <p:spPr>
            <a:xfrm>
              <a:off x="1354400" y="1602400"/>
              <a:ext cx="215075" cy="203450"/>
            </a:xfrm>
            <a:custGeom>
              <a:rect b="b" l="l" r="r" t="t"/>
              <a:pathLst>
                <a:path extrusionOk="0" h="8138" w="8603">
                  <a:moveTo>
                    <a:pt x="6443" y="0"/>
                  </a:moveTo>
                  <a:cubicBezTo>
                    <a:pt x="5290" y="0"/>
                    <a:pt x="144" y="1740"/>
                    <a:pt x="61" y="2239"/>
                  </a:cubicBezTo>
                  <a:cubicBezTo>
                    <a:pt x="0" y="2726"/>
                    <a:pt x="1642" y="7589"/>
                    <a:pt x="2006" y="8075"/>
                  </a:cubicBezTo>
                  <a:cubicBezTo>
                    <a:pt x="2038" y="8118"/>
                    <a:pt x="2120" y="8137"/>
                    <a:pt x="2244" y="8137"/>
                  </a:cubicBezTo>
                  <a:cubicBezTo>
                    <a:pt x="3446" y="8137"/>
                    <a:pt x="8544" y="6303"/>
                    <a:pt x="8572" y="5917"/>
                  </a:cubicBezTo>
                  <a:cubicBezTo>
                    <a:pt x="8602" y="5370"/>
                    <a:pt x="6991" y="568"/>
                    <a:pt x="6657" y="51"/>
                  </a:cubicBezTo>
                  <a:cubicBezTo>
                    <a:pt x="6628" y="16"/>
                    <a:pt x="6554" y="0"/>
                    <a:pt x="6443"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6"/>
            <p:cNvSpPr/>
            <p:nvPr/>
          </p:nvSpPr>
          <p:spPr>
            <a:xfrm>
              <a:off x="1615800" y="1516550"/>
              <a:ext cx="215075" cy="202675"/>
            </a:xfrm>
            <a:custGeom>
              <a:rect b="b" l="l" r="r" t="t"/>
              <a:pathLst>
                <a:path extrusionOk="0" h="8107" w="8603">
                  <a:moveTo>
                    <a:pt x="6437" y="0"/>
                  </a:moveTo>
                  <a:cubicBezTo>
                    <a:pt x="5353" y="0"/>
                    <a:pt x="145" y="1764"/>
                    <a:pt x="61" y="2208"/>
                  </a:cubicBezTo>
                  <a:cubicBezTo>
                    <a:pt x="0" y="2695"/>
                    <a:pt x="1611" y="7558"/>
                    <a:pt x="2007" y="8044"/>
                  </a:cubicBezTo>
                  <a:cubicBezTo>
                    <a:pt x="2038" y="8087"/>
                    <a:pt x="2120" y="8106"/>
                    <a:pt x="2244" y="8106"/>
                  </a:cubicBezTo>
                  <a:cubicBezTo>
                    <a:pt x="3446" y="8106"/>
                    <a:pt x="8544" y="6272"/>
                    <a:pt x="8572" y="5886"/>
                  </a:cubicBezTo>
                  <a:cubicBezTo>
                    <a:pt x="8602" y="5369"/>
                    <a:pt x="6991" y="536"/>
                    <a:pt x="6627" y="50"/>
                  </a:cubicBezTo>
                  <a:cubicBezTo>
                    <a:pt x="6606" y="16"/>
                    <a:pt x="6540" y="0"/>
                    <a:pt x="6437"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6"/>
            <p:cNvSpPr/>
            <p:nvPr/>
          </p:nvSpPr>
          <p:spPr>
            <a:xfrm>
              <a:off x="922775" y="2050150"/>
              <a:ext cx="215825" cy="203250"/>
            </a:xfrm>
            <a:custGeom>
              <a:rect b="b" l="l" r="r" t="t"/>
              <a:pathLst>
                <a:path extrusionOk="0" h="8130" w="8633">
                  <a:moveTo>
                    <a:pt x="6472" y="0"/>
                  </a:moveTo>
                  <a:cubicBezTo>
                    <a:pt x="5380" y="0"/>
                    <a:pt x="120" y="1755"/>
                    <a:pt x="92" y="2202"/>
                  </a:cubicBezTo>
                  <a:cubicBezTo>
                    <a:pt x="1" y="2719"/>
                    <a:pt x="1642" y="7582"/>
                    <a:pt x="2007" y="8068"/>
                  </a:cubicBezTo>
                  <a:cubicBezTo>
                    <a:pt x="2040" y="8110"/>
                    <a:pt x="2124" y="8130"/>
                    <a:pt x="2248" y="8130"/>
                  </a:cubicBezTo>
                  <a:cubicBezTo>
                    <a:pt x="3465" y="8130"/>
                    <a:pt x="8575" y="6269"/>
                    <a:pt x="8603" y="5910"/>
                  </a:cubicBezTo>
                  <a:cubicBezTo>
                    <a:pt x="8633" y="5363"/>
                    <a:pt x="6992" y="530"/>
                    <a:pt x="6657" y="44"/>
                  </a:cubicBezTo>
                  <a:cubicBezTo>
                    <a:pt x="6632" y="14"/>
                    <a:pt x="6568" y="0"/>
                    <a:pt x="6472"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6"/>
            <p:cNvSpPr/>
            <p:nvPr/>
          </p:nvSpPr>
          <p:spPr>
            <a:xfrm>
              <a:off x="1184175" y="1963525"/>
              <a:ext cx="215850" cy="203275"/>
            </a:xfrm>
            <a:custGeom>
              <a:rect b="b" l="l" r="r" t="t"/>
              <a:pathLst>
                <a:path extrusionOk="0" h="8131" w="8634">
                  <a:moveTo>
                    <a:pt x="6472" y="0"/>
                  </a:moveTo>
                  <a:cubicBezTo>
                    <a:pt x="5381" y="0"/>
                    <a:pt x="120" y="1757"/>
                    <a:pt x="92" y="2232"/>
                  </a:cubicBezTo>
                  <a:cubicBezTo>
                    <a:pt x="1" y="2719"/>
                    <a:pt x="1642" y="7582"/>
                    <a:pt x="2007" y="8068"/>
                  </a:cubicBezTo>
                  <a:cubicBezTo>
                    <a:pt x="2041" y="8111"/>
                    <a:pt x="2126" y="8130"/>
                    <a:pt x="2252" y="8130"/>
                  </a:cubicBezTo>
                  <a:cubicBezTo>
                    <a:pt x="3472" y="8130"/>
                    <a:pt x="8545" y="6296"/>
                    <a:pt x="8572" y="5910"/>
                  </a:cubicBezTo>
                  <a:cubicBezTo>
                    <a:pt x="8633" y="5363"/>
                    <a:pt x="6992" y="560"/>
                    <a:pt x="6657" y="44"/>
                  </a:cubicBezTo>
                  <a:cubicBezTo>
                    <a:pt x="6633" y="14"/>
                    <a:pt x="6569" y="0"/>
                    <a:pt x="6472"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6"/>
            <p:cNvSpPr/>
            <p:nvPr/>
          </p:nvSpPr>
          <p:spPr>
            <a:xfrm>
              <a:off x="1445575" y="1877500"/>
              <a:ext cx="215850" cy="202675"/>
            </a:xfrm>
            <a:custGeom>
              <a:rect b="b" l="l" r="r" t="t"/>
              <a:pathLst>
                <a:path extrusionOk="0" h="8107" w="8634">
                  <a:moveTo>
                    <a:pt x="6454" y="0"/>
                  </a:moveTo>
                  <a:cubicBezTo>
                    <a:pt x="5323" y="0"/>
                    <a:pt x="117" y="1764"/>
                    <a:pt x="62" y="2208"/>
                  </a:cubicBezTo>
                  <a:cubicBezTo>
                    <a:pt x="1" y="2694"/>
                    <a:pt x="1642" y="7558"/>
                    <a:pt x="2007" y="8044"/>
                  </a:cubicBezTo>
                  <a:cubicBezTo>
                    <a:pt x="2038" y="8087"/>
                    <a:pt x="2121" y="8106"/>
                    <a:pt x="2245" y="8106"/>
                  </a:cubicBezTo>
                  <a:cubicBezTo>
                    <a:pt x="3447" y="8106"/>
                    <a:pt x="8545" y="6272"/>
                    <a:pt x="8572" y="5886"/>
                  </a:cubicBezTo>
                  <a:cubicBezTo>
                    <a:pt x="8633" y="5369"/>
                    <a:pt x="6992" y="536"/>
                    <a:pt x="6657" y="50"/>
                  </a:cubicBezTo>
                  <a:cubicBezTo>
                    <a:pt x="6631" y="16"/>
                    <a:pt x="6561" y="0"/>
                    <a:pt x="6454"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6"/>
            <p:cNvSpPr/>
            <p:nvPr/>
          </p:nvSpPr>
          <p:spPr>
            <a:xfrm>
              <a:off x="1009400" y="2313075"/>
              <a:ext cx="215850" cy="203275"/>
            </a:xfrm>
            <a:custGeom>
              <a:rect b="b" l="l" r="r" t="t"/>
              <a:pathLst>
                <a:path extrusionOk="0" h="8131" w="8634">
                  <a:moveTo>
                    <a:pt x="6473" y="0"/>
                  </a:moveTo>
                  <a:cubicBezTo>
                    <a:pt x="5385" y="0"/>
                    <a:pt x="148" y="1757"/>
                    <a:pt x="92" y="2232"/>
                  </a:cubicBezTo>
                  <a:cubicBezTo>
                    <a:pt x="1" y="2718"/>
                    <a:pt x="1642" y="7582"/>
                    <a:pt x="2007" y="8068"/>
                  </a:cubicBezTo>
                  <a:cubicBezTo>
                    <a:pt x="2041" y="8111"/>
                    <a:pt x="2126" y="8130"/>
                    <a:pt x="2252" y="8130"/>
                  </a:cubicBezTo>
                  <a:cubicBezTo>
                    <a:pt x="3472" y="8130"/>
                    <a:pt x="8548" y="6296"/>
                    <a:pt x="8603" y="5910"/>
                  </a:cubicBezTo>
                  <a:cubicBezTo>
                    <a:pt x="8633" y="5363"/>
                    <a:pt x="6992" y="560"/>
                    <a:pt x="6657" y="44"/>
                  </a:cubicBezTo>
                  <a:cubicBezTo>
                    <a:pt x="6633" y="14"/>
                    <a:pt x="6569" y="0"/>
                    <a:pt x="6473"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6"/>
            <p:cNvSpPr/>
            <p:nvPr/>
          </p:nvSpPr>
          <p:spPr>
            <a:xfrm>
              <a:off x="1270800" y="2227050"/>
              <a:ext cx="215850" cy="202675"/>
            </a:xfrm>
            <a:custGeom>
              <a:rect b="b" l="l" r="r" t="t"/>
              <a:pathLst>
                <a:path extrusionOk="0" h="8107" w="8634">
                  <a:moveTo>
                    <a:pt x="6461" y="0"/>
                  </a:moveTo>
                  <a:cubicBezTo>
                    <a:pt x="5353" y="0"/>
                    <a:pt x="145" y="1764"/>
                    <a:pt x="62" y="2208"/>
                  </a:cubicBezTo>
                  <a:cubicBezTo>
                    <a:pt x="1" y="2694"/>
                    <a:pt x="1642" y="7558"/>
                    <a:pt x="2007" y="8044"/>
                  </a:cubicBezTo>
                  <a:cubicBezTo>
                    <a:pt x="2038" y="8087"/>
                    <a:pt x="2121" y="8106"/>
                    <a:pt x="2245" y="8106"/>
                  </a:cubicBezTo>
                  <a:cubicBezTo>
                    <a:pt x="3447" y="8106"/>
                    <a:pt x="8545" y="6272"/>
                    <a:pt x="8572" y="5886"/>
                  </a:cubicBezTo>
                  <a:cubicBezTo>
                    <a:pt x="8633" y="5369"/>
                    <a:pt x="6992" y="536"/>
                    <a:pt x="6657" y="50"/>
                  </a:cubicBezTo>
                  <a:cubicBezTo>
                    <a:pt x="6634" y="16"/>
                    <a:pt x="6566" y="0"/>
                    <a:pt x="6461"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6"/>
            <p:cNvSpPr/>
            <p:nvPr/>
          </p:nvSpPr>
          <p:spPr>
            <a:xfrm>
              <a:off x="1532975" y="2140400"/>
              <a:ext cx="215825" cy="203425"/>
            </a:xfrm>
            <a:custGeom>
              <a:rect b="b" l="l" r="r" t="t"/>
              <a:pathLst>
                <a:path extrusionOk="0" h="8137" w="8633">
                  <a:moveTo>
                    <a:pt x="6453" y="1"/>
                  </a:moveTo>
                  <a:cubicBezTo>
                    <a:pt x="5323" y="1"/>
                    <a:pt x="117" y="1765"/>
                    <a:pt x="61" y="2209"/>
                  </a:cubicBezTo>
                  <a:cubicBezTo>
                    <a:pt x="0" y="2695"/>
                    <a:pt x="1642" y="7559"/>
                    <a:pt x="2006" y="8075"/>
                  </a:cubicBezTo>
                  <a:cubicBezTo>
                    <a:pt x="2037" y="8117"/>
                    <a:pt x="2118" y="8137"/>
                    <a:pt x="2240" y="8137"/>
                  </a:cubicBezTo>
                  <a:cubicBezTo>
                    <a:pt x="3433" y="8137"/>
                    <a:pt x="8544" y="6273"/>
                    <a:pt x="8572" y="5887"/>
                  </a:cubicBezTo>
                  <a:cubicBezTo>
                    <a:pt x="8633" y="5370"/>
                    <a:pt x="6991" y="537"/>
                    <a:pt x="6657" y="51"/>
                  </a:cubicBezTo>
                  <a:cubicBezTo>
                    <a:pt x="6631" y="17"/>
                    <a:pt x="6560" y="1"/>
                    <a:pt x="6453"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6"/>
            <p:cNvSpPr/>
            <p:nvPr/>
          </p:nvSpPr>
          <p:spPr>
            <a:xfrm>
              <a:off x="1707750" y="1790875"/>
              <a:ext cx="300925" cy="466325"/>
            </a:xfrm>
            <a:custGeom>
              <a:rect b="b" l="l" r="r" t="t"/>
              <a:pathLst>
                <a:path extrusionOk="0" h="18653" w="12037">
                  <a:moveTo>
                    <a:pt x="6407" y="0"/>
                  </a:moveTo>
                  <a:cubicBezTo>
                    <a:pt x="5322" y="0"/>
                    <a:pt x="114" y="1764"/>
                    <a:pt x="31" y="2208"/>
                  </a:cubicBezTo>
                  <a:cubicBezTo>
                    <a:pt x="0" y="2634"/>
                    <a:pt x="5076" y="18074"/>
                    <a:pt x="5472" y="18591"/>
                  </a:cubicBezTo>
                  <a:cubicBezTo>
                    <a:pt x="5502" y="18633"/>
                    <a:pt x="5583" y="18653"/>
                    <a:pt x="5705" y="18653"/>
                  </a:cubicBezTo>
                  <a:cubicBezTo>
                    <a:pt x="6899" y="18653"/>
                    <a:pt x="12009" y="16792"/>
                    <a:pt x="12037" y="16433"/>
                  </a:cubicBezTo>
                  <a:cubicBezTo>
                    <a:pt x="12037" y="15916"/>
                    <a:pt x="6870" y="445"/>
                    <a:pt x="6596" y="50"/>
                  </a:cubicBezTo>
                  <a:cubicBezTo>
                    <a:pt x="6575" y="16"/>
                    <a:pt x="6509" y="0"/>
                    <a:pt x="64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6"/>
            <p:cNvSpPr/>
            <p:nvPr/>
          </p:nvSpPr>
          <p:spPr>
            <a:xfrm>
              <a:off x="644650" y="1059325"/>
              <a:ext cx="1120875" cy="562600"/>
            </a:xfrm>
            <a:custGeom>
              <a:rect b="b" l="l" r="r" t="t"/>
              <a:pathLst>
                <a:path extrusionOk="0" h="22504" w="44835">
                  <a:moveTo>
                    <a:pt x="41278" y="315"/>
                  </a:moveTo>
                  <a:cubicBezTo>
                    <a:pt x="41947" y="527"/>
                    <a:pt x="43163" y="3050"/>
                    <a:pt x="43862" y="5603"/>
                  </a:cubicBezTo>
                  <a:cubicBezTo>
                    <a:pt x="44348" y="7488"/>
                    <a:pt x="44318" y="8430"/>
                    <a:pt x="44074" y="8704"/>
                  </a:cubicBezTo>
                  <a:cubicBezTo>
                    <a:pt x="43619" y="9160"/>
                    <a:pt x="34804" y="12290"/>
                    <a:pt x="24013" y="15877"/>
                  </a:cubicBezTo>
                  <a:cubicBezTo>
                    <a:pt x="12876" y="19590"/>
                    <a:pt x="4640" y="22112"/>
                    <a:pt x="3674" y="22112"/>
                  </a:cubicBezTo>
                  <a:cubicBezTo>
                    <a:pt x="3651" y="22112"/>
                    <a:pt x="3632" y="22111"/>
                    <a:pt x="3618" y="22108"/>
                  </a:cubicBezTo>
                  <a:cubicBezTo>
                    <a:pt x="2858" y="21895"/>
                    <a:pt x="1490" y="19069"/>
                    <a:pt x="882" y="16515"/>
                  </a:cubicBezTo>
                  <a:cubicBezTo>
                    <a:pt x="548" y="15087"/>
                    <a:pt x="487" y="14053"/>
                    <a:pt x="791" y="13749"/>
                  </a:cubicBezTo>
                  <a:cubicBezTo>
                    <a:pt x="1916" y="12655"/>
                    <a:pt x="39090" y="345"/>
                    <a:pt x="41278" y="345"/>
                  </a:cubicBezTo>
                  <a:lnTo>
                    <a:pt x="41278" y="315"/>
                  </a:lnTo>
                  <a:close/>
                  <a:moveTo>
                    <a:pt x="41283" y="0"/>
                  </a:moveTo>
                  <a:cubicBezTo>
                    <a:pt x="38961" y="0"/>
                    <a:pt x="1623" y="12370"/>
                    <a:pt x="487" y="13506"/>
                  </a:cubicBezTo>
                  <a:cubicBezTo>
                    <a:pt x="1" y="14023"/>
                    <a:pt x="244" y="15482"/>
                    <a:pt x="487" y="16607"/>
                  </a:cubicBezTo>
                  <a:cubicBezTo>
                    <a:pt x="1034" y="18795"/>
                    <a:pt x="2402" y="22139"/>
                    <a:pt x="3466" y="22503"/>
                  </a:cubicBezTo>
                  <a:lnTo>
                    <a:pt x="3587" y="22503"/>
                  </a:lnTo>
                  <a:cubicBezTo>
                    <a:pt x="5198" y="22503"/>
                    <a:pt x="19636" y="17762"/>
                    <a:pt x="24044" y="16272"/>
                  </a:cubicBezTo>
                  <a:cubicBezTo>
                    <a:pt x="30822" y="14023"/>
                    <a:pt x="43771" y="9585"/>
                    <a:pt x="44318" y="9008"/>
                  </a:cubicBezTo>
                  <a:cubicBezTo>
                    <a:pt x="44834" y="8430"/>
                    <a:pt x="44530" y="6819"/>
                    <a:pt x="44196" y="5543"/>
                  </a:cubicBezTo>
                  <a:cubicBezTo>
                    <a:pt x="43649" y="3536"/>
                    <a:pt x="42403" y="345"/>
                    <a:pt x="41369" y="11"/>
                  </a:cubicBezTo>
                  <a:cubicBezTo>
                    <a:pt x="41350" y="4"/>
                    <a:pt x="41321" y="0"/>
                    <a:pt x="41283" y="0"/>
                  </a:cubicBezTo>
                  <a:close/>
                </a:path>
              </a:pathLst>
            </a:custGeom>
            <a:solidFill>
              <a:srgbClr val="486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6"/>
            <p:cNvSpPr/>
            <p:nvPr/>
          </p:nvSpPr>
          <p:spPr>
            <a:xfrm>
              <a:off x="646925" y="1344525"/>
              <a:ext cx="1260700" cy="425575"/>
            </a:xfrm>
            <a:custGeom>
              <a:rect b="b" l="l" r="r" t="t"/>
              <a:pathLst>
                <a:path extrusionOk="0" h="17023" w="50428">
                  <a:moveTo>
                    <a:pt x="50306" y="1"/>
                  </a:moveTo>
                  <a:lnTo>
                    <a:pt x="1" y="16658"/>
                  </a:lnTo>
                  <a:lnTo>
                    <a:pt x="122" y="17022"/>
                  </a:lnTo>
                  <a:lnTo>
                    <a:pt x="50427" y="366"/>
                  </a:lnTo>
                  <a:lnTo>
                    <a:pt x="50306" y="1"/>
                  </a:lnTo>
                  <a:close/>
                </a:path>
              </a:pathLst>
            </a:custGeom>
            <a:solidFill>
              <a:srgbClr val="486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6"/>
            <p:cNvSpPr/>
            <p:nvPr/>
          </p:nvSpPr>
          <p:spPr>
            <a:xfrm>
              <a:off x="1819450" y="2009450"/>
              <a:ext cx="98050" cy="54725"/>
            </a:xfrm>
            <a:custGeom>
              <a:rect b="b" l="l" r="r" t="t"/>
              <a:pathLst>
                <a:path extrusionOk="0" h="2189" w="3922">
                  <a:moveTo>
                    <a:pt x="3587" y="0"/>
                  </a:moveTo>
                  <a:lnTo>
                    <a:pt x="0" y="1185"/>
                  </a:lnTo>
                  <a:lnTo>
                    <a:pt x="335" y="2189"/>
                  </a:lnTo>
                  <a:lnTo>
                    <a:pt x="3922" y="1003"/>
                  </a:lnTo>
                  <a:lnTo>
                    <a:pt x="35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6"/>
            <p:cNvSpPr/>
            <p:nvPr/>
          </p:nvSpPr>
          <p:spPr>
            <a:xfrm>
              <a:off x="1840725" y="1987400"/>
              <a:ext cx="54750" cy="98050"/>
            </a:xfrm>
            <a:custGeom>
              <a:rect b="b" l="l" r="r" t="t"/>
              <a:pathLst>
                <a:path extrusionOk="0" h="3922" w="2190">
                  <a:moveTo>
                    <a:pt x="1004" y="1"/>
                  </a:moveTo>
                  <a:lnTo>
                    <a:pt x="1" y="335"/>
                  </a:lnTo>
                  <a:lnTo>
                    <a:pt x="1186" y="3922"/>
                  </a:lnTo>
                  <a:lnTo>
                    <a:pt x="2189" y="3587"/>
                  </a:lnTo>
                  <a:lnTo>
                    <a:pt x="10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2" name="Shape 2592"/>
        <p:cNvGrpSpPr/>
        <p:nvPr/>
      </p:nvGrpSpPr>
      <p:grpSpPr>
        <a:xfrm>
          <a:off x="0" y="0"/>
          <a:ext cx="0" cy="0"/>
          <a:chOff x="0" y="0"/>
          <a:chExt cx="0" cy="0"/>
        </a:xfrm>
      </p:grpSpPr>
      <p:sp>
        <p:nvSpPr>
          <p:cNvPr id="2593" name="Google Shape;2593;p7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the terms of agreement</a:t>
            </a:r>
            <a:endParaRPr/>
          </a:p>
        </p:txBody>
      </p:sp>
      <p:sp>
        <p:nvSpPr>
          <p:cNvPr id="2594" name="Google Shape;2594;p77"/>
          <p:cNvSpPr/>
          <p:nvPr/>
        </p:nvSpPr>
        <p:spPr>
          <a:xfrm>
            <a:off x="5528075" y="1934450"/>
            <a:ext cx="211200" cy="21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7"/>
          <p:cNvSpPr/>
          <p:nvPr/>
        </p:nvSpPr>
        <p:spPr>
          <a:xfrm>
            <a:off x="5528075" y="3044775"/>
            <a:ext cx="211200" cy="211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7"/>
          <p:cNvSpPr/>
          <p:nvPr/>
        </p:nvSpPr>
        <p:spPr>
          <a:xfrm>
            <a:off x="786900" y="4052050"/>
            <a:ext cx="4157400" cy="497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 Follow the link in the graph to modify its data and then paste the new one here. </a:t>
            </a:r>
            <a:r>
              <a:rPr lang="en" sz="12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For more info, click here</a:t>
            </a:r>
            <a:endParaRPr sz="1200">
              <a:solidFill>
                <a:schemeClr val="dk1"/>
              </a:solidFill>
              <a:latin typeface="Albert Sans"/>
              <a:ea typeface="Albert Sans"/>
              <a:cs typeface="Albert Sans"/>
              <a:sym typeface="Albert Sans"/>
            </a:endParaRPr>
          </a:p>
        </p:txBody>
      </p:sp>
      <p:sp>
        <p:nvSpPr>
          <p:cNvPr id="2597" name="Google Shape;2597;p77"/>
          <p:cNvSpPr/>
          <p:nvPr/>
        </p:nvSpPr>
        <p:spPr>
          <a:xfrm>
            <a:off x="5821950" y="2268900"/>
            <a:ext cx="2121300" cy="41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Venus is the second planet from the Sun</a:t>
            </a:r>
            <a:endParaRPr>
              <a:solidFill>
                <a:schemeClr val="dk1"/>
              </a:solidFill>
              <a:latin typeface="Albert Sans"/>
              <a:ea typeface="Albert Sans"/>
              <a:cs typeface="Albert Sans"/>
              <a:sym typeface="Albert Sans"/>
            </a:endParaRPr>
          </a:p>
        </p:txBody>
      </p:sp>
      <p:sp>
        <p:nvSpPr>
          <p:cNvPr id="2598" name="Google Shape;2598;p77"/>
          <p:cNvSpPr txBox="1"/>
          <p:nvPr/>
        </p:nvSpPr>
        <p:spPr>
          <a:xfrm>
            <a:off x="5821950" y="1865575"/>
            <a:ext cx="2121300" cy="348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Venus</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2599" name="Google Shape;2599;p77"/>
          <p:cNvSpPr/>
          <p:nvPr/>
        </p:nvSpPr>
        <p:spPr>
          <a:xfrm>
            <a:off x="5821950" y="3460050"/>
            <a:ext cx="2121300" cy="41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lbert Sans"/>
                <a:ea typeface="Albert Sans"/>
                <a:cs typeface="Albert Sans"/>
                <a:sym typeface="Albert Sans"/>
              </a:rPr>
              <a:t>Despite being red, it’s actually a cold place</a:t>
            </a:r>
            <a:endParaRPr>
              <a:solidFill>
                <a:schemeClr val="dk1"/>
              </a:solidFill>
              <a:latin typeface="Albert Sans"/>
              <a:ea typeface="Albert Sans"/>
              <a:cs typeface="Albert Sans"/>
              <a:sym typeface="Albert Sans"/>
            </a:endParaRPr>
          </a:p>
        </p:txBody>
      </p:sp>
      <p:sp>
        <p:nvSpPr>
          <p:cNvPr id="2600" name="Google Shape;2600;p77"/>
          <p:cNvSpPr txBox="1"/>
          <p:nvPr/>
        </p:nvSpPr>
        <p:spPr>
          <a:xfrm>
            <a:off x="5821950" y="2980513"/>
            <a:ext cx="2121300" cy="348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Mars</a:t>
            </a:r>
            <a:endParaRPr sz="1800">
              <a:solidFill>
                <a:schemeClr val="dk1"/>
              </a:solidFill>
              <a:latin typeface="Fira Sans Condensed ExtraBold"/>
              <a:ea typeface="Fira Sans Condensed ExtraBold"/>
              <a:cs typeface="Fira Sans Condensed ExtraBold"/>
              <a:sym typeface="Fira Sans Condensed ExtraBold"/>
            </a:endParaRPr>
          </a:p>
        </p:txBody>
      </p:sp>
      <p:pic>
        <p:nvPicPr>
          <p:cNvPr id="2601" name="Google Shape;2601;p77" title="Gráfico">
            <a:hlinkClick r:id="rId4"/>
          </p:cNvPr>
          <p:cNvPicPr preferRelativeResize="0"/>
          <p:nvPr/>
        </p:nvPicPr>
        <p:blipFill>
          <a:blip r:embed="rId5">
            <a:alphaModFix/>
          </a:blip>
          <a:stretch>
            <a:fillRect/>
          </a:stretch>
        </p:blipFill>
        <p:spPr>
          <a:xfrm>
            <a:off x="720000" y="1354226"/>
            <a:ext cx="4291224" cy="26533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sp>
        <p:nvSpPr>
          <p:cNvPr id="1038" name="Google Shape;1038;p42"/>
          <p:cNvSpPr txBox="1"/>
          <p:nvPr>
            <p:ph type="title"/>
          </p:nvPr>
        </p:nvSpPr>
        <p:spPr>
          <a:xfrm>
            <a:off x="1391750" y="3899438"/>
            <a:ext cx="4550400" cy="40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039" name="Google Shape;1039;p42"/>
          <p:cNvSpPr txBox="1"/>
          <p:nvPr>
            <p:ph idx="1" type="subTitle"/>
          </p:nvPr>
        </p:nvSpPr>
        <p:spPr>
          <a:xfrm>
            <a:off x="752600" y="2617238"/>
            <a:ext cx="5828700" cy="112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is a quote, words full of wisdom that someone important said and that can inspire anyone who reads them.”</a:t>
            </a:r>
            <a:endParaRPr/>
          </a:p>
        </p:txBody>
      </p:sp>
      <p:sp>
        <p:nvSpPr>
          <p:cNvPr id="1040" name="Google Shape;1040;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pSp>
        <p:nvGrpSpPr>
          <p:cNvPr id="1041" name="Google Shape;1041;p42"/>
          <p:cNvGrpSpPr/>
          <p:nvPr/>
        </p:nvGrpSpPr>
        <p:grpSpPr>
          <a:xfrm flipH="1">
            <a:off x="5941051" y="1450585"/>
            <a:ext cx="3201656" cy="3714819"/>
            <a:chOff x="1537100" y="979900"/>
            <a:chExt cx="3852775" cy="4470300"/>
          </a:xfrm>
        </p:grpSpPr>
        <p:sp>
          <p:nvSpPr>
            <p:cNvPr id="1042" name="Google Shape;1042;p42"/>
            <p:cNvSpPr/>
            <p:nvPr/>
          </p:nvSpPr>
          <p:spPr>
            <a:xfrm>
              <a:off x="1537100" y="4323300"/>
              <a:ext cx="1523625" cy="1126900"/>
            </a:xfrm>
            <a:custGeom>
              <a:rect b="b" l="l" r="r" t="t"/>
              <a:pathLst>
                <a:path extrusionOk="0" h="45076" w="60945">
                  <a:moveTo>
                    <a:pt x="24512" y="0"/>
                  </a:moveTo>
                  <a:cubicBezTo>
                    <a:pt x="15398" y="0"/>
                    <a:pt x="7475" y="1139"/>
                    <a:pt x="5905" y="4013"/>
                  </a:cubicBezTo>
                  <a:cubicBezTo>
                    <a:pt x="3470" y="8483"/>
                    <a:pt x="1302" y="29531"/>
                    <a:pt x="1" y="45076"/>
                  </a:cubicBezTo>
                  <a:lnTo>
                    <a:pt x="60944" y="45076"/>
                  </a:lnTo>
                  <a:cubicBezTo>
                    <a:pt x="59643" y="29598"/>
                    <a:pt x="57708" y="8916"/>
                    <a:pt x="56174" y="5714"/>
                  </a:cubicBezTo>
                  <a:cubicBezTo>
                    <a:pt x="54690" y="2586"/>
                    <a:pt x="38248" y="0"/>
                    <a:pt x="24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2"/>
            <p:cNvSpPr/>
            <p:nvPr/>
          </p:nvSpPr>
          <p:spPr>
            <a:xfrm>
              <a:off x="1716400" y="4161700"/>
              <a:ext cx="1194200" cy="412875"/>
            </a:xfrm>
            <a:custGeom>
              <a:rect b="b" l="l" r="r" t="t"/>
              <a:pathLst>
                <a:path extrusionOk="0" h="16515" w="47768">
                  <a:moveTo>
                    <a:pt x="12977" y="1"/>
                  </a:moveTo>
                  <a:cubicBezTo>
                    <a:pt x="8041" y="1"/>
                    <a:pt x="4231" y="245"/>
                    <a:pt x="3269" y="870"/>
                  </a:cubicBezTo>
                  <a:cubicBezTo>
                    <a:pt x="0" y="3038"/>
                    <a:pt x="234" y="11344"/>
                    <a:pt x="234" y="12778"/>
                  </a:cubicBezTo>
                  <a:cubicBezTo>
                    <a:pt x="234" y="14847"/>
                    <a:pt x="10408" y="16515"/>
                    <a:pt x="22950" y="16515"/>
                  </a:cubicBezTo>
                  <a:cubicBezTo>
                    <a:pt x="35492" y="16515"/>
                    <a:pt x="45099" y="16148"/>
                    <a:pt x="46434" y="14213"/>
                  </a:cubicBezTo>
                  <a:cubicBezTo>
                    <a:pt x="47768" y="12345"/>
                    <a:pt x="46300" y="3705"/>
                    <a:pt x="44132" y="2304"/>
                  </a:cubicBezTo>
                  <a:cubicBezTo>
                    <a:pt x="42608" y="1367"/>
                    <a:pt x="24645" y="1"/>
                    <a:pt x="129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2"/>
            <p:cNvSpPr/>
            <p:nvPr/>
          </p:nvSpPr>
          <p:spPr>
            <a:xfrm>
              <a:off x="1758100" y="4220125"/>
              <a:ext cx="1097475" cy="102600"/>
            </a:xfrm>
            <a:custGeom>
              <a:rect b="b" l="l" r="r" t="t"/>
              <a:pathLst>
                <a:path extrusionOk="0" h="4104" w="43899">
                  <a:moveTo>
                    <a:pt x="100" y="1"/>
                  </a:moveTo>
                  <a:lnTo>
                    <a:pt x="100" y="1"/>
                  </a:lnTo>
                  <a:cubicBezTo>
                    <a:pt x="0" y="201"/>
                    <a:pt x="0" y="534"/>
                    <a:pt x="367" y="935"/>
                  </a:cubicBezTo>
                  <a:cubicBezTo>
                    <a:pt x="2202" y="2669"/>
                    <a:pt x="11842" y="3637"/>
                    <a:pt x="20315" y="3970"/>
                  </a:cubicBezTo>
                  <a:cubicBezTo>
                    <a:pt x="22583" y="4037"/>
                    <a:pt x="24918" y="4104"/>
                    <a:pt x="27253" y="4104"/>
                  </a:cubicBezTo>
                  <a:cubicBezTo>
                    <a:pt x="33791" y="4104"/>
                    <a:pt x="40029" y="3703"/>
                    <a:pt x="42631" y="2803"/>
                  </a:cubicBezTo>
                  <a:cubicBezTo>
                    <a:pt x="43465" y="2469"/>
                    <a:pt x="43865" y="2136"/>
                    <a:pt x="43898" y="1702"/>
                  </a:cubicBezTo>
                  <a:lnTo>
                    <a:pt x="43498" y="1669"/>
                  </a:lnTo>
                  <a:cubicBezTo>
                    <a:pt x="43498" y="1802"/>
                    <a:pt x="43331" y="2102"/>
                    <a:pt x="42497" y="2369"/>
                  </a:cubicBezTo>
                  <a:cubicBezTo>
                    <a:pt x="40020" y="3268"/>
                    <a:pt x="34199" y="3662"/>
                    <a:pt x="27653" y="3662"/>
                  </a:cubicBezTo>
                  <a:cubicBezTo>
                    <a:pt x="16221" y="3662"/>
                    <a:pt x="2576" y="2459"/>
                    <a:pt x="667" y="634"/>
                  </a:cubicBezTo>
                  <a:cubicBezTo>
                    <a:pt x="467" y="368"/>
                    <a:pt x="467" y="201"/>
                    <a:pt x="501" y="134"/>
                  </a:cubicBezTo>
                  <a:lnTo>
                    <a:pt x="100" y="1"/>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2"/>
            <p:cNvSpPr/>
            <p:nvPr/>
          </p:nvSpPr>
          <p:spPr>
            <a:xfrm>
              <a:off x="2765475" y="4357650"/>
              <a:ext cx="96775" cy="116025"/>
            </a:xfrm>
            <a:custGeom>
              <a:rect b="b" l="l" r="r" t="t"/>
              <a:pathLst>
                <a:path extrusionOk="0" h="4641" w="3871">
                  <a:moveTo>
                    <a:pt x="1869" y="437"/>
                  </a:moveTo>
                  <a:cubicBezTo>
                    <a:pt x="2202" y="437"/>
                    <a:pt x="2536" y="604"/>
                    <a:pt x="2836" y="871"/>
                  </a:cubicBezTo>
                  <a:cubicBezTo>
                    <a:pt x="3136" y="1204"/>
                    <a:pt x="3336" y="1705"/>
                    <a:pt x="3370" y="2205"/>
                  </a:cubicBezTo>
                  <a:cubicBezTo>
                    <a:pt x="3470" y="3273"/>
                    <a:pt x="2869" y="4173"/>
                    <a:pt x="2069" y="4207"/>
                  </a:cubicBezTo>
                  <a:cubicBezTo>
                    <a:pt x="2015" y="4216"/>
                    <a:pt x="1962" y="4221"/>
                    <a:pt x="1908" y="4221"/>
                  </a:cubicBezTo>
                  <a:cubicBezTo>
                    <a:pt x="1596" y="4221"/>
                    <a:pt x="1291" y="4058"/>
                    <a:pt x="1035" y="3773"/>
                  </a:cubicBezTo>
                  <a:cubicBezTo>
                    <a:pt x="735" y="3439"/>
                    <a:pt x="534" y="2939"/>
                    <a:pt x="501" y="2439"/>
                  </a:cubicBezTo>
                  <a:cubicBezTo>
                    <a:pt x="401" y="1371"/>
                    <a:pt x="1001" y="471"/>
                    <a:pt x="1802" y="437"/>
                  </a:cubicBezTo>
                  <a:close/>
                  <a:moveTo>
                    <a:pt x="1842" y="0"/>
                  </a:moveTo>
                  <a:cubicBezTo>
                    <a:pt x="1807" y="0"/>
                    <a:pt x="1771" y="1"/>
                    <a:pt x="1735" y="4"/>
                  </a:cubicBezTo>
                  <a:cubicBezTo>
                    <a:pt x="735" y="104"/>
                    <a:pt x="1" y="1171"/>
                    <a:pt x="67" y="2472"/>
                  </a:cubicBezTo>
                  <a:cubicBezTo>
                    <a:pt x="167" y="3106"/>
                    <a:pt x="368" y="3640"/>
                    <a:pt x="735" y="4040"/>
                  </a:cubicBezTo>
                  <a:cubicBezTo>
                    <a:pt x="1068" y="4440"/>
                    <a:pt x="1535" y="4640"/>
                    <a:pt x="2002" y="4640"/>
                  </a:cubicBezTo>
                  <a:lnTo>
                    <a:pt x="2136" y="4640"/>
                  </a:lnTo>
                  <a:cubicBezTo>
                    <a:pt x="3136" y="4540"/>
                    <a:pt x="3870" y="3473"/>
                    <a:pt x="3803" y="2172"/>
                  </a:cubicBezTo>
                  <a:cubicBezTo>
                    <a:pt x="3703" y="1538"/>
                    <a:pt x="3503" y="1004"/>
                    <a:pt x="3136" y="604"/>
                  </a:cubicBezTo>
                  <a:cubicBezTo>
                    <a:pt x="2765" y="201"/>
                    <a:pt x="2307" y="0"/>
                    <a:pt x="1842" y="0"/>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2"/>
            <p:cNvSpPr/>
            <p:nvPr/>
          </p:nvSpPr>
          <p:spPr>
            <a:xfrm>
              <a:off x="1669700" y="1964350"/>
              <a:ext cx="1541125" cy="2316100"/>
            </a:xfrm>
            <a:custGeom>
              <a:rect b="b" l="l" r="r" t="t"/>
              <a:pathLst>
                <a:path extrusionOk="0" h="92644" w="61645">
                  <a:moveTo>
                    <a:pt x="9474" y="0"/>
                  </a:moveTo>
                  <a:cubicBezTo>
                    <a:pt x="9474" y="0"/>
                    <a:pt x="1335" y="28554"/>
                    <a:pt x="668" y="43632"/>
                  </a:cubicBezTo>
                  <a:cubicBezTo>
                    <a:pt x="0" y="58676"/>
                    <a:pt x="7139" y="76255"/>
                    <a:pt x="7139" y="76255"/>
                  </a:cubicBezTo>
                  <a:lnTo>
                    <a:pt x="5838" y="90198"/>
                  </a:lnTo>
                  <a:cubicBezTo>
                    <a:pt x="6268" y="91490"/>
                    <a:pt x="22049" y="92643"/>
                    <a:pt x="33567" y="92643"/>
                  </a:cubicBezTo>
                  <a:cubicBezTo>
                    <a:pt x="39003" y="92643"/>
                    <a:pt x="43490" y="92386"/>
                    <a:pt x="44966" y="91766"/>
                  </a:cubicBezTo>
                  <a:lnTo>
                    <a:pt x="44799" y="86696"/>
                  </a:lnTo>
                  <a:cubicBezTo>
                    <a:pt x="57875" y="85061"/>
                    <a:pt x="61644" y="68716"/>
                    <a:pt x="61644" y="68716"/>
                  </a:cubicBezTo>
                  <a:lnTo>
                    <a:pt x="33658" y="68716"/>
                  </a:lnTo>
                  <a:cubicBezTo>
                    <a:pt x="30789" y="57575"/>
                    <a:pt x="25552" y="49536"/>
                    <a:pt x="18814" y="42698"/>
                  </a:cubicBezTo>
                  <a:cubicBezTo>
                    <a:pt x="19348" y="37294"/>
                    <a:pt x="18614" y="30656"/>
                    <a:pt x="17646" y="23884"/>
                  </a:cubicBezTo>
                  <a:lnTo>
                    <a:pt x="17646" y="23884"/>
                  </a:lnTo>
                  <a:cubicBezTo>
                    <a:pt x="17646" y="23884"/>
                    <a:pt x="17646" y="23884"/>
                    <a:pt x="17646" y="23884"/>
                  </a:cubicBezTo>
                  <a:cubicBezTo>
                    <a:pt x="17669" y="23884"/>
                    <a:pt x="25028" y="2032"/>
                    <a:pt x="9474"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2"/>
            <p:cNvSpPr/>
            <p:nvPr/>
          </p:nvSpPr>
          <p:spPr>
            <a:xfrm>
              <a:off x="1833150" y="2001050"/>
              <a:ext cx="127625" cy="242700"/>
            </a:xfrm>
            <a:custGeom>
              <a:rect b="b" l="l" r="r" t="t"/>
              <a:pathLst>
                <a:path extrusionOk="0" h="9708" w="5105">
                  <a:moveTo>
                    <a:pt x="2435" y="0"/>
                  </a:moveTo>
                  <a:lnTo>
                    <a:pt x="2302" y="400"/>
                  </a:lnTo>
                  <a:lnTo>
                    <a:pt x="4637" y="1068"/>
                  </a:lnTo>
                  <a:cubicBezTo>
                    <a:pt x="4337" y="5237"/>
                    <a:pt x="3503" y="7839"/>
                    <a:pt x="2135" y="8840"/>
                  </a:cubicBezTo>
                  <a:cubicBezTo>
                    <a:pt x="1744" y="9116"/>
                    <a:pt x="1304" y="9265"/>
                    <a:pt x="807" y="9265"/>
                  </a:cubicBezTo>
                  <a:cubicBezTo>
                    <a:pt x="583" y="9265"/>
                    <a:pt x="348" y="9235"/>
                    <a:pt x="100" y="9173"/>
                  </a:cubicBezTo>
                  <a:lnTo>
                    <a:pt x="0" y="9574"/>
                  </a:lnTo>
                  <a:cubicBezTo>
                    <a:pt x="301" y="9674"/>
                    <a:pt x="601" y="9707"/>
                    <a:pt x="834" y="9707"/>
                  </a:cubicBezTo>
                  <a:cubicBezTo>
                    <a:pt x="1401" y="9707"/>
                    <a:pt x="1935" y="9540"/>
                    <a:pt x="2435" y="9140"/>
                  </a:cubicBezTo>
                  <a:cubicBezTo>
                    <a:pt x="3903" y="8039"/>
                    <a:pt x="4804" y="5304"/>
                    <a:pt x="5104" y="901"/>
                  </a:cubicBezTo>
                  <a:lnTo>
                    <a:pt x="5104" y="734"/>
                  </a:lnTo>
                  <a:lnTo>
                    <a:pt x="2435"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2"/>
            <p:cNvSpPr/>
            <p:nvPr/>
          </p:nvSpPr>
          <p:spPr>
            <a:xfrm>
              <a:off x="1759750" y="2557275"/>
              <a:ext cx="62575" cy="25050"/>
            </a:xfrm>
            <a:custGeom>
              <a:rect b="b" l="l" r="r" t="t"/>
              <a:pathLst>
                <a:path extrusionOk="0" h="1002" w="2503">
                  <a:moveTo>
                    <a:pt x="134" y="0"/>
                  </a:moveTo>
                  <a:lnTo>
                    <a:pt x="1" y="401"/>
                  </a:lnTo>
                  <a:lnTo>
                    <a:pt x="2403" y="1001"/>
                  </a:lnTo>
                  <a:lnTo>
                    <a:pt x="2503" y="601"/>
                  </a:lnTo>
                  <a:lnTo>
                    <a:pt x="134"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2"/>
            <p:cNvSpPr/>
            <p:nvPr/>
          </p:nvSpPr>
          <p:spPr>
            <a:xfrm>
              <a:off x="1767275" y="2522250"/>
              <a:ext cx="43375" cy="20025"/>
            </a:xfrm>
            <a:custGeom>
              <a:rect b="b" l="l" r="r" t="t"/>
              <a:pathLst>
                <a:path extrusionOk="0" h="801" w="1735">
                  <a:moveTo>
                    <a:pt x="100" y="0"/>
                  </a:moveTo>
                  <a:lnTo>
                    <a:pt x="0" y="401"/>
                  </a:lnTo>
                  <a:lnTo>
                    <a:pt x="1635" y="801"/>
                  </a:lnTo>
                  <a:lnTo>
                    <a:pt x="1735" y="367"/>
                  </a:lnTo>
                  <a:lnTo>
                    <a:pt x="100"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2"/>
            <p:cNvSpPr/>
            <p:nvPr/>
          </p:nvSpPr>
          <p:spPr>
            <a:xfrm>
              <a:off x="1748925" y="2592300"/>
              <a:ext cx="43375" cy="20025"/>
            </a:xfrm>
            <a:custGeom>
              <a:rect b="b" l="l" r="r" t="t"/>
              <a:pathLst>
                <a:path extrusionOk="0" h="801" w="1735">
                  <a:moveTo>
                    <a:pt x="100" y="0"/>
                  </a:moveTo>
                  <a:lnTo>
                    <a:pt x="0" y="401"/>
                  </a:lnTo>
                  <a:lnTo>
                    <a:pt x="1635" y="801"/>
                  </a:lnTo>
                  <a:lnTo>
                    <a:pt x="1735" y="367"/>
                  </a:lnTo>
                  <a:lnTo>
                    <a:pt x="100"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2"/>
            <p:cNvSpPr/>
            <p:nvPr/>
          </p:nvSpPr>
          <p:spPr>
            <a:xfrm>
              <a:off x="2704600" y="4125050"/>
              <a:ext cx="86750" cy="31725"/>
            </a:xfrm>
            <a:custGeom>
              <a:rect b="b" l="l" r="r" t="t"/>
              <a:pathLst>
                <a:path extrusionOk="0" h="1269" w="3470">
                  <a:moveTo>
                    <a:pt x="3336" y="1"/>
                  </a:moveTo>
                  <a:cubicBezTo>
                    <a:pt x="2269" y="335"/>
                    <a:pt x="1135" y="601"/>
                    <a:pt x="1" y="835"/>
                  </a:cubicBezTo>
                  <a:lnTo>
                    <a:pt x="101" y="1269"/>
                  </a:lnTo>
                  <a:cubicBezTo>
                    <a:pt x="1201" y="1068"/>
                    <a:pt x="2336" y="768"/>
                    <a:pt x="3470" y="435"/>
                  </a:cubicBezTo>
                  <a:lnTo>
                    <a:pt x="3336"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2"/>
            <p:cNvSpPr/>
            <p:nvPr/>
          </p:nvSpPr>
          <p:spPr>
            <a:xfrm>
              <a:off x="3250000" y="2657350"/>
              <a:ext cx="518725" cy="1026100"/>
            </a:xfrm>
            <a:custGeom>
              <a:rect b="b" l="l" r="r" t="t"/>
              <a:pathLst>
                <a:path extrusionOk="0" h="41044" w="20749">
                  <a:moveTo>
                    <a:pt x="2869" y="0"/>
                  </a:moveTo>
                  <a:cubicBezTo>
                    <a:pt x="1835" y="0"/>
                    <a:pt x="5004" y="6005"/>
                    <a:pt x="5004" y="6005"/>
                  </a:cubicBezTo>
                  <a:lnTo>
                    <a:pt x="0" y="24518"/>
                  </a:lnTo>
                  <a:lnTo>
                    <a:pt x="5537" y="38661"/>
                  </a:lnTo>
                  <a:cubicBezTo>
                    <a:pt x="6686" y="40091"/>
                    <a:pt x="9498" y="41043"/>
                    <a:pt x="11370" y="41043"/>
                  </a:cubicBezTo>
                  <a:cubicBezTo>
                    <a:pt x="12161" y="41043"/>
                    <a:pt x="12785" y="40873"/>
                    <a:pt x="13043" y="40496"/>
                  </a:cubicBezTo>
                  <a:cubicBezTo>
                    <a:pt x="13843" y="39328"/>
                    <a:pt x="12209" y="30623"/>
                    <a:pt x="12209" y="30622"/>
                  </a:cubicBezTo>
                  <a:lnTo>
                    <a:pt x="12209" y="30622"/>
                  </a:lnTo>
                  <a:cubicBezTo>
                    <a:pt x="13697" y="31492"/>
                    <a:pt x="15869" y="32015"/>
                    <a:pt x="17608" y="32015"/>
                  </a:cubicBezTo>
                  <a:cubicBezTo>
                    <a:pt x="18869" y="32015"/>
                    <a:pt x="19903" y="31740"/>
                    <a:pt x="20281" y="31123"/>
                  </a:cubicBezTo>
                  <a:cubicBezTo>
                    <a:pt x="20748" y="30289"/>
                    <a:pt x="16379" y="9440"/>
                    <a:pt x="13610" y="6338"/>
                  </a:cubicBezTo>
                  <a:cubicBezTo>
                    <a:pt x="10808" y="3269"/>
                    <a:pt x="3336" y="0"/>
                    <a:pt x="2869"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2"/>
            <p:cNvSpPr/>
            <p:nvPr/>
          </p:nvSpPr>
          <p:spPr>
            <a:xfrm>
              <a:off x="3365900" y="3108500"/>
              <a:ext cx="192675" cy="317750"/>
            </a:xfrm>
            <a:custGeom>
              <a:rect b="b" l="l" r="r" t="t"/>
              <a:pathLst>
                <a:path extrusionOk="0" h="12710" w="7707">
                  <a:moveTo>
                    <a:pt x="401" y="1"/>
                  </a:moveTo>
                  <a:lnTo>
                    <a:pt x="1" y="67"/>
                  </a:lnTo>
                  <a:cubicBezTo>
                    <a:pt x="1" y="134"/>
                    <a:pt x="868" y="8373"/>
                    <a:pt x="7506" y="12710"/>
                  </a:cubicBezTo>
                  <a:lnTo>
                    <a:pt x="7706" y="12376"/>
                  </a:lnTo>
                  <a:cubicBezTo>
                    <a:pt x="1302" y="8106"/>
                    <a:pt x="401" y="101"/>
                    <a:pt x="401"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2"/>
            <p:cNvSpPr/>
            <p:nvPr/>
          </p:nvSpPr>
          <p:spPr>
            <a:xfrm>
              <a:off x="3521025" y="3484600"/>
              <a:ext cx="45875" cy="173475"/>
            </a:xfrm>
            <a:custGeom>
              <a:rect b="b" l="l" r="r" t="t"/>
              <a:pathLst>
                <a:path extrusionOk="0" h="6939" w="1835">
                  <a:moveTo>
                    <a:pt x="1835" y="1"/>
                  </a:moveTo>
                  <a:cubicBezTo>
                    <a:pt x="1768" y="1"/>
                    <a:pt x="200" y="67"/>
                    <a:pt x="100" y="1001"/>
                  </a:cubicBezTo>
                  <a:cubicBezTo>
                    <a:pt x="0" y="1568"/>
                    <a:pt x="100" y="6539"/>
                    <a:pt x="1668" y="6939"/>
                  </a:cubicBezTo>
                  <a:lnTo>
                    <a:pt x="1701" y="6572"/>
                  </a:lnTo>
                  <a:cubicBezTo>
                    <a:pt x="634" y="6272"/>
                    <a:pt x="334" y="2035"/>
                    <a:pt x="467" y="1068"/>
                  </a:cubicBezTo>
                  <a:cubicBezTo>
                    <a:pt x="534" y="568"/>
                    <a:pt x="1501" y="401"/>
                    <a:pt x="1835" y="401"/>
                  </a:cubicBezTo>
                  <a:lnTo>
                    <a:pt x="1835"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2"/>
            <p:cNvSpPr/>
            <p:nvPr/>
          </p:nvSpPr>
          <p:spPr>
            <a:xfrm>
              <a:off x="3634425" y="3163200"/>
              <a:ext cx="108450" cy="263875"/>
            </a:xfrm>
            <a:custGeom>
              <a:rect b="b" l="l" r="r" t="t"/>
              <a:pathLst>
                <a:path extrusionOk="0" h="10555" w="4338">
                  <a:moveTo>
                    <a:pt x="2918" y="0"/>
                  </a:moveTo>
                  <a:cubicBezTo>
                    <a:pt x="2468" y="0"/>
                    <a:pt x="1709" y="109"/>
                    <a:pt x="1102" y="581"/>
                  </a:cubicBezTo>
                  <a:cubicBezTo>
                    <a:pt x="601" y="981"/>
                    <a:pt x="301" y="1582"/>
                    <a:pt x="234" y="2382"/>
                  </a:cubicBezTo>
                  <a:cubicBezTo>
                    <a:pt x="1" y="5051"/>
                    <a:pt x="2036" y="10288"/>
                    <a:pt x="4271" y="10555"/>
                  </a:cubicBezTo>
                  <a:lnTo>
                    <a:pt x="4337" y="10121"/>
                  </a:lnTo>
                  <a:cubicBezTo>
                    <a:pt x="2436" y="9888"/>
                    <a:pt x="468" y="4784"/>
                    <a:pt x="668" y="2416"/>
                  </a:cubicBezTo>
                  <a:cubicBezTo>
                    <a:pt x="735" y="1749"/>
                    <a:pt x="968" y="1248"/>
                    <a:pt x="1402" y="915"/>
                  </a:cubicBezTo>
                  <a:cubicBezTo>
                    <a:pt x="1910" y="499"/>
                    <a:pt x="2610" y="435"/>
                    <a:pt x="2992" y="435"/>
                  </a:cubicBezTo>
                  <a:cubicBezTo>
                    <a:pt x="3162" y="435"/>
                    <a:pt x="3270" y="448"/>
                    <a:pt x="3270" y="448"/>
                  </a:cubicBezTo>
                  <a:lnTo>
                    <a:pt x="3303" y="47"/>
                  </a:lnTo>
                  <a:cubicBezTo>
                    <a:pt x="3281" y="26"/>
                    <a:pt x="3136" y="0"/>
                    <a:pt x="2918"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2"/>
            <p:cNvSpPr/>
            <p:nvPr/>
          </p:nvSpPr>
          <p:spPr>
            <a:xfrm>
              <a:off x="2898075" y="2254550"/>
              <a:ext cx="871875" cy="361925"/>
            </a:xfrm>
            <a:custGeom>
              <a:rect b="b" l="l" r="r" t="t"/>
              <a:pathLst>
                <a:path extrusionOk="0" h="14477" w="34875">
                  <a:moveTo>
                    <a:pt x="16179" y="1"/>
                  </a:moveTo>
                  <a:cubicBezTo>
                    <a:pt x="16179" y="1"/>
                    <a:pt x="0" y="10108"/>
                    <a:pt x="16145" y="13544"/>
                  </a:cubicBezTo>
                  <a:cubicBezTo>
                    <a:pt x="19196" y="14199"/>
                    <a:pt x="21768" y="14476"/>
                    <a:pt x="23927" y="14476"/>
                  </a:cubicBezTo>
                  <a:cubicBezTo>
                    <a:pt x="33198" y="14476"/>
                    <a:pt x="34874" y="9377"/>
                    <a:pt x="34225" y="7239"/>
                  </a:cubicBezTo>
                  <a:cubicBezTo>
                    <a:pt x="33424" y="4604"/>
                    <a:pt x="16179" y="1"/>
                    <a:pt x="16179"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2"/>
            <p:cNvSpPr/>
            <p:nvPr/>
          </p:nvSpPr>
          <p:spPr>
            <a:xfrm>
              <a:off x="3028400" y="1971850"/>
              <a:ext cx="690275" cy="413900"/>
            </a:xfrm>
            <a:custGeom>
              <a:rect b="b" l="l" r="r" t="t"/>
              <a:pathLst>
                <a:path extrusionOk="0" h="16556" w="27611">
                  <a:moveTo>
                    <a:pt x="23132" y="1"/>
                  </a:moveTo>
                  <a:cubicBezTo>
                    <a:pt x="18501" y="1"/>
                    <a:pt x="5795" y="4404"/>
                    <a:pt x="5795" y="4404"/>
                  </a:cubicBezTo>
                  <a:cubicBezTo>
                    <a:pt x="5795" y="4404"/>
                    <a:pt x="0" y="16556"/>
                    <a:pt x="7649" y="16556"/>
                  </a:cubicBezTo>
                  <a:cubicBezTo>
                    <a:pt x="8934" y="16556"/>
                    <a:pt x="10598" y="16213"/>
                    <a:pt x="12734" y="15412"/>
                  </a:cubicBezTo>
                  <a:cubicBezTo>
                    <a:pt x="27611" y="9841"/>
                    <a:pt x="26644" y="2035"/>
                    <a:pt x="24609" y="334"/>
                  </a:cubicBezTo>
                  <a:cubicBezTo>
                    <a:pt x="24350" y="102"/>
                    <a:pt x="23834" y="1"/>
                    <a:pt x="23132"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2"/>
            <p:cNvSpPr/>
            <p:nvPr/>
          </p:nvSpPr>
          <p:spPr>
            <a:xfrm>
              <a:off x="3488500" y="2824125"/>
              <a:ext cx="95925" cy="52575"/>
            </a:xfrm>
            <a:custGeom>
              <a:rect b="b" l="l" r="r" t="t"/>
              <a:pathLst>
                <a:path extrusionOk="0" h="2103" w="3837">
                  <a:moveTo>
                    <a:pt x="3836" y="1"/>
                  </a:moveTo>
                  <a:cubicBezTo>
                    <a:pt x="3803" y="1"/>
                    <a:pt x="2068" y="67"/>
                    <a:pt x="0" y="1769"/>
                  </a:cubicBezTo>
                  <a:lnTo>
                    <a:pt x="267" y="2102"/>
                  </a:lnTo>
                  <a:cubicBezTo>
                    <a:pt x="2235" y="468"/>
                    <a:pt x="3836" y="434"/>
                    <a:pt x="3836" y="434"/>
                  </a:cubicBezTo>
                  <a:lnTo>
                    <a:pt x="3836"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2"/>
            <p:cNvSpPr/>
            <p:nvPr/>
          </p:nvSpPr>
          <p:spPr>
            <a:xfrm>
              <a:off x="3479325" y="2794950"/>
              <a:ext cx="70075" cy="44225"/>
            </a:xfrm>
            <a:custGeom>
              <a:rect b="b" l="l" r="r" t="t"/>
              <a:pathLst>
                <a:path extrusionOk="0" h="1769" w="2803">
                  <a:moveTo>
                    <a:pt x="2769" y="0"/>
                  </a:moveTo>
                  <a:cubicBezTo>
                    <a:pt x="2702" y="0"/>
                    <a:pt x="1468" y="100"/>
                    <a:pt x="0" y="1468"/>
                  </a:cubicBezTo>
                  <a:lnTo>
                    <a:pt x="301" y="1768"/>
                  </a:lnTo>
                  <a:cubicBezTo>
                    <a:pt x="1635" y="567"/>
                    <a:pt x="2802" y="467"/>
                    <a:pt x="2802" y="434"/>
                  </a:cubicBezTo>
                  <a:lnTo>
                    <a:pt x="2769"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2"/>
            <p:cNvSpPr/>
            <p:nvPr/>
          </p:nvSpPr>
          <p:spPr>
            <a:xfrm>
              <a:off x="3463475" y="1975200"/>
              <a:ext cx="151800" cy="31700"/>
            </a:xfrm>
            <a:custGeom>
              <a:rect b="b" l="l" r="r" t="t"/>
              <a:pathLst>
                <a:path extrusionOk="0" h="1268" w="6072">
                  <a:moveTo>
                    <a:pt x="5938" y="0"/>
                  </a:moveTo>
                  <a:cubicBezTo>
                    <a:pt x="3179" y="708"/>
                    <a:pt x="1796" y="865"/>
                    <a:pt x="1112" y="865"/>
                  </a:cubicBezTo>
                  <a:cubicBezTo>
                    <a:pt x="571" y="865"/>
                    <a:pt x="468" y="767"/>
                    <a:pt x="468" y="767"/>
                  </a:cubicBezTo>
                  <a:lnTo>
                    <a:pt x="468" y="867"/>
                  </a:lnTo>
                  <a:lnTo>
                    <a:pt x="67" y="767"/>
                  </a:lnTo>
                  <a:lnTo>
                    <a:pt x="67" y="767"/>
                  </a:lnTo>
                  <a:cubicBezTo>
                    <a:pt x="1" y="867"/>
                    <a:pt x="1" y="1001"/>
                    <a:pt x="134" y="1068"/>
                  </a:cubicBezTo>
                  <a:cubicBezTo>
                    <a:pt x="301" y="1201"/>
                    <a:pt x="601" y="1268"/>
                    <a:pt x="1101" y="1268"/>
                  </a:cubicBezTo>
                  <a:cubicBezTo>
                    <a:pt x="2069" y="1268"/>
                    <a:pt x="3737" y="1001"/>
                    <a:pt x="6072" y="400"/>
                  </a:cubicBezTo>
                  <a:lnTo>
                    <a:pt x="5938"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2"/>
            <p:cNvSpPr/>
            <p:nvPr/>
          </p:nvSpPr>
          <p:spPr>
            <a:xfrm>
              <a:off x="2510300" y="3680575"/>
              <a:ext cx="31700" cy="112600"/>
            </a:xfrm>
            <a:custGeom>
              <a:rect b="b" l="l" r="r" t="t"/>
              <a:pathLst>
                <a:path extrusionOk="0" h="4504" w="1268">
                  <a:moveTo>
                    <a:pt x="367" y="1"/>
                  </a:moveTo>
                  <a:lnTo>
                    <a:pt x="0" y="167"/>
                  </a:lnTo>
                  <a:cubicBezTo>
                    <a:pt x="567" y="1602"/>
                    <a:pt x="868" y="3069"/>
                    <a:pt x="834" y="4504"/>
                  </a:cubicBezTo>
                  <a:lnTo>
                    <a:pt x="1235" y="4504"/>
                  </a:lnTo>
                  <a:cubicBezTo>
                    <a:pt x="1268" y="3003"/>
                    <a:pt x="1001" y="1502"/>
                    <a:pt x="367"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2"/>
            <p:cNvSpPr/>
            <p:nvPr/>
          </p:nvSpPr>
          <p:spPr>
            <a:xfrm>
              <a:off x="2071650" y="2552275"/>
              <a:ext cx="39225" cy="15025"/>
            </a:xfrm>
            <a:custGeom>
              <a:rect b="b" l="l" r="r" t="t"/>
              <a:pathLst>
                <a:path extrusionOk="0" h="601" w="1569">
                  <a:moveTo>
                    <a:pt x="34" y="0"/>
                  </a:moveTo>
                  <a:lnTo>
                    <a:pt x="1" y="401"/>
                  </a:lnTo>
                  <a:lnTo>
                    <a:pt x="1535" y="601"/>
                  </a:lnTo>
                  <a:lnTo>
                    <a:pt x="1568" y="167"/>
                  </a:lnTo>
                  <a:lnTo>
                    <a:pt x="34"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2"/>
            <p:cNvSpPr/>
            <p:nvPr/>
          </p:nvSpPr>
          <p:spPr>
            <a:xfrm>
              <a:off x="2102500" y="1227875"/>
              <a:ext cx="1361000" cy="2455225"/>
            </a:xfrm>
            <a:custGeom>
              <a:rect b="b" l="l" r="r" t="t"/>
              <a:pathLst>
                <a:path extrusionOk="0" h="98209" w="54440">
                  <a:moveTo>
                    <a:pt x="26377" y="1"/>
                  </a:moveTo>
                  <a:cubicBezTo>
                    <a:pt x="18054" y="1"/>
                    <a:pt x="9860" y="335"/>
                    <a:pt x="1802" y="1039"/>
                  </a:cubicBezTo>
                  <a:cubicBezTo>
                    <a:pt x="801" y="1039"/>
                    <a:pt x="1" y="1773"/>
                    <a:pt x="1" y="2740"/>
                  </a:cubicBezTo>
                  <a:lnTo>
                    <a:pt x="1" y="34096"/>
                  </a:lnTo>
                  <a:cubicBezTo>
                    <a:pt x="4504" y="41101"/>
                    <a:pt x="201" y="53410"/>
                    <a:pt x="301" y="53410"/>
                  </a:cubicBezTo>
                  <a:cubicBezTo>
                    <a:pt x="1202" y="60115"/>
                    <a:pt x="1969" y="66753"/>
                    <a:pt x="1468" y="72190"/>
                  </a:cubicBezTo>
                  <a:cubicBezTo>
                    <a:pt x="7840" y="79595"/>
                    <a:pt x="13310" y="87034"/>
                    <a:pt x="16312" y="98209"/>
                  </a:cubicBezTo>
                  <a:lnTo>
                    <a:pt x="52605" y="98209"/>
                  </a:lnTo>
                  <a:cubicBezTo>
                    <a:pt x="53606" y="98209"/>
                    <a:pt x="54406" y="97475"/>
                    <a:pt x="54406" y="96507"/>
                  </a:cubicBezTo>
                  <a:lnTo>
                    <a:pt x="54406" y="2740"/>
                  </a:lnTo>
                  <a:cubicBezTo>
                    <a:pt x="54440" y="1806"/>
                    <a:pt x="53672" y="1039"/>
                    <a:pt x="52672" y="1039"/>
                  </a:cubicBezTo>
                  <a:cubicBezTo>
                    <a:pt x="43774" y="360"/>
                    <a:pt x="35007" y="1"/>
                    <a:pt x="26377"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2"/>
            <p:cNvSpPr/>
            <p:nvPr/>
          </p:nvSpPr>
          <p:spPr>
            <a:xfrm>
              <a:off x="2139200" y="1464825"/>
              <a:ext cx="1289275" cy="2007300"/>
            </a:xfrm>
            <a:custGeom>
              <a:rect b="b" l="l" r="r" t="t"/>
              <a:pathLst>
                <a:path extrusionOk="0" h="80292" w="51571">
                  <a:moveTo>
                    <a:pt x="1668" y="0"/>
                  </a:moveTo>
                  <a:cubicBezTo>
                    <a:pt x="734" y="0"/>
                    <a:pt x="0" y="634"/>
                    <a:pt x="0" y="1435"/>
                  </a:cubicBezTo>
                  <a:lnTo>
                    <a:pt x="0" y="27954"/>
                  </a:lnTo>
                  <a:cubicBezTo>
                    <a:pt x="1035" y="31790"/>
                    <a:pt x="601" y="36160"/>
                    <a:pt x="0" y="39429"/>
                  </a:cubicBezTo>
                  <a:lnTo>
                    <a:pt x="34" y="62712"/>
                  </a:lnTo>
                  <a:cubicBezTo>
                    <a:pt x="34" y="62712"/>
                    <a:pt x="7939" y="71652"/>
                    <a:pt x="11842" y="80291"/>
                  </a:cubicBezTo>
                  <a:lnTo>
                    <a:pt x="49869" y="80291"/>
                  </a:lnTo>
                  <a:cubicBezTo>
                    <a:pt x="50770" y="80291"/>
                    <a:pt x="51537" y="79657"/>
                    <a:pt x="51537" y="78857"/>
                  </a:cubicBezTo>
                  <a:lnTo>
                    <a:pt x="51537" y="1435"/>
                  </a:lnTo>
                  <a:cubicBezTo>
                    <a:pt x="51571" y="634"/>
                    <a:pt x="50803" y="0"/>
                    <a:pt x="49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2"/>
            <p:cNvSpPr/>
            <p:nvPr/>
          </p:nvSpPr>
          <p:spPr>
            <a:xfrm>
              <a:off x="2137525" y="1464825"/>
              <a:ext cx="1290950" cy="111775"/>
            </a:xfrm>
            <a:custGeom>
              <a:rect b="b" l="l" r="r" t="t"/>
              <a:pathLst>
                <a:path extrusionOk="0" h="4471" w="51638">
                  <a:moveTo>
                    <a:pt x="1" y="0"/>
                  </a:moveTo>
                  <a:lnTo>
                    <a:pt x="1" y="1435"/>
                  </a:lnTo>
                  <a:lnTo>
                    <a:pt x="1" y="4470"/>
                  </a:lnTo>
                  <a:lnTo>
                    <a:pt x="51638" y="4470"/>
                  </a:lnTo>
                  <a:lnTo>
                    <a:pt x="51638" y="1435"/>
                  </a:lnTo>
                  <a:lnTo>
                    <a:pt x="51638" y="0"/>
                  </a:ln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2"/>
            <p:cNvSpPr/>
            <p:nvPr/>
          </p:nvSpPr>
          <p:spPr>
            <a:xfrm>
              <a:off x="2053300" y="1594075"/>
              <a:ext cx="49225" cy="316925"/>
            </a:xfrm>
            <a:custGeom>
              <a:rect b="b" l="l" r="r" t="t"/>
              <a:pathLst>
                <a:path extrusionOk="0" h="12677" w="1969">
                  <a:moveTo>
                    <a:pt x="1" y="1"/>
                  </a:moveTo>
                  <a:lnTo>
                    <a:pt x="1" y="12677"/>
                  </a:lnTo>
                  <a:lnTo>
                    <a:pt x="1969" y="12677"/>
                  </a:lnTo>
                  <a:lnTo>
                    <a:pt x="1969" y="1"/>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2"/>
            <p:cNvSpPr/>
            <p:nvPr/>
          </p:nvSpPr>
          <p:spPr>
            <a:xfrm>
              <a:off x="2156700" y="2748200"/>
              <a:ext cx="1270100" cy="723925"/>
            </a:xfrm>
            <a:custGeom>
              <a:rect b="b" l="l" r="r" t="t"/>
              <a:pathLst>
                <a:path extrusionOk="0" h="28957" w="50804">
                  <a:moveTo>
                    <a:pt x="6374" y="1"/>
                  </a:moveTo>
                  <a:cubicBezTo>
                    <a:pt x="6351" y="1"/>
                    <a:pt x="6328" y="1"/>
                    <a:pt x="6305" y="2"/>
                  </a:cubicBezTo>
                  <a:cubicBezTo>
                    <a:pt x="1869" y="169"/>
                    <a:pt x="1" y="12178"/>
                    <a:pt x="1" y="12178"/>
                  </a:cubicBezTo>
                  <a:cubicBezTo>
                    <a:pt x="4471" y="17448"/>
                    <a:pt x="8574" y="23452"/>
                    <a:pt x="11142" y="28890"/>
                  </a:cubicBezTo>
                  <a:lnTo>
                    <a:pt x="11142" y="28956"/>
                  </a:lnTo>
                  <a:lnTo>
                    <a:pt x="50804" y="28956"/>
                  </a:lnTo>
                  <a:lnTo>
                    <a:pt x="50804" y="11777"/>
                  </a:lnTo>
                  <a:cubicBezTo>
                    <a:pt x="50763" y="11773"/>
                    <a:pt x="50723" y="11771"/>
                    <a:pt x="50684" y="11771"/>
                  </a:cubicBezTo>
                  <a:cubicBezTo>
                    <a:pt x="48027" y="11771"/>
                    <a:pt x="48856" y="20517"/>
                    <a:pt x="45734" y="20517"/>
                  </a:cubicBezTo>
                  <a:cubicBezTo>
                    <a:pt x="42565" y="20517"/>
                    <a:pt x="43599" y="7674"/>
                    <a:pt x="39596" y="7541"/>
                  </a:cubicBezTo>
                  <a:cubicBezTo>
                    <a:pt x="39575" y="7541"/>
                    <a:pt x="39555" y="7540"/>
                    <a:pt x="39535" y="7540"/>
                  </a:cubicBezTo>
                  <a:cubicBezTo>
                    <a:pt x="35608" y="7540"/>
                    <a:pt x="37071" y="13946"/>
                    <a:pt x="32558" y="13946"/>
                  </a:cubicBezTo>
                  <a:cubicBezTo>
                    <a:pt x="28021" y="13946"/>
                    <a:pt x="27521" y="2137"/>
                    <a:pt x="21850" y="2137"/>
                  </a:cubicBezTo>
                  <a:cubicBezTo>
                    <a:pt x="16246" y="2137"/>
                    <a:pt x="16443" y="15782"/>
                    <a:pt x="12941" y="15782"/>
                  </a:cubicBezTo>
                  <a:cubicBezTo>
                    <a:pt x="12920" y="15782"/>
                    <a:pt x="12898" y="15781"/>
                    <a:pt x="12877" y="15780"/>
                  </a:cubicBezTo>
                  <a:cubicBezTo>
                    <a:pt x="9360" y="15614"/>
                    <a:pt x="10661" y="1"/>
                    <a:pt x="6374" y="1"/>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2"/>
            <p:cNvSpPr/>
            <p:nvPr/>
          </p:nvSpPr>
          <p:spPr>
            <a:xfrm>
              <a:off x="2272625" y="3201075"/>
              <a:ext cx="97600" cy="149300"/>
            </a:xfrm>
            <a:custGeom>
              <a:rect b="b" l="l" r="r" t="t"/>
              <a:pathLst>
                <a:path extrusionOk="0" h="5972" w="3904">
                  <a:moveTo>
                    <a:pt x="1" y="0"/>
                  </a:moveTo>
                  <a:cubicBezTo>
                    <a:pt x="1268" y="1835"/>
                    <a:pt x="2669" y="3903"/>
                    <a:pt x="3903" y="5971"/>
                  </a:cubicBezTo>
                  <a:lnTo>
                    <a:pt x="3903"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2"/>
            <p:cNvSpPr/>
            <p:nvPr/>
          </p:nvSpPr>
          <p:spPr>
            <a:xfrm>
              <a:off x="2446075" y="3322825"/>
              <a:ext cx="175150" cy="142625"/>
            </a:xfrm>
            <a:custGeom>
              <a:rect b="b" l="l" r="r" t="t"/>
              <a:pathLst>
                <a:path extrusionOk="0" h="5705" w="7006">
                  <a:moveTo>
                    <a:pt x="1" y="0"/>
                  </a:moveTo>
                  <a:lnTo>
                    <a:pt x="1" y="5704"/>
                  </a:lnTo>
                  <a:lnTo>
                    <a:pt x="7006" y="5704"/>
                  </a:lnTo>
                  <a:lnTo>
                    <a:pt x="7006" y="0"/>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2"/>
            <p:cNvSpPr/>
            <p:nvPr/>
          </p:nvSpPr>
          <p:spPr>
            <a:xfrm>
              <a:off x="2696275" y="3021775"/>
              <a:ext cx="175150" cy="443675"/>
            </a:xfrm>
            <a:custGeom>
              <a:rect b="b" l="l" r="r" t="t"/>
              <a:pathLst>
                <a:path extrusionOk="0" h="17747" w="7006">
                  <a:moveTo>
                    <a:pt x="0" y="0"/>
                  </a:moveTo>
                  <a:lnTo>
                    <a:pt x="0" y="17746"/>
                  </a:lnTo>
                  <a:lnTo>
                    <a:pt x="7005" y="17746"/>
                  </a:lnTo>
                  <a:lnTo>
                    <a:pt x="7005"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2"/>
            <p:cNvSpPr/>
            <p:nvPr/>
          </p:nvSpPr>
          <p:spPr>
            <a:xfrm>
              <a:off x="2946450" y="3105175"/>
              <a:ext cx="175150" cy="360275"/>
            </a:xfrm>
            <a:custGeom>
              <a:rect b="b" l="l" r="r" t="t"/>
              <a:pathLst>
                <a:path extrusionOk="0" h="14411" w="7006">
                  <a:moveTo>
                    <a:pt x="0" y="0"/>
                  </a:moveTo>
                  <a:lnTo>
                    <a:pt x="0" y="14410"/>
                  </a:lnTo>
                  <a:lnTo>
                    <a:pt x="7005" y="14410"/>
                  </a:lnTo>
                  <a:lnTo>
                    <a:pt x="7005" y="0"/>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2"/>
            <p:cNvSpPr/>
            <p:nvPr/>
          </p:nvSpPr>
          <p:spPr>
            <a:xfrm>
              <a:off x="3196625" y="2725725"/>
              <a:ext cx="175150" cy="740550"/>
            </a:xfrm>
            <a:custGeom>
              <a:rect b="b" l="l" r="r" t="t"/>
              <a:pathLst>
                <a:path extrusionOk="0" h="29622" w="7006">
                  <a:moveTo>
                    <a:pt x="0" y="1"/>
                  </a:moveTo>
                  <a:lnTo>
                    <a:pt x="0" y="29622"/>
                  </a:lnTo>
                  <a:lnTo>
                    <a:pt x="7005" y="29622"/>
                  </a:lnTo>
                  <a:lnTo>
                    <a:pt x="7005"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2"/>
            <p:cNvSpPr/>
            <p:nvPr/>
          </p:nvSpPr>
          <p:spPr>
            <a:xfrm>
              <a:off x="2435250" y="3460425"/>
              <a:ext cx="993225" cy="10025"/>
            </a:xfrm>
            <a:custGeom>
              <a:rect b="b" l="l" r="r" t="t"/>
              <a:pathLst>
                <a:path extrusionOk="0" h="401" w="39729">
                  <a:moveTo>
                    <a:pt x="0" y="0"/>
                  </a:moveTo>
                  <a:lnTo>
                    <a:pt x="0" y="401"/>
                  </a:lnTo>
                  <a:lnTo>
                    <a:pt x="39729" y="401"/>
                  </a:lnTo>
                  <a:lnTo>
                    <a:pt x="39729"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2"/>
            <p:cNvSpPr/>
            <p:nvPr/>
          </p:nvSpPr>
          <p:spPr>
            <a:xfrm>
              <a:off x="2138375" y="979900"/>
              <a:ext cx="3251500" cy="2126950"/>
            </a:xfrm>
            <a:custGeom>
              <a:rect b="b" l="l" r="r" t="t"/>
              <a:pathLst>
                <a:path extrusionOk="0" h="85078" w="130060">
                  <a:moveTo>
                    <a:pt x="128170" y="0"/>
                  </a:moveTo>
                  <a:cubicBezTo>
                    <a:pt x="123661" y="0"/>
                    <a:pt x="99758" y="5738"/>
                    <a:pt x="99171" y="7189"/>
                  </a:cubicBezTo>
                  <a:cubicBezTo>
                    <a:pt x="98537" y="8790"/>
                    <a:pt x="104675" y="14828"/>
                    <a:pt x="104675" y="14828"/>
                  </a:cubicBezTo>
                  <a:cubicBezTo>
                    <a:pt x="104675" y="14828"/>
                    <a:pt x="81191" y="38711"/>
                    <a:pt x="79390" y="39645"/>
                  </a:cubicBezTo>
                  <a:cubicBezTo>
                    <a:pt x="78947" y="39880"/>
                    <a:pt x="77796" y="39954"/>
                    <a:pt x="76281" y="39954"/>
                  </a:cubicBezTo>
                  <a:cubicBezTo>
                    <a:pt x="73612" y="39954"/>
                    <a:pt x="69813" y="39722"/>
                    <a:pt x="66775" y="39722"/>
                  </a:cubicBezTo>
                  <a:cubicBezTo>
                    <a:pt x="64667" y="39722"/>
                    <a:pt x="62925" y="39834"/>
                    <a:pt x="62178" y="40212"/>
                  </a:cubicBezTo>
                  <a:cubicBezTo>
                    <a:pt x="59776" y="41480"/>
                    <a:pt x="50103" y="53022"/>
                    <a:pt x="48535" y="53855"/>
                  </a:cubicBezTo>
                  <a:cubicBezTo>
                    <a:pt x="48234" y="54019"/>
                    <a:pt x="46958" y="54080"/>
                    <a:pt x="45085" y="54080"/>
                  </a:cubicBezTo>
                  <a:cubicBezTo>
                    <a:pt x="39553" y="54080"/>
                    <a:pt x="28813" y="53548"/>
                    <a:pt x="22603" y="53548"/>
                  </a:cubicBezTo>
                  <a:cubicBezTo>
                    <a:pt x="20175" y="53548"/>
                    <a:pt x="18440" y="53629"/>
                    <a:pt x="17980" y="53855"/>
                  </a:cubicBezTo>
                  <a:cubicBezTo>
                    <a:pt x="16579" y="54556"/>
                    <a:pt x="5771" y="64530"/>
                    <a:pt x="0" y="70434"/>
                  </a:cubicBezTo>
                  <a:lnTo>
                    <a:pt x="0" y="82076"/>
                  </a:lnTo>
                  <a:lnTo>
                    <a:pt x="2469" y="85078"/>
                  </a:lnTo>
                  <a:cubicBezTo>
                    <a:pt x="2469" y="85078"/>
                    <a:pt x="21982" y="65564"/>
                    <a:pt x="22850" y="65063"/>
                  </a:cubicBezTo>
                  <a:cubicBezTo>
                    <a:pt x="23054" y="64950"/>
                    <a:pt x="23965" y="64907"/>
                    <a:pt x="25353" y="64907"/>
                  </a:cubicBezTo>
                  <a:cubicBezTo>
                    <a:pt x="29771" y="64907"/>
                    <a:pt x="39020" y="65343"/>
                    <a:pt x="45693" y="65343"/>
                  </a:cubicBezTo>
                  <a:cubicBezTo>
                    <a:pt x="49280" y="65343"/>
                    <a:pt x="52123" y="65217"/>
                    <a:pt x="53071" y="64830"/>
                  </a:cubicBezTo>
                  <a:cubicBezTo>
                    <a:pt x="56307" y="63496"/>
                    <a:pt x="66681" y="51187"/>
                    <a:pt x="66681" y="51187"/>
                  </a:cubicBezTo>
                  <a:cubicBezTo>
                    <a:pt x="66681" y="51187"/>
                    <a:pt x="73575" y="51558"/>
                    <a:pt x="78625" y="51558"/>
                  </a:cubicBezTo>
                  <a:cubicBezTo>
                    <a:pt x="81151" y="51558"/>
                    <a:pt x="83215" y="51465"/>
                    <a:pt x="83727" y="51187"/>
                  </a:cubicBezTo>
                  <a:cubicBezTo>
                    <a:pt x="85228" y="50353"/>
                    <a:pt x="112380" y="22533"/>
                    <a:pt x="112380" y="22533"/>
                  </a:cubicBezTo>
                  <a:cubicBezTo>
                    <a:pt x="112380" y="22533"/>
                    <a:pt x="118754" y="29005"/>
                    <a:pt x="119861" y="29005"/>
                  </a:cubicBezTo>
                  <a:cubicBezTo>
                    <a:pt x="119870" y="29005"/>
                    <a:pt x="119878" y="29005"/>
                    <a:pt x="119886" y="29004"/>
                  </a:cubicBezTo>
                  <a:cubicBezTo>
                    <a:pt x="120953" y="28871"/>
                    <a:pt x="130060" y="1151"/>
                    <a:pt x="128859" y="117"/>
                  </a:cubicBezTo>
                  <a:cubicBezTo>
                    <a:pt x="128769" y="38"/>
                    <a:pt x="128532" y="0"/>
                    <a:pt x="128170"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2"/>
            <p:cNvSpPr/>
            <p:nvPr/>
          </p:nvSpPr>
          <p:spPr>
            <a:xfrm>
              <a:off x="4751900" y="1344750"/>
              <a:ext cx="201000" cy="201825"/>
            </a:xfrm>
            <a:custGeom>
              <a:rect b="b" l="l" r="r" t="t"/>
              <a:pathLst>
                <a:path extrusionOk="0" h="8073" w="8040">
                  <a:moveTo>
                    <a:pt x="267" y="0"/>
                  </a:moveTo>
                  <a:lnTo>
                    <a:pt x="0" y="300"/>
                  </a:lnTo>
                  <a:lnTo>
                    <a:pt x="7739" y="8072"/>
                  </a:lnTo>
                  <a:lnTo>
                    <a:pt x="8039" y="7772"/>
                  </a:lnTo>
                  <a:lnTo>
                    <a:pt x="267" y="0"/>
                  </a:lnTo>
                  <a:close/>
                </a:path>
              </a:pathLst>
            </a:custGeom>
            <a:solidFill>
              <a:srgbClr val="C639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2"/>
            <p:cNvSpPr/>
            <p:nvPr/>
          </p:nvSpPr>
          <p:spPr>
            <a:xfrm>
              <a:off x="2138375" y="1023650"/>
              <a:ext cx="2040650" cy="1386875"/>
            </a:xfrm>
            <a:custGeom>
              <a:rect b="b" l="l" r="r" t="t"/>
              <a:pathLst>
                <a:path extrusionOk="0" h="55475" w="81626">
                  <a:moveTo>
                    <a:pt x="80455" y="0"/>
                  </a:moveTo>
                  <a:cubicBezTo>
                    <a:pt x="77758" y="0"/>
                    <a:pt x="63152" y="3475"/>
                    <a:pt x="62812" y="4371"/>
                  </a:cubicBezTo>
                  <a:cubicBezTo>
                    <a:pt x="62445" y="5305"/>
                    <a:pt x="65847" y="8708"/>
                    <a:pt x="65847" y="8708"/>
                  </a:cubicBezTo>
                  <a:cubicBezTo>
                    <a:pt x="65847" y="8708"/>
                    <a:pt x="46667" y="28589"/>
                    <a:pt x="45599" y="29156"/>
                  </a:cubicBezTo>
                  <a:cubicBezTo>
                    <a:pt x="45306" y="29315"/>
                    <a:pt x="44532" y="29364"/>
                    <a:pt x="43525" y="29364"/>
                  </a:cubicBezTo>
                  <a:cubicBezTo>
                    <a:pt x="41946" y="29364"/>
                    <a:pt x="39794" y="29244"/>
                    <a:pt x="38034" y="29244"/>
                  </a:cubicBezTo>
                  <a:cubicBezTo>
                    <a:pt x="36699" y="29244"/>
                    <a:pt x="35590" y="29313"/>
                    <a:pt x="35125" y="29556"/>
                  </a:cubicBezTo>
                  <a:cubicBezTo>
                    <a:pt x="33657" y="30290"/>
                    <a:pt x="27753" y="37328"/>
                    <a:pt x="26819" y="37829"/>
                  </a:cubicBezTo>
                  <a:cubicBezTo>
                    <a:pt x="26643" y="37927"/>
                    <a:pt x="25871" y="37963"/>
                    <a:pt x="24734" y="37963"/>
                  </a:cubicBezTo>
                  <a:cubicBezTo>
                    <a:pt x="21376" y="37963"/>
                    <a:pt x="14834" y="37644"/>
                    <a:pt x="11053" y="37644"/>
                  </a:cubicBezTo>
                  <a:cubicBezTo>
                    <a:pt x="9575" y="37644"/>
                    <a:pt x="8518" y="37693"/>
                    <a:pt x="8239" y="37829"/>
                  </a:cubicBezTo>
                  <a:cubicBezTo>
                    <a:pt x="7606" y="38129"/>
                    <a:pt x="3302" y="41798"/>
                    <a:pt x="0" y="44967"/>
                  </a:cubicBezTo>
                  <a:lnTo>
                    <a:pt x="0" y="45601"/>
                  </a:lnTo>
                  <a:cubicBezTo>
                    <a:pt x="667" y="48503"/>
                    <a:pt x="834" y="51739"/>
                    <a:pt x="267" y="55475"/>
                  </a:cubicBezTo>
                  <a:cubicBezTo>
                    <a:pt x="3269" y="52472"/>
                    <a:pt x="10774" y="44934"/>
                    <a:pt x="11175" y="44667"/>
                  </a:cubicBezTo>
                  <a:cubicBezTo>
                    <a:pt x="11299" y="44599"/>
                    <a:pt x="11851" y="44573"/>
                    <a:pt x="12693" y="44573"/>
                  </a:cubicBezTo>
                  <a:cubicBezTo>
                    <a:pt x="15342" y="44573"/>
                    <a:pt x="20859" y="44828"/>
                    <a:pt x="24914" y="44828"/>
                  </a:cubicBezTo>
                  <a:cubicBezTo>
                    <a:pt x="27181" y="44828"/>
                    <a:pt x="28992" y="44748"/>
                    <a:pt x="29588" y="44500"/>
                  </a:cubicBezTo>
                  <a:cubicBezTo>
                    <a:pt x="31589" y="43733"/>
                    <a:pt x="37894" y="36194"/>
                    <a:pt x="37894" y="36194"/>
                  </a:cubicBezTo>
                  <a:cubicBezTo>
                    <a:pt x="37894" y="36194"/>
                    <a:pt x="42075" y="36416"/>
                    <a:pt x="45148" y="36416"/>
                  </a:cubicBezTo>
                  <a:cubicBezTo>
                    <a:pt x="46685" y="36416"/>
                    <a:pt x="47945" y="36361"/>
                    <a:pt x="48268" y="36194"/>
                  </a:cubicBezTo>
                  <a:cubicBezTo>
                    <a:pt x="49169" y="35727"/>
                    <a:pt x="70917" y="13745"/>
                    <a:pt x="70917" y="13745"/>
                  </a:cubicBezTo>
                  <a:cubicBezTo>
                    <a:pt x="70917" y="13745"/>
                    <a:pt x="74293" y="17415"/>
                    <a:pt x="74969" y="17415"/>
                  </a:cubicBezTo>
                  <a:cubicBezTo>
                    <a:pt x="74976" y="17415"/>
                    <a:pt x="74981" y="17415"/>
                    <a:pt x="74987" y="17414"/>
                  </a:cubicBezTo>
                  <a:cubicBezTo>
                    <a:pt x="75587" y="17314"/>
                    <a:pt x="81625" y="702"/>
                    <a:pt x="80858" y="68"/>
                  </a:cubicBezTo>
                  <a:cubicBezTo>
                    <a:pt x="80807" y="22"/>
                    <a:pt x="80668" y="0"/>
                    <a:pt x="80455" y="0"/>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2"/>
            <p:cNvSpPr/>
            <p:nvPr/>
          </p:nvSpPr>
          <p:spPr>
            <a:xfrm>
              <a:off x="3780375" y="1237150"/>
              <a:ext cx="132625" cy="132625"/>
            </a:xfrm>
            <a:custGeom>
              <a:rect b="b" l="l" r="r" t="t"/>
              <a:pathLst>
                <a:path extrusionOk="0" h="5305" w="5305">
                  <a:moveTo>
                    <a:pt x="301" y="1"/>
                  </a:moveTo>
                  <a:lnTo>
                    <a:pt x="0" y="301"/>
                  </a:lnTo>
                  <a:lnTo>
                    <a:pt x="5037" y="5305"/>
                  </a:lnTo>
                  <a:lnTo>
                    <a:pt x="5304" y="5005"/>
                  </a:lnTo>
                  <a:lnTo>
                    <a:pt x="30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2"/>
            <p:cNvSpPr/>
            <p:nvPr/>
          </p:nvSpPr>
          <p:spPr>
            <a:xfrm>
              <a:off x="2717100" y="1688325"/>
              <a:ext cx="20875" cy="80075"/>
            </a:xfrm>
            <a:custGeom>
              <a:rect b="b" l="l" r="r" t="t"/>
              <a:pathLst>
                <a:path extrusionOk="0" h="3203" w="835">
                  <a:moveTo>
                    <a:pt x="435" y="0"/>
                  </a:moveTo>
                  <a:cubicBezTo>
                    <a:pt x="168" y="0"/>
                    <a:pt x="1" y="167"/>
                    <a:pt x="1" y="400"/>
                  </a:cubicBezTo>
                  <a:lnTo>
                    <a:pt x="1" y="2802"/>
                  </a:lnTo>
                  <a:cubicBezTo>
                    <a:pt x="1" y="3036"/>
                    <a:pt x="168" y="3202"/>
                    <a:pt x="435" y="3202"/>
                  </a:cubicBezTo>
                  <a:cubicBezTo>
                    <a:pt x="668" y="3202"/>
                    <a:pt x="835" y="3002"/>
                    <a:pt x="835" y="2802"/>
                  </a:cubicBezTo>
                  <a:lnTo>
                    <a:pt x="835" y="400"/>
                  </a:lnTo>
                  <a:cubicBezTo>
                    <a:pt x="835" y="167"/>
                    <a:pt x="668" y="0"/>
                    <a:pt x="435"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2"/>
            <p:cNvSpPr/>
            <p:nvPr/>
          </p:nvSpPr>
          <p:spPr>
            <a:xfrm>
              <a:off x="2661250" y="1658300"/>
              <a:ext cx="20850" cy="80075"/>
            </a:xfrm>
            <a:custGeom>
              <a:rect b="b" l="l" r="r" t="t"/>
              <a:pathLst>
                <a:path extrusionOk="0" h="3203" w="834">
                  <a:moveTo>
                    <a:pt x="400" y="0"/>
                  </a:moveTo>
                  <a:cubicBezTo>
                    <a:pt x="167" y="0"/>
                    <a:pt x="0" y="167"/>
                    <a:pt x="0" y="401"/>
                  </a:cubicBezTo>
                  <a:lnTo>
                    <a:pt x="0" y="2769"/>
                  </a:lnTo>
                  <a:cubicBezTo>
                    <a:pt x="0" y="3036"/>
                    <a:pt x="167" y="3203"/>
                    <a:pt x="400" y="3203"/>
                  </a:cubicBezTo>
                  <a:cubicBezTo>
                    <a:pt x="634" y="3203"/>
                    <a:pt x="834" y="3036"/>
                    <a:pt x="834" y="2769"/>
                  </a:cubicBezTo>
                  <a:lnTo>
                    <a:pt x="834" y="401"/>
                  </a:lnTo>
                  <a:cubicBezTo>
                    <a:pt x="834" y="167"/>
                    <a:pt x="667" y="0"/>
                    <a:pt x="400"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2"/>
            <p:cNvSpPr/>
            <p:nvPr/>
          </p:nvSpPr>
          <p:spPr>
            <a:xfrm>
              <a:off x="2773825" y="1667475"/>
              <a:ext cx="20875" cy="62575"/>
            </a:xfrm>
            <a:custGeom>
              <a:rect b="b" l="l" r="r" t="t"/>
              <a:pathLst>
                <a:path extrusionOk="0" h="2503" w="835">
                  <a:moveTo>
                    <a:pt x="401" y="0"/>
                  </a:moveTo>
                  <a:cubicBezTo>
                    <a:pt x="167" y="0"/>
                    <a:pt x="0" y="167"/>
                    <a:pt x="0" y="401"/>
                  </a:cubicBezTo>
                  <a:lnTo>
                    <a:pt x="0" y="2068"/>
                  </a:lnTo>
                  <a:cubicBezTo>
                    <a:pt x="0" y="2335"/>
                    <a:pt x="167" y="2502"/>
                    <a:pt x="401" y="2502"/>
                  </a:cubicBezTo>
                  <a:cubicBezTo>
                    <a:pt x="667" y="2502"/>
                    <a:pt x="834" y="2335"/>
                    <a:pt x="834" y="2068"/>
                  </a:cubicBezTo>
                  <a:lnTo>
                    <a:pt x="834" y="401"/>
                  </a:lnTo>
                  <a:cubicBezTo>
                    <a:pt x="834" y="167"/>
                    <a:pt x="667" y="0"/>
                    <a:pt x="401"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 name="Google Shape;1081;p42"/>
          <p:cNvGrpSpPr/>
          <p:nvPr/>
        </p:nvGrpSpPr>
        <p:grpSpPr>
          <a:xfrm rot="606029">
            <a:off x="316341" y="193293"/>
            <a:ext cx="1865904" cy="1770669"/>
            <a:chOff x="3916300" y="2959225"/>
            <a:chExt cx="2175750" cy="2064700"/>
          </a:xfrm>
        </p:grpSpPr>
        <p:sp>
          <p:nvSpPr>
            <p:cNvPr id="1082" name="Google Shape;1082;p42"/>
            <p:cNvSpPr/>
            <p:nvPr/>
          </p:nvSpPr>
          <p:spPr>
            <a:xfrm>
              <a:off x="4247375" y="3082975"/>
              <a:ext cx="744725" cy="644800"/>
            </a:xfrm>
            <a:custGeom>
              <a:rect b="b" l="l" r="r" t="t"/>
              <a:pathLst>
                <a:path extrusionOk="0" h="25792" w="29789">
                  <a:moveTo>
                    <a:pt x="15302" y="1"/>
                  </a:moveTo>
                  <a:cubicBezTo>
                    <a:pt x="9652" y="1"/>
                    <a:pt x="4092" y="2910"/>
                    <a:pt x="2335" y="8927"/>
                  </a:cubicBezTo>
                  <a:cubicBezTo>
                    <a:pt x="0" y="16900"/>
                    <a:pt x="5671" y="25339"/>
                    <a:pt x="13743" y="25773"/>
                  </a:cubicBezTo>
                  <a:cubicBezTo>
                    <a:pt x="14016" y="25785"/>
                    <a:pt x="14290" y="25791"/>
                    <a:pt x="14566" y="25791"/>
                  </a:cubicBezTo>
                  <a:cubicBezTo>
                    <a:pt x="18750" y="25791"/>
                    <a:pt x="23271" y="24353"/>
                    <a:pt x="26119" y="21036"/>
                  </a:cubicBezTo>
                  <a:cubicBezTo>
                    <a:pt x="29121" y="17633"/>
                    <a:pt x="29788" y="12563"/>
                    <a:pt x="28321" y="8327"/>
                  </a:cubicBezTo>
                  <a:cubicBezTo>
                    <a:pt x="27487" y="5892"/>
                    <a:pt x="25919" y="3690"/>
                    <a:pt x="23651" y="2322"/>
                  </a:cubicBezTo>
                  <a:cubicBezTo>
                    <a:pt x="21189" y="784"/>
                    <a:pt x="18233" y="1"/>
                    <a:pt x="15302"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2"/>
            <p:cNvSpPr/>
            <p:nvPr/>
          </p:nvSpPr>
          <p:spPr>
            <a:xfrm>
              <a:off x="4309925" y="3136550"/>
              <a:ext cx="622950" cy="537775"/>
            </a:xfrm>
            <a:custGeom>
              <a:rect b="b" l="l" r="r" t="t"/>
              <a:pathLst>
                <a:path extrusionOk="0" h="21511" w="24918">
                  <a:moveTo>
                    <a:pt x="12792" y="0"/>
                  </a:moveTo>
                  <a:cubicBezTo>
                    <a:pt x="8084" y="0"/>
                    <a:pt x="3460" y="2427"/>
                    <a:pt x="1968" y="7451"/>
                  </a:cubicBezTo>
                  <a:cubicBezTo>
                    <a:pt x="0" y="14123"/>
                    <a:pt x="4737" y="21161"/>
                    <a:pt x="11475" y="21495"/>
                  </a:cubicBezTo>
                  <a:cubicBezTo>
                    <a:pt x="11704" y="21505"/>
                    <a:pt x="11935" y="21510"/>
                    <a:pt x="12167" y="21510"/>
                  </a:cubicBezTo>
                  <a:cubicBezTo>
                    <a:pt x="15680" y="21510"/>
                    <a:pt x="19438" y="20314"/>
                    <a:pt x="21816" y="17592"/>
                  </a:cubicBezTo>
                  <a:cubicBezTo>
                    <a:pt x="24351" y="14690"/>
                    <a:pt x="24918" y="10487"/>
                    <a:pt x="23684" y="6951"/>
                  </a:cubicBezTo>
                  <a:cubicBezTo>
                    <a:pt x="22983" y="4916"/>
                    <a:pt x="21682" y="3115"/>
                    <a:pt x="19781" y="1947"/>
                  </a:cubicBezTo>
                  <a:cubicBezTo>
                    <a:pt x="17714" y="657"/>
                    <a:pt x="15242" y="0"/>
                    <a:pt x="12792"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2"/>
            <p:cNvSpPr/>
            <p:nvPr/>
          </p:nvSpPr>
          <p:spPr>
            <a:xfrm>
              <a:off x="4275725" y="3057625"/>
              <a:ext cx="121775" cy="118450"/>
            </a:xfrm>
            <a:custGeom>
              <a:rect b="b" l="l" r="r" t="t"/>
              <a:pathLst>
                <a:path extrusionOk="0" h="4738" w="4871">
                  <a:moveTo>
                    <a:pt x="2102" y="1"/>
                  </a:moveTo>
                  <a:lnTo>
                    <a:pt x="1502" y="2102"/>
                  </a:lnTo>
                  <a:lnTo>
                    <a:pt x="0" y="2636"/>
                  </a:lnTo>
                  <a:lnTo>
                    <a:pt x="1502" y="3170"/>
                  </a:lnTo>
                  <a:lnTo>
                    <a:pt x="2102" y="4737"/>
                  </a:lnTo>
                  <a:lnTo>
                    <a:pt x="2636" y="3170"/>
                  </a:lnTo>
                  <a:lnTo>
                    <a:pt x="4871" y="2636"/>
                  </a:lnTo>
                  <a:lnTo>
                    <a:pt x="2636" y="2102"/>
                  </a:lnTo>
                  <a:lnTo>
                    <a:pt x="2102" y="1"/>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2"/>
            <p:cNvSpPr/>
            <p:nvPr/>
          </p:nvSpPr>
          <p:spPr>
            <a:xfrm>
              <a:off x="4796925" y="3536300"/>
              <a:ext cx="95100" cy="91775"/>
            </a:xfrm>
            <a:custGeom>
              <a:rect b="b" l="l" r="r" t="t"/>
              <a:pathLst>
                <a:path extrusionOk="0" h="3671" w="3804">
                  <a:moveTo>
                    <a:pt x="1635" y="1"/>
                  </a:moveTo>
                  <a:lnTo>
                    <a:pt x="1168" y="1635"/>
                  </a:lnTo>
                  <a:lnTo>
                    <a:pt x="1" y="2036"/>
                  </a:lnTo>
                  <a:lnTo>
                    <a:pt x="1168" y="2503"/>
                  </a:lnTo>
                  <a:lnTo>
                    <a:pt x="1635" y="3670"/>
                  </a:lnTo>
                  <a:lnTo>
                    <a:pt x="2035" y="2503"/>
                  </a:lnTo>
                  <a:lnTo>
                    <a:pt x="3803" y="2036"/>
                  </a:lnTo>
                  <a:lnTo>
                    <a:pt x="2035" y="1635"/>
                  </a:lnTo>
                  <a:lnTo>
                    <a:pt x="1635" y="1"/>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2"/>
            <p:cNvSpPr/>
            <p:nvPr/>
          </p:nvSpPr>
          <p:spPr>
            <a:xfrm>
              <a:off x="4417500" y="3294475"/>
              <a:ext cx="57550" cy="56725"/>
            </a:xfrm>
            <a:custGeom>
              <a:rect b="b" l="l" r="r" t="t"/>
              <a:pathLst>
                <a:path extrusionOk="0" h="2269" w="2302">
                  <a:moveTo>
                    <a:pt x="968" y="0"/>
                  </a:moveTo>
                  <a:lnTo>
                    <a:pt x="701" y="1001"/>
                  </a:lnTo>
                  <a:lnTo>
                    <a:pt x="0" y="1268"/>
                  </a:lnTo>
                  <a:lnTo>
                    <a:pt x="701" y="1501"/>
                  </a:lnTo>
                  <a:lnTo>
                    <a:pt x="968" y="2268"/>
                  </a:lnTo>
                  <a:lnTo>
                    <a:pt x="1268" y="1501"/>
                  </a:lnTo>
                  <a:lnTo>
                    <a:pt x="2302" y="1268"/>
                  </a:lnTo>
                  <a:lnTo>
                    <a:pt x="1268" y="1001"/>
                  </a:lnTo>
                  <a:lnTo>
                    <a:pt x="968"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2"/>
            <p:cNvSpPr/>
            <p:nvPr/>
          </p:nvSpPr>
          <p:spPr>
            <a:xfrm>
              <a:off x="5001250" y="3394550"/>
              <a:ext cx="58400" cy="55050"/>
            </a:xfrm>
            <a:custGeom>
              <a:rect b="b" l="l" r="r" t="t"/>
              <a:pathLst>
                <a:path extrusionOk="0" h="2202" w="2336">
                  <a:moveTo>
                    <a:pt x="1001" y="0"/>
                  </a:moveTo>
                  <a:lnTo>
                    <a:pt x="767" y="967"/>
                  </a:lnTo>
                  <a:lnTo>
                    <a:pt x="0" y="1201"/>
                  </a:lnTo>
                  <a:lnTo>
                    <a:pt x="767" y="1501"/>
                  </a:lnTo>
                  <a:lnTo>
                    <a:pt x="1001" y="2202"/>
                  </a:lnTo>
                  <a:lnTo>
                    <a:pt x="1268" y="1501"/>
                  </a:lnTo>
                  <a:lnTo>
                    <a:pt x="2335" y="1201"/>
                  </a:lnTo>
                  <a:lnTo>
                    <a:pt x="1268" y="967"/>
                  </a:lnTo>
                  <a:lnTo>
                    <a:pt x="1001"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2"/>
            <p:cNvSpPr/>
            <p:nvPr/>
          </p:nvSpPr>
          <p:spPr>
            <a:xfrm>
              <a:off x="4246525" y="3197725"/>
              <a:ext cx="58400" cy="55075"/>
            </a:xfrm>
            <a:custGeom>
              <a:rect b="b" l="l" r="r" t="t"/>
              <a:pathLst>
                <a:path extrusionOk="0" h="2203" w="2336">
                  <a:moveTo>
                    <a:pt x="1002" y="1"/>
                  </a:moveTo>
                  <a:lnTo>
                    <a:pt x="701" y="968"/>
                  </a:lnTo>
                  <a:lnTo>
                    <a:pt x="1" y="1235"/>
                  </a:lnTo>
                  <a:lnTo>
                    <a:pt x="701" y="1502"/>
                  </a:lnTo>
                  <a:lnTo>
                    <a:pt x="1002" y="2202"/>
                  </a:lnTo>
                  <a:lnTo>
                    <a:pt x="1269" y="1502"/>
                  </a:lnTo>
                  <a:lnTo>
                    <a:pt x="2336" y="1235"/>
                  </a:lnTo>
                  <a:lnTo>
                    <a:pt x="1269" y="968"/>
                  </a:lnTo>
                  <a:lnTo>
                    <a:pt x="1002" y="1"/>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2"/>
            <p:cNvSpPr/>
            <p:nvPr/>
          </p:nvSpPr>
          <p:spPr>
            <a:xfrm>
              <a:off x="4558425" y="2959225"/>
              <a:ext cx="20875" cy="92600"/>
            </a:xfrm>
            <a:custGeom>
              <a:rect b="b" l="l" r="r" t="t"/>
              <a:pathLst>
                <a:path extrusionOk="0" h="3704" w="835">
                  <a:moveTo>
                    <a:pt x="401" y="1"/>
                  </a:moveTo>
                  <a:cubicBezTo>
                    <a:pt x="167" y="1"/>
                    <a:pt x="1" y="134"/>
                    <a:pt x="1" y="401"/>
                  </a:cubicBezTo>
                  <a:lnTo>
                    <a:pt x="1" y="3270"/>
                  </a:lnTo>
                  <a:cubicBezTo>
                    <a:pt x="1" y="3536"/>
                    <a:pt x="167" y="3703"/>
                    <a:pt x="401" y="3703"/>
                  </a:cubicBezTo>
                  <a:cubicBezTo>
                    <a:pt x="668" y="3703"/>
                    <a:pt x="834" y="3470"/>
                    <a:pt x="834" y="3270"/>
                  </a:cubicBezTo>
                  <a:lnTo>
                    <a:pt x="834" y="401"/>
                  </a:lnTo>
                  <a:cubicBezTo>
                    <a:pt x="834" y="134"/>
                    <a:pt x="668"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2"/>
            <p:cNvSpPr/>
            <p:nvPr/>
          </p:nvSpPr>
          <p:spPr>
            <a:xfrm>
              <a:off x="5143000" y="3030950"/>
              <a:ext cx="57575" cy="55050"/>
            </a:xfrm>
            <a:custGeom>
              <a:rect b="b" l="l" r="r" t="t"/>
              <a:pathLst>
                <a:path extrusionOk="0" h="2202" w="2303">
                  <a:moveTo>
                    <a:pt x="1002" y="0"/>
                  </a:moveTo>
                  <a:lnTo>
                    <a:pt x="701" y="1001"/>
                  </a:lnTo>
                  <a:lnTo>
                    <a:pt x="1" y="1235"/>
                  </a:lnTo>
                  <a:lnTo>
                    <a:pt x="701" y="1501"/>
                  </a:lnTo>
                  <a:lnTo>
                    <a:pt x="1002" y="2202"/>
                  </a:lnTo>
                  <a:lnTo>
                    <a:pt x="1268" y="1501"/>
                  </a:lnTo>
                  <a:lnTo>
                    <a:pt x="2303" y="1235"/>
                  </a:lnTo>
                  <a:lnTo>
                    <a:pt x="1268" y="1001"/>
                  </a:lnTo>
                  <a:lnTo>
                    <a:pt x="1002"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2"/>
            <p:cNvSpPr/>
            <p:nvPr/>
          </p:nvSpPr>
          <p:spPr>
            <a:xfrm>
              <a:off x="3916300" y="3359075"/>
              <a:ext cx="2119050" cy="1664850"/>
            </a:xfrm>
            <a:custGeom>
              <a:rect b="b" l="l" r="r" t="t"/>
              <a:pathLst>
                <a:path extrusionOk="0" h="66594" w="84762">
                  <a:moveTo>
                    <a:pt x="40494" y="0"/>
                  </a:moveTo>
                  <a:cubicBezTo>
                    <a:pt x="22378" y="0"/>
                    <a:pt x="4671" y="1029"/>
                    <a:pt x="3069" y="3320"/>
                  </a:cubicBezTo>
                  <a:cubicBezTo>
                    <a:pt x="1168" y="6389"/>
                    <a:pt x="1" y="61162"/>
                    <a:pt x="3069" y="64164"/>
                  </a:cubicBezTo>
                  <a:cubicBezTo>
                    <a:pt x="4676" y="65719"/>
                    <a:pt x="24433" y="66594"/>
                    <a:pt x="43653" y="66594"/>
                  </a:cubicBezTo>
                  <a:cubicBezTo>
                    <a:pt x="61539" y="66594"/>
                    <a:pt x="78961" y="65836"/>
                    <a:pt x="80858" y="64164"/>
                  </a:cubicBezTo>
                  <a:cubicBezTo>
                    <a:pt x="84761" y="60728"/>
                    <a:pt x="82593" y="6956"/>
                    <a:pt x="80858" y="3320"/>
                  </a:cubicBezTo>
                  <a:cubicBezTo>
                    <a:pt x="80182" y="1205"/>
                    <a:pt x="60098" y="0"/>
                    <a:pt x="40494"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2"/>
            <p:cNvSpPr/>
            <p:nvPr/>
          </p:nvSpPr>
          <p:spPr>
            <a:xfrm>
              <a:off x="3975500" y="3395375"/>
              <a:ext cx="1987275" cy="1605350"/>
            </a:xfrm>
            <a:custGeom>
              <a:rect b="b" l="l" r="r" t="t"/>
              <a:pathLst>
                <a:path extrusionOk="0" h="64214" w="79491">
                  <a:moveTo>
                    <a:pt x="30189" y="0"/>
                  </a:moveTo>
                  <a:lnTo>
                    <a:pt x="30189" y="434"/>
                  </a:lnTo>
                  <a:lnTo>
                    <a:pt x="31857" y="434"/>
                  </a:lnTo>
                  <a:lnTo>
                    <a:pt x="31857" y="0"/>
                  </a:lnTo>
                  <a:close/>
                  <a:moveTo>
                    <a:pt x="33525" y="0"/>
                  </a:moveTo>
                  <a:lnTo>
                    <a:pt x="33525" y="434"/>
                  </a:lnTo>
                  <a:lnTo>
                    <a:pt x="35193" y="434"/>
                  </a:lnTo>
                  <a:lnTo>
                    <a:pt x="35193" y="0"/>
                  </a:lnTo>
                  <a:close/>
                  <a:moveTo>
                    <a:pt x="36861" y="0"/>
                  </a:moveTo>
                  <a:lnTo>
                    <a:pt x="36861" y="434"/>
                  </a:lnTo>
                  <a:lnTo>
                    <a:pt x="38528" y="434"/>
                  </a:lnTo>
                  <a:lnTo>
                    <a:pt x="38528" y="0"/>
                  </a:lnTo>
                  <a:close/>
                  <a:moveTo>
                    <a:pt x="40196" y="0"/>
                  </a:moveTo>
                  <a:lnTo>
                    <a:pt x="40196" y="434"/>
                  </a:lnTo>
                  <a:lnTo>
                    <a:pt x="41864" y="434"/>
                  </a:lnTo>
                  <a:lnTo>
                    <a:pt x="41864" y="0"/>
                  </a:lnTo>
                  <a:close/>
                  <a:moveTo>
                    <a:pt x="43532" y="0"/>
                  </a:moveTo>
                  <a:lnTo>
                    <a:pt x="43532" y="434"/>
                  </a:lnTo>
                  <a:cubicBezTo>
                    <a:pt x="44066" y="467"/>
                    <a:pt x="44666" y="467"/>
                    <a:pt x="45200" y="467"/>
                  </a:cubicBezTo>
                  <a:lnTo>
                    <a:pt x="45200" y="67"/>
                  </a:lnTo>
                  <a:cubicBezTo>
                    <a:pt x="44666" y="0"/>
                    <a:pt x="44066" y="0"/>
                    <a:pt x="43532" y="0"/>
                  </a:cubicBezTo>
                  <a:close/>
                  <a:moveTo>
                    <a:pt x="28555" y="67"/>
                  </a:moveTo>
                  <a:cubicBezTo>
                    <a:pt x="28021" y="100"/>
                    <a:pt x="27454" y="100"/>
                    <a:pt x="26887" y="100"/>
                  </a:cubicBezTo>
                  <a:lnTo>
                    <a:pt x="26887" y="501"/>
                  </a:lnTo>
                  <a:cubicBezTo>
                    <a:pt x="27454" y="467"/>
                    <a:pt x="27988" y="467"/>
                    <a:pt x="28555" y="467"/>
                  </a:cubicBezTo>
                  <a:lnTo>
                    <a:pt x="28555" y="67"/>
                  </a:lnTo>
                  <a:close/>
                  <a:moveTo>
                    <a:pt x="46834" y="67"/>
                  </a:moveTo>
                  <a:lnTo>
                    <a:pt x="46834" y="467"/>
                  </a:lnTo>
                  <a:cubicBezTo>
                    <a:pt x="47368" y="467"/>
                    <a:pt x="47968" y="501"/>
                    <a:pt x="48502" y="501"/>
                  </a:cubicBezTo>
                  <a:lnTo>
                    <a:pt x="48502" y="100"/>
                  </a:lnTo>
                  <a:cubicBezTo>
                    <a:pt x="47968" y="67"/>
                    <a:pt x="47368" y="67"/>
                    <a:pt x="46834" y="67"/>
                  </a:cubicBezTo>
                  <a:close/>
                  <a:moveTo>
                    <a:pt x="25219" y="134"/>
                  </a:moveTo>
                  <a:cubicBezTo>
                    <a:pt x="24652" y="134"/>
                    <a:pt x="24118" y="167"/>
                    <a:pt x="23551" y="167"/>
                  </a:cubicBezTo>
                  <a:lnTo>
                    <a:pt x="23551" y="601"/>
                  </a:lnTo>
                  <a:cubicBezTo>
                    <a:pt x="24118" y="567"/>
                    <a:pt x="24652" y="567"/>
                    <a:pt x="25219" y="567"/>
                  </a:cubicBezTo>
                  <a:lnTo>
                    <a:pt x="25219" y="134"/>
                  </a:lnTo>
                  <a:close/>
                  <a:moveTo>
                    <a:pt x="50170" y="134"/>
                  </a:moveTo>
                  <a:lnTo>
                    <a:pt x="50170" y="567"/>
                  </a:lnTo>
                  <a:cubicBezTo>
                    <a:pt x="50704" y="567"/>
                    <a:pt x="51304" y="601"/>
                    <a:pt x="51838" y="601"/>
                  </a:cubicBezTo>
                  <a:lnTo>
                    <a:pt x="51838" y="167"/>
                  </a:lnTo>
                  <a:cubicBezTo>
                    <a:pt x="51304" y="167"/>
                    <a:pt x="50704" y="134"/>
                    <a:pt x="50170" y="134"/>
                  </a:cubicBezTo>
                  <a:close/>
                  <a:moveTo>
                    <a:pt x="21883" y="201"/>
                  </a:moveTo>
                  <a:cubicBezTo>
                    <a:pt x="21316" y="201"/>
                    <a:pt x="20782" y="267"/>
                    <a:pt x="20215" y="267"/>
                  </a:cubicBezTo>
                  <a:lnTo>
                    <a:pt x="20215" y="668"/>
                  </a:lnTo>
                  <a:cubicBezTo>
                    <a:pt x="20782" y="668"/>
                    <a:pt x="21316" y="634"/>
                    <a:pt x="21883" y="634"/>
                  </a:cubicBezTo>
                  <a:lnTo>
                    <a:pt x="21883" y="201"/>
                  </a:lnTo>
                  <a:close/>
                  <a:moveTo>
                    <a:pt x="53506" y="267"/>
                  </a:moveTo>
                  <a:lnTo>
                    <a:pt x="53506" y="668"/>
                  </a:lnTo>
                  <a:cubicBezTo>
                    <a:pt x="54073" y="668"/>
                    <a:pt x="54640" y="734"/>
                    <a:pt x="55174" y="734"/>
                  </a:cubicBezTo>
                  <a:lnTo>
                    <a:pt x="55174" y="301"/>
                  </a:lnTo>
                  <a:cubicBezTo>
                    <a:pt x="54640" y="301"/>
                    <a:pt x="54039" y="267"/>
                    <a:pt x="53506" y="267"/>
                  </a:cubicBezTo>
                  <a:close/>
                  <a:moveTo>
                    <a:pt x="18547" y="334"/>
                  </a:moveTo>
                  <a:cubicBezTo>
                    <a:pt x="17980" y="367"/>
                    <a:pt x="17447" y="367"/>
                    <a:pt x="16880" y="434"/>
                  </a:cubicBezTo>
                  <a:lnTo>
                    <a:pt x="16880" y="834"/>
                  </a:lnTo>
                  <a:cubicBezTo>
                    <a:pt x="17447" y="801"/>
                    <a:pt x="18014" y="768"/>
                    <a:pt x="18547" y="768"/>
                  </a:cubicBezTo>
                  <a:lnTo>
                    <a:pt x="18547" y="334"/>
                  </a:lnTo>
                  <a:close/>
                  <a:moveTo>
                    <a:pt x="56841" y="334"/>
                  </a:moveTo>
                  <a:lnTo>
                    <a:pt x="56841" y="768"/>
                  </a:lnTo>
                  <a:cubicBezTo>
                    <a:pt x="57409" y="801"/>
                    <a:pt x="57976" y="801"/>
                    <a:pt x="58509" y="834"/>
                  </a:cubicBezTo>
                  <a:lnTo>
                    <a:pt x="58509" y="434"/>
                  </a:lnTo>
                  <a:cubicBezTo>
                    <a:pt x="57976" y="401"/>
                    <a:pt x="57375" y="401"/>
                    <a:pt x="56841" y="334"/>
                  </a:cubicBezTo>
                  <a:close/>
                  <a:moveTo>
                    <a:pt x="15212" y="501"/>
                  </a:moveTo>
                  <a:cubicBezTo>
                    <a:pt x="14645" y="501"/>
                    <a:pt x="14111" y="567"/>
                    <a:pt x="13544" y="601"/>
                  </a:cubicBezTo>
                  <a:lnTo>
                    <a:pt x="13611" y="1001"/>
                  </a:lnTo>
                  <a:cubicBezTo>
                    <a:pt x="14144" y="968"/>
                    <a:pt x="14678" y="968"/>
                    <a:pt x="15278" y="934"/>
                  </a:cubicBezTo>
                  <a:lnTo>
                    <a:pt x="15212" y="501"/>
                  </a:lnTo>
                  <a:close/>
                  <a:moveTo>
                    <a:pt x="60144" y="501"/>
                  </a:moveTo>
                  <a:lnTo>
                    <a:pt x="60144" y="934"/>
                  </a:lnTo>
                  <a:cubicBezTo>
                    <a:pt x="60711" y="968"/>
                    <a:pt x="61245" y="968"/>
                    <a:pt x="61812" y="1001"/>
                  </a:cubicBezTo>
                  <a:lnTo>
                    <a:pt x="61812" y="601"/>
                  </a:lnTo>
                  <a:cubicBezTo>
                    <a:pt x="61245" y="567"/>
                    <a:pt x="60711" y="567"/>
                    <a:pt x="60144" y="501"/>
                  </a:cubicBezTo>
                  <a:close/>
                  <a:moveTo>
                    <a:pt x="63513" y="668"/>
                  </a:moveTo>
                  <a:lnTo>
                    <a:pt x="63480" y="1101"/>
                  </a:lnTo>
                  <a:cubicBezTo>
                    <a:pt x="64047" y="1101"/>
                    <a:pt x="64580" y="1135"/>
                    <a:pt x="65147" y="1168"/>
                  </a:cubicBezTo>
                  <a:lnTo>
                    <a:pt x="65181" y="768"/>
                  </a:lnTo>
                  <a:cubicBezTo>
                    <a:pt x="64647" y="768"/>
                    <a:pt x="64080" y="734"/>
                    <a:pt x="63513" y="668"/>
                  </a:cubicBezTo>
                  <a:close/>
                  <a:moveTo>
                    <a:pt x="11876" y="701"/>
                  </a:moveTo>
                  <a:cubicBezTo>
                    <a:pt x="11309" y="768"/>
                    <a:pt x="10775" y="801"/>
                    <a:pt x="10208" y="834"/>
                  </a:cubicBezTo>
                  <a:lnTo>
                    <a:pt x="10275" y="1268"/>
                  </a:lnTo>
                  <a:cubicBezTo>
                    <a:pt x="10809" y="1235"/>
                    <a:pt x="11342" y="1168"/>
                    <a:pt x="11943" y="1135"/>
                  </a:cubicBezTo>
                  <a:lnTo>
                    <a:pt x="11876" y="701"/>
                  </a:lnTo>
                  <a:close/>
                  <a:moveTo>
                    <a:pt x="66849" y="901"/>
                  </a:moveTo>
                  <a:lnTo>
                    <a:pt x="66815" y="1301"/>
                  </a:lnTo>
                  <a:cubicBezTo>
                    <a:pt x="67382" y="1335"/>
                    <a:pt x="67916" y="1401"/>
                    <a:pt x="68483" y="1435"/>
                  </a:cubicBezTo>
                  <a:lnTo>
                    <a:pt x="68516" y="1001"/>
                  </a:lnTo>
                  <a:cubicBezTo>
                    <a:pt x="67983" y="968"/>
                    <a:pt x="67416" y="934"/>
                    <a:pt x="66849" y="901"/>
                  </a:cubicBezTo>
                  <a:close/>
                  <a:moveTo>
                    <a:pt x="8574" y="1001"/>
                  </a:moveTo>
                  <a:cubicBezTo>
                    <a:pt x="8007" y="1101"/>
                    <a:pt x="7406" y="1135"/>
                    <a:pt x="6906" y="1235"/>
                  </a:cubicBezTo>
                  <a:lnTo>
                    <a:pt x="6973" y="1635"/>
                  </a:lnTo>
                  <a:cubicBezTo>
                    <a:pt x="7473" y="1568"/>
                    <a:pt x="8007" y="1501"/>
                    <a:pt x="8640" y="1435"/>
                  </a:cubicBezTo>
                  <a:lnTo>
                    <a:pt x="8574" y="1001"/>
                  </a:lnTo>
                  <a:close/>
                  <a:moveTo>
                    <a:pt x="70151" y="1168"/>
                  </a:moveTo>
                  <a:lnTo>
                    <a:pt x="70084" y="1602"/>
                  </a:lnTo>
                  <a:cubicBezTo>
                    <a:pt x="70685" y="1635"/>
                    <a:pt x="71252" y="1735"/>
                    <a:pt x="71752" y="1768"/>
                  </a:cubicBezTo>
                  <a:lnTo>
                    <a:pt x="71819" y="1335"/>
                  </a:lnTo>
                  <a:cubicBezTo>
                    <a:pt x="71252" y="1301"/>
                    <a:pt x="70718" y="1235"/>
                    <a:pt x="70151" y="1168"/>
                  </a:cubicBezTo>
                  <a:close/>
                  <a:moveTo>
                    <a:pt x="5205" y="1435"/>
                  </a:moveTo>
                  <a:cubicBezTo>
                    <a:pt x="4604" y="1535"/>
                    <a:pt x="4037" y="1668"/>
                    <a:pt x="3603" y="1802"/>
                  </a:cubicBezTo>
                  <a:lnTo>
                    <a:pt x="3704" y="2235"/>
                  </a:lnTo>
                  <a:cubicBezTo>
                    <a:pt x="4171" y="2135"/>
                    <a:pt x="4704" y="2002"/>
                    <a:pt x="5305" y="1835"/>
                  </a:cubicBezTo>
                  <a:lnTo>
                    <a:pt x="5205" y="1435"/>
                  </a:lnTo>
                  <a:close/>
                  <a:moveTo>
                    <a:pt x="73420" y="1568"/>
                  </a:moveTo>
                  <a:lnTo>
                    <a:pt x="73387" y="1968"/>
                  </a:lnTo>
                  <a:cubicBezTo>
                    <a:pt x="74020" y="2069"/>
                    <a:pt x="74554" y="2169"/>
                    <a:pt x="75021" y="2269"/>
                  </a:cubicBezTo>
                  <a:lnTo>
                    <a:pt x="75088" y="1835"/>
                  </a:lnTo>
                  <a:cubicBezTo>
                    <a:pt x="74587" y="1735"/>
                    <a:pt x="74054" y="1635"/>
                    <a:pt x="73420" y="1568"/>
                  </a:cubicBezTo>
                  <a:close/>
                  <a:moveTo>
                    <a:pt x="76756" y="2335"/>
                  </a:moveTo>
                  <a:lnTo>
                    <a:pt x="76589" y="2702"/>
                  </a:lnTo>
                  <a:cubicBezTo>
                    <a:pt x="76923" y="2836"/>
                    <a:pt x="76956" y="2936"/>
                    <a:pt x="76956" y="2969"/>
                  </a:cubicBezTo>
                  <a:cubicBezTo>
                    <a:pt x="77023" y="3103"/>
                    <a:pt x="77089" y="3336"/>
                    <a:pt x="77223" y="3937"/>
                  </a:cubicBezTo>
                  <a:lnTo>
                    <a:pt x="77623" y="3903"/>
                  </a:lnTo>
                  <a:cubicBezTo>
                    <a:pt x="77556" y="3403"/>
                    <a:pt x="77423" y="3069"/>
                    <a:pt x="77356" y="2836"/>
                  </a:cubicBezTo>
                  <a:cubicBezTo>
                    <a:pt x="77256" y="2636"/>
                    <a:pt x="77089" y="2502"/>
                    <a:pt x="76756" y="2335"/>
                  </a:cubicBezTo>
                  <a:close/>
                  <a:moveTo>
                    <a:pt x="2002" y="2569"/>
                  </a:moveTo>
                  <a:cubicBezTo>
                    <a:pt x="1936" y="2636"/>
                    <a:pt x="1869" y="2702"/>
                    <a:pt x="1836" y="2769"/>
                  </a:cubicBezTo>
                  <a:cubicBezTo>
                    <a:pt x="1669" y="3003"/>
                    <a:pt x="1535" y="3470"/>
                    <a:pt x="1435" y="4237"/>
                  </a:cubicBezTo>
                  <a:lnTo>
                    <a:pt x="1836" y="4303"/>
                  </a:lnTo>
                  <a:cubicBezTo>
                    <a:pt x="2002" y="3436"/>
                    <a:pt x="2136" y="3103"/>
                    <a:pt x="2202" y="2969"/>
                  </a:cubicBezTo>
                  <a:cubicBezTo>
                    <a:pt x="2202" y="2936"/>
                    <a:pt x="2236" y="2902"/>
                    <a:pt x="2303" y="2836"/>
                  </a:cubicBezTo>
                  <a:lnTo>
                    <a:pt x="2002" y="2569"/>
                  </a:lnTo>
                  <a:close/>
                  <a:moveTo>
                    <a:pt x="77890" y="5504"/>
                  </a:moveTo>
                  <a:lnTo>
                    <a:pt x="77490" y="5571"/>
                  </a:lnTo>
                  <a:cubicBezTo>
                    <a:pt x="77556" y="6038"/>
                    <a:pt x="77590" y="6638"/>
                    <a:pt x="77690" y="7239"/>
                  </a:cubicBezTo>
                  <a:lnTo>
                    <a:pt x="78090" y="7172"/>
                  </a:lnTo>
                  <a:cubicBezTo>
                    <a:pt x="78023" y="6538"/>
                    <a:pt x="77990" y="6005"/>
                    <a:pt x="77890" y="5504"/>
                  </a:cubicBezTo>
                  <a:close/>
                  <a:moveTo>
                    <a:pt x="1168" y="5838"/>
                  </a:moveTo>
                  <a:cubicBezTo>
                    <a:pt x="1135" y="6338"/>
                    <a:pt x="1035" y="6939"/>
                    <a:pt x="1002" y="7506"/>
                  </a:cubicBezTo>
                  <a:lnTo>
                    <a:pt x="1435" y="7572"/>
                  </a:lnTo>
                  <a:cubicBezTo>
                    <a:pt x="1502" y="6972"/>
                    <a:pt x="1535" y="6438"/>
                    <a:pt x="1602" y="5905"/>
                  </a:cubicBezTo>
                  <a:lnTo>
                    <a:pt x="1168" y="5838"/>
                  </a:lnTo>
                  <a:close/>
                  <a:moveTo>
                    <a:pt x="78257" y="8807"/>
                  </a:moveTo>
                  <a:lnTo>
                    <a:pt x="77857" y="8840"/>
                  </a:lnTo>
                  <a:cubicBezTo>
                    <a:pt x="77890" y="9407"/>
                    <a:pt x="77923" y="9941"/>
                    <a:pt x="77990" y="10508"/>
                  </a:cubicBezTo>
                  <a:lnTo>
                    <a:pt x="78390" y="10475"/>
                  </a:lnTo>
                  <a:cubicBezTo>
                    <a:pt x="78357" y="9908"/>
                    <a:pt x="78324" y="9340"/>
                    <a:pt x="78257" y="8807"/>
                  </a:cubicBezTo>
                  <a:close/>
                  <a:moveTo>
                    <a:pt x="868" y="9174"/>
                  </a:moveTo>
                  <a:cubicBezTo>
                    <a:pt x="835" y="9741"/>
                    <a:pt x="801" y="10274"/>
                    <a:pt x="768" y="10842"/>
                  </a:cubicBezTo>
                  <a:lnTo>
                    <a:pt x="1168" y="10908"/>
                  </a:lnTo>
                  <a:cubicBezTo>
                    <a:pt x="1202" y="10308"/>
                    <a:pt x="1268" y="9774"/>
                    <a:pt x="1302" y="9240"/>
                  </a:cubicBezTo>
                  <a:lnTo>
                    <a:pt x="868" y="9174"/>
                  </a:lnTo>
                  <a:close/>
                  <a:moveTo>
                    <a:pt x="78524" y="12142"/>
                  </a:moveTo>
                  <a:lnTo>
                    <a:pt x="78090" y="12176"/>
                  </a:lnTo>
                  <a:cubicBezTo>
                    <a:pt x="78157" y="12743"/>
                    <a:pt x="78190" y="13277"/>
                    <a:pt x="78223" y="13844"/>
                  </a:cubicBezTo>
                  <a:lnTo>
                    <a:pt x="78657" y="13810"/>
                  </a:lnTo>
                  <a:cubicBezTo>
                    <a:pt x="78590" y="13243"/>
                    <a:pt x="78557" y="12676"/>
                    <a:pt x="78524" y="12142"/>
                  </a:cubicBezTo>
                  <a:close/>
                  <a:moveTo>
                    <a:pt x="635" y="12509"/>
                  </a:moveTo>
                  <a:cubicBezTo>
                    <a:pt x="601" y="13076"/>
                    <a:pt x="601" y="13610"/>
                    <a:pt x="535" y="14177"/>
                  </a:cubicBezTo>
                  <a:lnTo>
                    <a:pt x="968" y="14244"/>
                  </a:lnTo>
                  <a:cubicBezTo>
                    <a:pt x="1002" y="13644"/>
                    <a:pt x="1035" y="13110"/>
                    <a:pt x="1035" y="12576"/>
                  </a:cubicBezTo>
                  <a:lnTo>
                    <a:pt x="635" y="12509"/>
                  </a:lnTo>
                  <a:close/>
                  <a:moveTo>
                    <a:pt x="78757" y="15445"/>
                  </a:moveTo>
                  <a:lnTo>
                    <a:pt x="78357" y="15478"/>
                  </a:lnTo>
                  <a:cubicBezTo>
                    <a:pt x="78357" y="16012"/>
                    <a:pt x="78390" y="16579"/>
                    <a:pt x="78424" y="17146"/>
                  </a:cubicBezTo>
                  <a:lnTo>
                    <a:pt x="78857" y="17113"/>
                  </a:lnTo>
                  <a:cubicBezTo>
                    <a:pt x="78857" y="16512"/>
                    <a:pt x="78824" y="15979"/>
                    <a:pt x="78757" y="15445"/>
                  </a:cubicBezTo>
                  <a:close/>
                  <a:moveTo>
                    <a:pt x="468" y="15845"/>
                  </a:moveTo>
                  <a:cubicBezTo>
                    <a:pt x="435" y="16412"/>
                    <a:pt x="435" y="16946"/>
                    <a:pt x="368" y="17513"/>
                  </a:cubicBezTo>
                  <a:lnTo>
                    <a:pt x="801" y="17513"/>
                  </a:lnTo>
                  <a:cubicBezTo>
                    <a:pt x="835" y="16979"/>
                    <a:pt x="835" y="16446"/>
                    <a:pt x="868" y="15845"/>
                  </a:cubicBezTo>
                  <a:close/>
                  <a:moveTo>
                    <a:pt x="78924" y="18781"/>
                  </a:moveTo>
                  <a:lnTo>
                    <a:pt x="78524" y="18814"/>
                  </a:lnTo>
                  <a:cubicBezTo>
                    <a:pt x="78557" y="19348"/>
                    <a:pt x="78557" y="19948"/>
                    <a:pt x="78590" y="20482"/>
                  </a:cubicBezTo>
                  <a:lnTo>
                    <a:pt x="79024" y="20448"/>
                  </a:lnTo>
                  <a:cubicBezTo>
                    <a:pt x="78991" y="19848"/>
                    <a:pt x="78991" y="19314"/>
                    <a:pt x="78924" y="18781"/>
                  </a:cubicBezTo>
                  <a:close/>
                  <a:moveTo>
                    <a:pt x="301" y="19181"/>
                  </a:moveTo>
                  <a:cubicBezTo>
                    <a:pt x="301" y="19748"/>
                    <a:pt x="268" y="20315"/>
                    <a:pt x="268" y="20849"/>
                  </a:cubicBezTo>
                  <a:lnTo>
                    <a:pt x="668" y="20849"/>
                  </a:lnTo>
                  <a:cubicBezTo>
                    <a:pt x="701" y="20315"/>
                    <a:pt x="701" y="19748"/>
                    <a:pt x="701" y="19181"/>
                  </a:cubicBezTo>
                  <a:close/>
                  <a:moveTo>
                    <a:pt x="78690" y="22150"/>
                  </a:moveTo>
                  <a:cubicBezTo>
                    <a:pt x="78724" y="22683"/>
                    <a:pt x="78724" y="23284"/>
                    <a:pt x="78757" y="23817"/>
                  </a:cubicBezTo>
                  <a:lnTo>
                    <a:pt x="79191" y="23817"/>
                  </a:lnTo>
                  <a:cubicBezTo>
                    <a:pt x="79157" y="23250"/>
                    <a:pt x="79157" y="22683"/>
                    <a:pt x="79091" y="22150"/>
                  </a:cubicBezTo>
                  <a:close/>
                  <a:moveTo>
                    <a:pt x="201" y="22517"/>
                  </a:moveTo>
                  <a:cubicBezTo>
                    <a:pt x="201" y="23084"/>
                    <a:pt x="168" y="23651"/>
                    <a:pt x="168" y="24184"/>
                  </a:cubicBezTo>
                  <a:lnTo>
                    <a:pt x="601" y="24184"/>
                  </a:lnTo>
                  <a:cubicBezTo>
                    <a:pt x="601" y="23617"/>
                    <a:pt x="635" y="23084"/>
                    <a:pt x="635" y="22517"/>
                  </a:cubicBezTo>
                  <a:close/>
                  <a:moveTo>
                    <a:pt x="78824" y="25485"/>
                  </a:moveTo>
                  <a:cubicBezTo>
                    <a:pt x="78824" y="26019"/>
                    <a:pt x="78857" y="26619"/>
                    <a:pt x="78857" y="27153"/>
                  </a:cubicBezTo>
                  <a:lnTo>
                    <a:pt x="79258" y="27153"/>
                  </a:lnTo>
                  <a:cubicBezTo>
                    <a:pt x="79258" y="26619"/>
                    <a:pt x="79224" y="26019"/>
                    <a:pt x="79224" y="25485"/>
                  </a:cubicBezTo>
                  <a:close/>
                  <a:moveTo>
                    <a:pt x="134" y="25852"/>
                  </a:moveTo>
                  <a:cubicBezTo>
                    <a:pt x="134" y="26419"/>
                    <a:pt x="68" y="26986"/>
                    <a:pt x="68" y="27520"/>
                  </a:cubicBezTo>
                  <a:lnTo>
                    <a:pt x="501" y="27520"/>
                  </a:lnTo>
                  <a:cubicBezTo>
                    <a:pt x="501" y="26953"/>
                    <a:pt x="535" y="26419"/>
                    <a:pt x="535" y="25852"/>
                  </a:cubicBezTo>
                  <a:close/>
                  <a:moveTo>
                    <a:pt x="78924" y="28788"/>
                  </a:moveTo>
                  <a:cubicBezTo>
                    <a:pt x="78924" y="29321"/>
                    <a:pt x="78991" y="29922"/>
                    <a:pt x="78991" y="30456"/>
                  </a:cubicBezTo>
                  <a:lnTo>
                    <a:pt x="79391" y="30456"/>
                  </a:lnTo>
                  <a:cubicBezTo>
                    <a:pt x="79391" y="29922"/>
                    <a:pt x="79358" y="29321"/>
                    <a:pt x="79358" y="28788"/>
                  </a:cubicBezTo>
                  <a:close/>
                  <a:moveTo>
                    <a:pt x="101" y="29188"/>
                  </a:moveTo>
                  <a:cubicBezTo>
                    <a:pt x="34" y="29755"/>
                    <a:pt x="34" y="30322"/>
                    <a:pt x="34" y="30856"/>
                  </a:cubicBezTo>
                  <a:lnTo>
                    <a:pt x="468" y="30856"/>
                  </a:lnTo>
                  <a:cubicBezTo>
                    <a:pt x="468" y="30289"/>
                    <a:pt x="468" y="29755"/>
                    <a:pt x="501" y="29188"/>
                  </a:cubicBezTo>
                  <a:close/>
                  <a:moveTo>
                    <a:pt x="78991" y="32123"/>
                  </a:moveTo>
                  <a:cubicBezTo>
                    <a:pt x="79024" y="32657"/>
                    <a:pt x="79024" y="33258"/>
                    <a:pt x="79024" y="33791"/>
                  </a:cubicBezTo>
                  <a:lnTo>
                    <a:pt x="79424" y="33791"/>
                  </a:lnTo>
                  <a:cubicBezTo>
                    <a:pt x="79391" y="33258"/>
                    <a:pt x="79391" y="32657"/>
                    <a:pt x="79391" y="32123"/>
                  </a:cubicBezTo>
                  <a:close/>
                  <a:moveTo>
                    <a:pt x="1" y="32490"/>
                  </a:moveTo>
                  <a:lnTo>
                    <a:pt x="1" y="34158"/>
                  </a:lnTo>
                  <a:lnTo>
                    <a:pt x="435" y="34158"/>
                  </a:lnTo>
                  <a:lnTo>
                    <a:pt x="435" y="32490"/>
                  </a:lnTo>
                  <a:close/>
                  <a:moveTo>
                    <a:pt x="79057" y="35459"/>
                  </a:moveTo>
                  <a:lnTo>
                    <a:pt x="79057" y="37127"/>
                  </a:lnTo>
                  <a:lnTo>
                    <a:pt x="79491" y="37127"/>
                  </a:lnTo>
                  <a:lnTo>
                    <a:pt x="79491" y="35459"/>
                  </a:lnTo>
                  <a:close/>
                  <a:moveTo>
                    <a:pt x="1" y="35826"/>
                  </a:moveTo>
                  <a:lnTo>
                    <a:pt x="1" y="37494"/>
                  </a:lnTo>
                  <a:lnTo>
                    <a:pt x="435" y="37494"/>
                  </a:lnTo>
                  <a:lnTo>
                    <a:pt x="435" y="35826"/>
                  </a:lnTo>
                  <a:close/>
                  <a:moveTo>
                    <a:pt x="79057" y="38795"/>
                  </a:moveTo>
                  <a:lnTo>
                    <a:pt x="79057" y="39362"/>
                  </a:lnTo>
                  <a:lnTo>
                    <a:pt x="79057" y="40463"/>
                  </a:lnTo>
                  <a:lnTo>
                    <a:pt x="79491" y="40463"/>
                  </a:lnTo>
                  <a:lnTo>
                    <a:pt x="79491" y="39362"/>
                  </a:lnTo>
                  <a:lnTo>
                    <a:pt x="79491" y="38795"/>
                  </a:lnTo>
                  <a:close/>
                  <a:moveTo>
                    <a:pt x="1" y="39162"/>
                  </a:moveTo>
                  <a:lnTo>
                    <a:pt x="1" y="40830"/>
                  </a:lnTo>
                  <a:lnTo>
                    <a:pt x="435" y="40830"/>
                  </a:lnTo>
                  <a:lnTo>
                    <a:pt x="435" y="39162"/>
                  </a:lnTo>
                  <a:close/>
                  <a:moveTo>
                    <a:pt x="79024" y="42131"/>
                  </a:moveTo>
                  <a:lnTo>
                    <a:pt x="79024" y="43798"/>
                  </a:lnTo>
                  <a:lnTo>
                    <a:pt x="79424" y="43798"/>
                  </a:lnTo>
                  <a:cubicBezTo>
                    <a:pt x="79491" y="43265"/>
                    <a:pt x="79491" y="42664"/>
                    <a:pt x="79424" y="42131"/>
                  </a:cubicBezTo>
                  <a:close/>
                  <a:moveTo>
                    <a:pt x="1" y="42497"/>
                  </a:moveTo>
                  <a:cubicBezTo>
                    <a:pt x="34" y="43098"/>
                    <a:pt x="34" y="43632"/>
                    <a:pt x="34" y="44165"/>
                  </a:cubicBezTo>
                  <a:lnTo>
                    <a:pt x="468" y="44165"/>
                  </a:lnTo>
                  <a:cubicBezTo>
                    <a:pt x="435" y="43632"/>
                    <a:pt x="435" y="43031"/>
                    <a:pt x="435" y="42497"/>
                  </a:cubicBezTo>
                  <a:close/>
                  <a:moveTo>
                    <a:pt x="79024" y="45466"/>
                  </a:moveTo>
                  <a:cubicBezTo>
                    <a:pt x="79024" y="46033"/>
                    <a:pt x="78991" y="46600"/>
                    <a:pt x="78991" y="47134"/>
                  </a:cubicBezTo>
                  <a:lnTo>
                    <a:pt x="79391" y="47134"/>
                  </a:lnTo>
                  <a:cubicBezTo>
                    <a:pt x="79391" y="46534"/>
                    <a:pt x="79391" y="46000"/>
                    <a:pt x="79424" y="45466"/>
                  </a:cubicBezTo>
                  <a:close/>
                  <a:moveTo>
                    <a:pt x="68" y="45833"/>
                  </a:moveTo>
                  <a:cubicBezTo>
                    <a:pt x="68" y="46434"/>
                    <a:pt x="134" y="46967"/>
                    <a:pt x="134" y="47501"/>
                  </a:cubicBezTo>
                  <a:lnTo>
                    <a:pt x="535" y="47501"/>
                  </a:lnTo>
                  <a:cubicBezTo>
                    <a:pt x="535" y="46967"/>
                    <a:pt x="501" y="46434"/>
                    <a:pt x="501" y="45833"/>
                  </a:cubicBezTo>
                  <a:close/>
                  <a:moveTo>
                    <a:pt x="78891" y="48769"/>
                  </a:moveTo>
                  <a:cubicBezTo>
                    <a:pt x="78857" y="49336"/>
                    <a:pt x="78857" y="49869"/>
                    <a:pt x="78824" y="50437"/>
                  </a:cubicBezTo>
                  <a:lnTo>
                    <a:pt x="79224" y="50437"/>
                  </a:lnTo>
                  <a:cubicBezTo>
                    <a:pt x="79258" y="49869"/>
                    <a:pt x="79324" y="49336"/>
                    <a:pt x="79324" y="48769"/>
                  </a:cubicBezTo>
                  <a:close/>
                  <a:moveTo>
                    <a:pt x="168" y="49169"/>
                  </a:moveTo>
                  <a:cubicBezTo>
                    <a:pt x="201" y="49769"/>
                    <a:pt x="201" y="50303"/>
                    <a:pt x="268" y="50837"/>
                  </a:cubicBezTo>
                  <a:lnTo>
                    <a:pt x="668" y="50837"/>
                  </a:lnTo>
                  <a:cubicBezTo>
                    <a:pt x="635" y="50303"/>
                    <a:pt x="635" y="49769"/>
                    <a:pt x="601" y="49169"/>
                  </a:cubicBezTo>
                  <a:close/>
                  <a:moveTo>
                    <a:pt x="78724" y="52038"/>
                  </a:moveTo>
                  <a:cubicBezTo>
                    <a:pt x="78690" y="52638"/>
                    <a:pt x="78657" y="53172"/>
                    <a:pt x="78590" y="53706"/>
                  </a:cubicBezTo>
                  <a:lnTo>
                    <a:pt x="79024" y="53772"/>
                  </a:lnTo>
                  <a:cubicBezTo>
                    <a:pt x="79057" y="53205"/>
                    <a:pt x="79091" y="52671"/>
                    <a:pt x="79157" y="52104"/>
                  </a:cubicBezTo>
                  <a:lnTo>
                    <a:pt x="78724" y="52038"/>
                  </a:lnTo>
                  <a:close/>
                  <a:moveTo>
                    <a:pt x="768" y="52438"/>
                  </a:moveTo>
                  <a:lnTo>
                    <a:pt x="334" y="52471"/>
                  </a:lnTo>
                  <a:cubicBezTo>
                    <a:pt x="368" y="53038"/>
                    <a:pt x="435" y="53605"/>
                    <a:pt x="468" y="54139"/>
                  </a:cubicBezTo>
                  <a:lnTo>
                    <a:pt x="868" y="54106"/>
                  </a:lnTo>
                  <a:cubicBezTo>
                    <a:pt x="835" y="53539"/>
                    <a:pt x="801" y="53005"/>
                    <a:pt x="768" y="52438"/>
                  </a:cubicBezTo>
                  <a:close/>
                  <a:moveTo>
                    <a:pt x="78490" y="55440"/>
                  </a:moveTo>
                  <a:cubicBezTo>
                    <a:pt x="78390" y="55974"/>
                    <a:pt x="78357" y="56541"/>
                    <a:pt x="78257" y="57041"/>
                  </a:cubicBezTo>
                  <a:lnTo>
                    <a:pt x="78690" y="57108"/>
                  </a:lnTo>
                  <a:cubicBezTo>
                    <a:pt x="78757" y="56608"/>
                    <a:pt x="78824" y="56007"/>
                    <a:pt x="78891" y="55473"/>
                  </a:cubicBezTo>
                  <a:lnTo>
                    <a:pt x="78490" y="55440"/>
                  </a:lnTo>
                  <a:close/>
                  <a:moveTo>
                    <a:pt x="1002" y="55774"/>
                  </a:moveTo>
                  <a:lnTo>
                    <a:pt x="601" y="55807"/>
                  </a:lnTo>
                  <a:cubicBezTo>
                    <a:pt x="635" y="56374"/>
                    <a:pt x="701" y="56975"/>
                    <a:pt x="768" y="57475"/>
                  </a:cubicBezTo>
                  <a:lnTo>
                    <a:pt x="1168" y="57442"/>
                  </a:lnTo>
                  <a:cubicBezTo>
                    <a:pt x="1135" y="56874"/>
                    <a:pt x="1035" y="56341"/>
                    <a:pt x="1002" y="55774"/>
                  </a:cubicBezTo>
                  <a:close/>
                  <a:moveTo>
                    <a:pt x="77990" y="58676"/>
                  </a:moveTo>
                  <a:cubicBezTo>
                    <a:pt x="77857" y="59310"/>
                    <a:pt x="77723" y="59843"/>
                    <a:pt x="77590" y="60277"/>
                  </a:cubicBezTo>
                  <a:lnTo>
                    <a:pt x="78023" y="60377"/>
                  </a:lnTo>
                  <a:cubicBezTo>
                    <a:pt x="78190" y="59943"/>
                    <a:pt x="78324" y="59376"/>
                    <a:pt x="78390" y="58742"/>
                  </a:cubicBezTo>
                  <a:lnTo>
                    <a:pt x="77990" y="58676"/>
                  </a:lnTo>
                  <a:close/>
                  <a:moveTo>
                    <a:pt x="1435" y="59009"/>
                  </a:moveTo>
                  <a:lnTo>
                    <a:pt x="1002" y="59109"/>
                  </a:lnTo>
                  <a:cubicBezTo>
                    <a:pt x="1135" y="59777"/>
                    <a:pt x="1268" y="60344"/>
                    <a:pt x="1369" y="60777"/>
                  </a:cubicBezTo>
                  <a:lnTo>
                    <a:pt x="1802" y="60610"/>
                  </a:lnTo>
                  <a:cubicBezTo>
                    <a:pt x="1669" y="60177"/>
                    <a:pt x="1535" y="59676"/>
                    <a:pt x="1435" y="59009"/>
                  </a:cubicBezTo>
                  <a:close/>
                  <a:moveTo>
                    <a:pt x="78390" y="60277"/>
                  </a:moveTo>
                  <a:lnTo>
                    <a:pt x="77156" y="61378"/>
                  </a:lnTo>
                  <a:lnTo>
                    <a:pt x="77023" y="61478"/>
                  </a:lnTo>
                  <a:cubicBezTo>
                    <a:pt x="76856" y="61645"/>
                    <a:pt x="76489" y="61845"/>
                    <a:pt x="75555" y="62045"/>
                  </a:cubicBezTo>
                  <a:lnTo>
                    <a:pt x="75655" y="62478"/>
                  </a:lnTo>
                  <a:cubicBezTo>
                    <a:pt x="76489" y="62278"/>
                    <a:pt x="77023" y="62045"/>
                    <a:pt x="77323" y="61778"/>
                  </a:cubicBezTo>
                  <a:lnTo>
                    <a:pt x="78690" y="60544"/>
                  </a:lnTo>
                  <a:lnTo>
                    <a:pt x="78390" y="60277"/>
                  </a:lnTo>
                  <a:close/>
                  <a:moveTo>
                    <a:pt x="2636" y="61778"/>
                  </a:moveTo>
                  <a:lnTo>
                    <a:pt x="2469" y="62145"/>
                  </a:lnTo>
                  <a:cubicBezTo>
                    <a:pt x="2870" y="62278"/>
                    <a:pt x="3437" y="62445"/>
                    <a:pt x="4137" y="62545"/>
                  </a:cubicBezTo>
                  <a:lnTo>
                    <a:pt x="4204" y="62178"/>
                  </a:lnTo>
                  <a:cubicBezTo>
                    <a:pt x="3503" y="62011"/>
                    <a:pt x="3003" y="61878"/>
                    <a:pt x="2636" y="61778"/>
                  </a:cubicBezTo>
                  <a:close/>
                  <a:moveTo>
                    <a:pt x="5838" y="62378"/>
                  </a:moveTo>
                  <a:lnTo>
                    <a:pt x="5805" y="62812"/>
                  </a:lnTo>
                  <a:cubicBezTo>
                    <a:pt x="6305" y="62879"/>
                    <a:pt x="6872" y="62945"/>
                    <a:pt x="7473" y="63012"/>
                  </a:cubicBezTo>
                  <a:lnTo>
                    <a:pt x="7506" y="62612"/>
                  </a:lnTo>
                  <a:cubicBezTo>
                    <a:pt x="6872" y="62512"/>
                    <a:pt x="6339" y="62478"/>
                    <a:pt x="5838" y="62378"/>
                  </a:cubicBezTo>
                  <a:close/>
                  <a:moveTo>
                    <a:pt x="73920" y="62345"/>
                  </a:moveTo>
                  <a:cubicBezTo>
                    <a:pt x="73487" y="62445"/>
                    <a:pt x="72886" y="62512"/>
                    <a:pt x="72319" y="62612"/>
                  </a:cubicBezTo>
                  <a:lnTo>
                    <a:pt x="72353" y="63012"/>
                  </a:lnTo>
                  <a:cubicBezTo>
                    <a:pt x="72986" y="62945"/>
                    <a:pt x="73520" y="62879"/>
                    <a:pt x="74020" y="62779"/>
                  </a:cubicBezTo>
                  <a:lnTo>
                    <a:pt x="73920" y="62345"/>
                  </a:lnTo>
                  <a:close/>
                  <a:moveTo>
                    <a:pt x="9141" y="62779"/>
                  </a:moveTo>
                  <a:lnTo>
                    <a:pt x="9107" y="63179"/>
                  </a:lnTo>
                  <a:cubicBezTo>
                    <a:pt x="9641" y="63212"/>
                    <a:pt x="10175" y="63279"/>
                    <a:pt x="10775" y="63312"/>
                  </a:cubicBezTo>
                  <a:lnTo>
                    <a:pt x="10809" y="62879"/>
                  </a:lnTo>
                  <a:cubicBezTo>
                    <a:pt x="10208" y="62845"/>
                    <a:pt x="9674" y="62812"/>
                    <a:pt x="9141" y="62779"/>
                  </a:cubicBezTo>
                  <a:close/>
                  <a:moveTo>
                    <a:pt x="70651" y="62779"/>
                  </a:moveTo>
                  <a:cubicBezTo>
                    <a:pt x="70084" y="62845"/>
                    <a:pt x="69551" y="62879"/>
                    <a:pt x="68983" y="62945"/>
                  </a:cubicBezTo>
                  <a:lnTo>
                    <a:pt x="69017" y="63346"/>
                  </a:lnTo>
                  <a:cubicBezTo>
                    <a:pt x="69584" y="63312"/>
                    <a:pt x="70184" y="63279"/>
                    <a:pt x="70685" y="63179"/>
                  </a:cubicBezTo>
                  <a:lnTo>
                    <a:pt x="70651" y="62779"/>
                  </a:lnTo>
                  <a:close/>
                  <a:moveTo>
                    <a:pt x="12476" y="63012"/>
                  </a:moveTo>
                  <a:lnTo>
                    <a:pt x="12443" y="63446"/>
                  </a:lnTo>
                  <a:cubicBezTo>
                    <a:pt x="12977" y="63479"/>
                    <a:pt x="13511" y="63513"/>
                    <a:pt x="14111" y="63546"/>
                  </a:cubicBezTo>
                  <a:lnTo>
                    <a:pt x="14144" y="63146"/>
                  </a:lnTo>
                  <a:cubicBezTo>
                    <a:pt x="13544" y="63112"/>
                    <a:pt x="13010" y="63046"/>
                    <a:pt x="12476" y="63012"/>
                  </a:cubicBezTo>
                  <a:close/>
                  <a:moveTo>
                    <a:pt x="67349" y="63046"/>
                  </a:moveTo>
                  <a:cubicBezTo>
                    <a:pt x="66815" y="63112"/>
                    <a:pt x="66248" y="63146"/>
                    <a:pt x="65681" y="63179"/>
                  </a:cubicBezTo>
                  <a:lnTo>
                    <a:pt x="65714" y="63613"/>
                  </a:lnTo>
                  <a:cubicBezTo>
                    <a:pt x="66248" y="63546"/>
                    <a:pt x="66849" y="63513"/>
                    <a:pt x="67382" y="63479"/>
                  </a:cubicBezTo>
                  <a:lnTo>
                    <a:pt x="67349" y="63046"/>
                  </a:lnTo>
                  <a:close/>
                  <a:moveTo>
                    <a:pt x="15812" y="63212"/>
                  </a:moveTo>
                  <a:lnTo>
                    <a:pt x="15779" y="63646"/>
                  </a:lnTo>
                  <a:cubicBezTo>
                    <a:pt x="16313" y="63679"/>
                    <a:pt x="16846" y="63679"/>
                    <a:pt x="17447" y="63713"/>
                  </a:cubicBezTo>
                  <a:lnTo>
                    <a:pt x="17480" y="63312"/>
                  </a:lnTo>
                  <a:cubicBezTo>
                    <a:pt x="16880" y="63279"/>
                    <a:pt x="16346" y="63279"/>
                    <a:pt x="15812" y="63212"/>
                  </a:cubicBezTo>
                  <a:close/>
                  <a:moveTo>
                    <a:pt x="64047" y="63279"/>
                  </a:moveTo>
                  <a:cubicBezTo>
                    <a:pt x="63513" y="63312"/>
                    <a:pt x="62979" y="63312"/>
                    <a:pt x="62379" y="63346"/>
                  </a:cubicBezTo>
                  <a:lnTo>
                    <a:pt x="62379" y="63779"/>
                  </a:lnTo>
                  <a:cubicBezTo>
                    <a:pt x="62912" y="63779"/>
                    <a:pt x="63513" y="63713"/>
                    <a:pt x="64080" y="63679"/>
                  </a:cubicBezTo>
                  <a:lnTo>
                    <a:pt x="64047" y="63279"/>
                  </a:lnTo>
                  <a:close/>
                  <a:moveTo>
                    <a:pt x="19115" y="63346"/>
                  </a:moveTo>
                  <a:lnTo>
                    <a:pt x="19115" y="63779"/>
                  </a:lnTo>
                  <a:cubicBezTo>
                    <a:pt x="19648" y="63813"/>
                    <a:pt x="20215" y="63813"/>
                    <a:pt x="20782" y="63846"/>
                  </a:cubicBezTo>
                  <a:lnTo>
                    <a:pt x="20782" y="63446"/>
                  </a:lnTo>
                  <a:cubicBezTo>
                    <a:pt x="20182" y="63379"/>
                    <a:pt x="19648" y="63379"/>
                    <a:pt x="19115" y="63346"/>
                  </a:cubicBezTo>
                  <a:close/>
                  <a:moveTo>
                    <a:pt x="60711" y="63446"/>
                  </a:moveTo>
                  <a:cubicBezTo>
                    <a:pt x="60177" y="63479"/>
                    <a:pt x="59577" y="63513"/>
                    <a:pt x="59043" y="63513"/>
                  </a:cubicBezTo>
                  <a:lnTo>
                    <a:pt x="59043" y="63946"/>
                  </a:lnTo>
                  <a:cubicBezTo>
                    <a:pt x="59643" y="63879"/>
                    <a:pt x="60177" y="63879"/>
                    <a:pt x="60711" y="63846"/>
                  </a:cubicBezTo>
                  <a:lnTo>
                    <a:pt x="60711" y="63446"/>
                  </a:lnTo>
                  <a:close/>
                  <a:moveTo>
                    <a:pt x="22384" y="63513"/>
                  </a:moveTo>
                  <a:lnTo>
                    <a:pt x="22384" y="63946"/>
                  </a:lnTo>
                  <a:cubicBezTo>
                    <a:pt x="22951" y="63946"/>
                    <a:pt x="23518" y="63980"/>
                    <a:pt x="24051" y="63980"/>
                  </a:cubicBezTo>
                  <a:lnTo>
                    <a:pt x="24051" y="63546"/>
                  </a:lnTo>
                  <a:cubicBezTo>
                    <a:pt x="23484" y="63546"/>
                    <a:pt x="22951" y="63513"/>
                    <a:pt x="22384" y="63513"/>
                  </a:cubicBezTo>
                  <a:close/>
                  <a:moveTo>
                    <a:pt x="57375" y="63546"/>
                  </a:moveTo>
                  <a:cubicBezTo>
                    <a:pt x="56841" y="63546"/>
                    <a:pt x="56241" y="63613"/>
                    <a:pt x="55707" y="63613"/>
                  </a:cubicBezTo>
                  <a:lnTo>
                    <a:pt x="55707" y="64013"/>
                  </a:lnTo>
                  <a:cubicBezTo>
                    <a:pt x="56308" y="64013"/>
                    <a:pt x="56841" y="64013"/>
                    <a:pt x="57375" y="63980"/>
                  </a:cubicBezTo>
                  <a:lnTo>
                    <a:pt x="57375" y="63546"/>
                  </a:lnTo>
                  <a:close/>
                  <a:moveTo>
                    <a:pt x="25719" y="63613"/>
                  </a:moveTo>
                  <a:lnTo>
                    <a:pt x="25719" y="64013"/>
                  </a:lnTo>
                  <a:cubicBezTo>
                    <a:pt x="26286" y="64013"/>
                    <a:pt x="26853" y="64046"/>
                    <a:pt x="27387" y="64046"/>
                  </a:cubicBezTo>
                  <a:lnTo>
                    <a:pt x="27387" y="63646"/>
                  </a:lnTo>
                  <a:cubicBezTo>
                    <a:pt x="26820" y="63646"/>
                    <a:pt x="26286" y="63613"/>
                    <a:pt x="25719" y="63613"/>
                  </a:cubicBezTo>
                  <a:close/>
                  <a:moveTo>
                    <a:pt x="54039" y="63646"/>
                  </a:moveTo>
                  <a:cubicBezTo>
                    <a:pt x="53506" y="63646"/>
                    <a:pt x="52905" y="63679"/>
                    <a:pt x="52372" y="63679"/>
                  </a:cubicBezTo>
                  <a:lnTo>
                    <a:pt x="52372" y="64113"/>
                  </a:lnTo>
                  <a:cubicBezTo>
                    <a:pt x="52972" y="64113"/>
                    <a:pt x="53506" y="64113"/>
                    <a:pt x="54039" y="64046"/>
                  </a:cubicBezTo>
                  <a:lnTo>
                    <a:pt x="54039" y="63646"/>
                  </a:lnTo>
                  <a:close/>
                  <a:moveTo>
                    <a:pt x="29055" y="63679"/>
                  </a:moveTo>
                  <a:lnTo>
                    <a:pt x="29055" y="64113"/>
                  </a:lnTo>
                  <a:cubicBezTo>
                    <a:pt x="29622" y="64146"/>
                    <a:pt x="30189" y="64146"/>
                    <a:pt x="30723" y="64146"/>
                  </a:cubicBezTo>
                  <a:lnTo>
                    <a:pt x="30723" y="63713"/>
                  </a:lnTo>
                  <a:cubicBezTo>
                    <a:pt x="30189" y="63713"/>
                    <a:pt x="29622" y="63679"/>
                    <a:pt x="29055" y="63679"/>
                  </a:cubicBezTo>
                  <a:close/>
                  <a:moveTo>
                    <a:pt x="32391" y="63713"/>
                  </a:moveTo>
                  <a:lnTo>
                    <a:pt x="32391" y="64146"/>
                  </a:lnTo>
                  <a:cubicBezTo>
                    <a:pt x="32958" y="64180"/>
                    <a:pt x="33525" y="64180"/>
                    <a:pt x="34059" y="64180"/>
                  </a:cubicBezTo>
                  <a:lnTo>
                    <a:pt x="34059" y="63779"/>
                  </a:lnTo>
                  <a:cubicBezTo>
                    <a:pt x="33525" y="63713"/>
                    <a:pt x="32958" y="63713"/>
                    <a:pt x="32391" y="63713"/>
                  </a:cubicBezTo>
                  <a:close/>
                  <a:moveTo>
                    <a:pt x="45734" y="63779"/>
                  </a:moveTo>
                  <a:lnTo>
                    <a:pt x="45734" y="64180"/>
                  </a:lnTo>
                  <a:lnTo>
                    <a:pt x="47401" y="64180"/>
                  </a:lnTo>
                  <a:lnTo>
                    <a:pt x="47401" y="63779"/>
                  </a:lnTo>
                  <a:close/>
                  <a:moveTo>
                    <a:pt x="50704" y="63713"/>
                  </a:moveTo>
                  <a:cubicBezTo>
                    <a:pt x="50170" y="63779"/>
                    <a:pt x="49570" y="63779"/>
                    <a:pt x="49036" y="63779"/>
                  </a:cubicBezTo>
                  <a:lnTo>
                    <a:pt x="49036" y="64180"/>
                  </a:lnTo>
                  <a:cubicBezTo>
                    <a:pt x="49636" y="64146"/>
                    <a:pt x="50170" y="64146"/>
                    <a:pt x="50704" y="64146"/>
                  </a:cubicBezTo>
                  <a:lnTo>
                    <a:pt x="50704" y="63713"/>
                  </a:lnTo>
                  <a:close/>
                  <a:moveTo>
                    <a:pt x="35726" y="63813"/>
                  </a:moveTo>
                  <a:lnTo>
                    <a:pt x="35726" y="64213"/>
                  </a:lnTo>
                  <a:lnTo>
                    <a:pt x="37394" y="64213"/>
                  </a:lnTo>
                  <a:lnTo>
                    <a:pt x="37394" y="63813"/>
                  </a:lnTo>
                  <a:close/>
                  <a:moveTo>
                    <a:pt x="39062" y="63813"/>
                  </a:moveTo>
                  <a:lnTo>
                    <a:pt x="39062" y="64213"/>
                  </a:lnTo>
                  <a:lnTo>
                    <a:pt x="40730" y="64213"/>
                  </a:lnTo>
                  <a:lnTo>
                    <a:pt x="40730" y="63813"/>
                  </a:lnTo>
                  <a:close/>
                  <a:moveTo>
                    <a:pt x="42398" y="63813"/>
                  </a:moveTo>
                  <a:lnTo>
                    <a:pt x="42398" y="64213"/>
                  </a:lnTo>
                  <a:lnTo>
                    <a:pt x="44066" y="64213"/>
                  </a:lnTo>
                  <a:lnTo>
                    <a:pt x="44066" y="63813"/>
                  </a:lnTo>
                  <a:close/>
                </a:path>
              </a:pathLst>
            </a:custGeom>
            <a:solidFill>
              <a:srgbClr val="3E7E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2"/>
            <p:cNvSpPr/>
            <p:nvPr/>
          </p:nvSpPr>
          <p:spPr>
            <a:xfrm>
              <a:off x="5463250" y="3999650"/>
              <a:ext cx="628800" cy="416300"/>
            </a:xfrm>
            <a:custGeom>
              <a:rect b="b" l="l" r="r" t="t"/>
              <a:pathLst>
                <a:path extrusionOk="0" h="16652" w="25152">
                  <a:moveTo>
                    <a:pt x="12583" y="1"/>
                  </a:moveTo>
                  <a:cubicBezTo>
                    <a:pt x="6957" y="1"/>
                    <a:pt x="1289" y="176"/>
                    <a:pt x="901" y="514"/>
                  </a:cubicBezTo>
                  <a:cubicBezTo>
                    <a:pt x="167" y="1181"/>
                    <a:pt x="0" y="15291"/>
                    <a:pt x="901" y="16025"/>
                  </a:cubicBezTo>
                  <a:cubicBezTo>
                    <a:pt x="1386" y="16424"/>
                    <a:pt x="7291" y="16651"/>
                    <a:pt x="13012" y="16651"/>
                  </a:cubicBezTo>
                  <a:cubicBezTo>
                    <a:pt x="18296" y="16651"/>
                    <a:pt x="23423" y="16457"/>
                    <a:pt x="23984" y="16025"/>
                  </a:cubicBezTo>
                  <a:cubicBezTo>
                    <a:pt x="25151" y="15158"/>
                    <a:pt x="24851" y="1248"/>
                    <a:pt x="23984" y="514"/>
                  </a:cubicBezTo>
                  <a:cubicBezTo>
                    <a:pt x="23523" y="168"/>
                    <a:pt x="18073" y="1"/>
                    <a:pt x="12583"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2"/>
            <p:cNvSpPr/>
            <p:nvPr/>
          </p:nvSpPr>
          <p:spPr>
            <a:xfrm>
              <a:off x="5464900" y="3994325"/>
              <a:ext cx="537925" cy="426800"/>
            </a:xfrm>
            <a:custGeom>
              <a:rect b="b" l="l" r="r" t="t"/>
              <a:pathLst>
                <a:path extrusionOk="0" h="17072" w="21517">
                  <a:moveTo>
                    <a:pt x="12006" y="0"/>
                  </a:moveTo>
                  <a:cubicBezTo>
                    <a:pt x="6592" y="0"/>
                    <a:pt x="1154" y="161"/>
                    <a:pt x="735" y="560"/>
                  </a:cubicBezTo>
                  <a:cubicBezTo>
                    <a:pt x="101" y="1127"/>
                    <a:pt x="1" y="7632"/>
                    <a:pt x="67" y="10500"/>
                  </a:cubicBezTo>
                  <a:cubicBezTo>
                    <a:pt x="101" y="14070"/>
                    <a:pt x="334" y="16071"/>
                    <a:pt x="735" y="16405"/>
                  </a:cubicBezTo>
                  <a:cubicBezTo>
                    <a:pt x="1235" y="16872"/>
                    <a:pt x="7106" y="17072"/>
                    <a:pt x="12743" y="17072"/>
                  </a:cubicBezTo>
                  <a:cubicBezTo>
                    <a:pt x="16146" y="17072"/>
                    <a:pt x="19481" y="17005"/>
                    <a:pt x="21516" y="16838"/>
                  </a:cubicBezTo>
                  <a:lnTo>
                    <a:pt x="21483" y="16405"/>
                  </a:lnTo>
                  <a:cubicBezTo>
                    <a:pt x="19280" y="16577"/>
                    <a:pt x="16014" y="16654"/>
                    <a:pt x="12731" y="16654"/>
                  </a:cubicBezTo>
                  <a:cubicBezTo>
                    <a:pt x="7116" y="16654"/>
                    <a:pt x="1452" y="16429"/>
                    <a:pt x="968" y="16071"/>
                  </a:cubicBezTo>
                  <a:cubicBezTo>
                    <a:pt x="234" y="15404"/>
                    <a:pt x="234" y="1794"/>
                    <a:pt x="968" y="894"/>
                  </a:cubicBezTo>
                  <a:cubicBezTo>
                    <a:pt x="1416" y="616"/>
                    <a:pt x="7040" y="421"/>
                    <a:pt x="12684" y="421"/>
                  </a:cubicBezTo>
                  <a:cubicBezTo>
                    <a:pt x="15862" y="421"/>
                    <a:pt x="19045" y="483"/>
                    <a:pt x="21316" y="627"/>
                  </a:cubicBezTo>
                  <a:lnTo>
                    <a:pt x="21349" y="193"/>
                  </a:lnTo>
                  <a:cubicBezTo>
                    <a:pt x="19260" y="72"/>
                    <a:pt x="15638" y="0"/>
                    <a:pt x="1200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2"/>
            <p:cNvSpPr/>
            <p:nvPr/>
          </p:nvSpPr>
          <p:spPr>
            <a:xfrm>
              <a:off x="5573325" y="4112150"/>
              <a:ext cx="227675" cy="191725"/>
            </a:xfrm>
            <a:custGeom>
              <a:rect b="b" l="l" r="r" t="t"/>
              <a:pathLst>
                <a:path extrusionOk="0" h="7669" w="9107">
                  <a:moveTo>
                    <a:pt x="4678" y="0"/>
                  </a:moveTo>
                  <a:cubicBezTo>
                    <a:pt x="2939" y="0"/>
                    <a:pt x="1241" y="868"/>
                    <a:pt x="734" y="2652"/>
                  </a:cubicBezTo>
                  <a:cubicBezTo>
                    <a:pt x="0" y="5020"/>
                    <a:pt x="1735" y="7522"/>
                    <a:pt x="4237" y="7655"/>
                  </a:cubicBezTo>
                  <a:cubicBezTo>
                    <a:pt x="4358" y="7664"/>
                    <a:pt x="4479" y="7669"/>
                    <a:pt x="4601" y="7669"/>
                  </a:cubicBezTo>
                  <a:cubicBezTo>
                    <a:pt x="5860" y="7669"/>
                    <a:pt x="7155" y="7200"/>
                    <a:pt x="8006" y="6288"/>
                  </a:cubicBezTo>
                  <a:cubicBezTo>
                    <a:pt x="8907" y="5254"/>
                    <a:pt x="9107" y="3753"/>
                    <a:pt x="8640" y="2485"/>
                  </a:cubicBezTo>
                  <a:cubicBezTo>
                    <a:pt x="8406" y="1785"/>
                    <a:pt x="7906" y="1117"/>
                    <a:pt x="7239" y="684"/>
                  </a:cubicBezTo>
                  <a:cubicBezTo>
                    <a:pt x="6479" y="230"/>
                    <a:pt x="5573" y="0"/>
                    <a:pt x="46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2"/>
            <p:cNvSpPr/>
            <p:nvPr/>
          </p:nvSpPr>
          <p:spPr>
            <a:xfrm>
              <a:off x="5576650" y="4108375"/>
              <a:ext cx="224350" cy="200175"/>
            </a:xfrm>
            <a:custGeom>
              <a:rect b="b" l="l" r="r" t="t"/>
              <a:pathLst>
                <a:path extrusionOk="0" h="8007" w="8974">
                  <a:moveTo>
                    <a:pt x="4003" y="1"/>
                  </a:moveTo>
                  <a:cubicBezTo>
                    <a:pt x="2202" y="168"/>
                    <a:pt x="835" y="1235"/>
                    <a:pt x="368" y="2769"/>
                  </a:cubicBezTo>
                  <a:cubicBezTo>
                    <a:pt x="1" y="3970"/>
                    <a:pt x="201" y="5271"/>
                    <a:pt x="968" y="6305"/>
                  </a:cubicBezTo>
                  <a:cubicBezTo>
                    <a:pt x="1702" y="7339"/>
                    <a:pt x="2836" y="7973"/>
                    <a:pt x="4037" y="8007"/>
                  </a:cubicBezTo>
                  <a:lnTo>
                    <a:pt x="4337" y="8007"/>
                  </a:lnTo>
                  <a:cubicBezTo>
                    <a:pt x="5805" y="8007"/>
                    <a:pt x="7172" y="7473"/>
                    <a:pt x="8006" y="6572"/>
                  </a:cubicBezTo>
                  <a:cubicBezTo>
                    <a:pt x="8607" y="5938"/>
                    <a:pt x="8940" y="5104"/>
                    <a:pt x="8974" y="4237"/>
                  </a:cubicBezTo>
                  <a:lnTo>
                    <a:pt x="8540" y="4170"/>
                  </a:lnTo>
                  <a:cubicBezTo>
                    <a:pt x="8507" y="4971"/>
                    <a:pt x="8206" y="5705"/>
                    <a:pt x="7706" y="6272"/>
                  </a:cubicBezTo>
                  <a:cubicBezTo>
                    <a:pt x="6922" y="7119"/>
                    <a:pt x="5695" y="7612"/>
                    <a:pt x="4358" y="7612"/>
                  </a:cubicBezTo>
                  <a:cubicBezTo>
                    <a:pt x="4273" y="7612"/>
                    <a:pt x="4189" y="7610"/>
                    <a:pt x="4104" y="7606"/>
                  </a:cubicBezTo>
                  <a:cubicBezTo>
                    <a:pt x="3003" y="7573"/>
                    <a:pt x="2002" y="6972"/>
                    <a:pt x="1335" y="6038"/>
                  </a:cubicBezTo>
                  <a:cubicBezTo>
                    <a:pt x="668" y="5138"/>
                    <a:pt x="468" y="3970"/>
                    <a:pt x="801" y="2870"/>
                  </a:cubicBezTo>
                  <a:cubicBezTo>
                    <a:pt x="1201" y="1502"/>
                    <a:pt x="2436" y="601"/>
                    <a:pt x="4037" y="434"/>
                  </a:cubicBezTo>
                  <a:lnTo>
                    <a:pt x="400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2"/>
            <p:cNvSpPr/>
            <p:nvPr/>
          </p:nvSpPr>
          <p:spPr>
            <a:xfrm>
              <a:off x="4053900" y="4759150"/>
              <a:ext cx="492050" cy="169000"/>
            </a:xfrm>
            <a:custGeom>
              <a:rect b="b" l="l" r="r" t="t"/>
              <a:pathLst>
                <a:path extrusionOk="0" h="6760" w="19682">
                  <a:moveTo>
                    <a:pt x="2592" y="395"/>
                  </a:moveTo>
                  <a:cubicBezTo>
                    <a:pt x="6999" y="395"/>
                    <a:pt x="18046" y="1000"/>
                    <a:pt x="18814" y="1356"/>
                  </a:cubicBezTo>
                  <a:cubicBezTo>
                    <a:pt x="19181" y="1656"/>
                    <a:pt x="19214" y="5459"/>
                    <a:pt x="18747" y="6160"/>
                  </a:cubicBezTo>
                  <a:cubicBezTo>
                    <a:pt x="18565" y="6254"/>
                    <a:pt x="17855" y="6295"/>
                    <a:pt x="16818" y="6295"/>
                  </a:cubicBezTo>
                  <a:cubicBezTo>
                    <a:pt x="12366" y="6295"/>
                    <a:pt x="1884" y="5539"/>
                    <a:pt x="1235" y="5025"/>
                  </a:cubicBezTo>
                  <a:cubicBezTo>
                    <a:pt x="701" y="4392"/>
                    <a:pt x="501" y="989"/>
                    <a:pt x="834" y="489"/>
                  </a:cubicBezTo>
                  <a:cubicBezTo>
                    <a:pt x="995" y="424"/>
                    <a:pt x="1638" y="395"/>
                    <a:pt x="2592" y="395"/>
                  </a:cubicBezTo>
                  <a:close/>
                  <a:moveTo>
                    <a:pt x="2824" y="0"/>
                  </a:moveTo>
                  <a:cubicBezTo>
                    <a:pt x="2062" y="0"/>
                    <a:pt x="1474" y="17"/>
                    <a:pt x="1135" y="55"/>
                  </a:cubicBezTo>
                  <a:cubicBezTo>
                    <a:pt x="701" y="89"/>
                    <a:pt x="568" y="155"/>
                    <a:pt x="501" y="255"/>
                  </a:cubicBezTo>
                  <a:cubicBezTo>
                    <a:pt x="0" y="889"/>
                    <a:pt x="234" y="4558"/>
                    <a:pt x="868" y="5326"/>
                  </a:cubicBezTo>
                  <a:cubicBezTo>
                    <a:pt x="1468" y="6093"/>
                    <a:pt x="12643" y="6760"/>
                    <a:pt x="16679" y="6760"/>
                  </a:cubicBezTo>
                  <a:lnTo>
                    <a:pt x="17246" y="6760"/>
                  </a:lnTo>
                  <a:cubicBezTo>
                    <a:pt x="18747" y="6727"/>
                    <a:pt x="18981" y="6593"/>
                    <a:pt x="19047" y="6460"/>
                  </a:cubicBezTo>
                  <a:cubicBezTo>
                    <a:pt x="19548" y="5759"/>
                    <a:pt x="19681" y="1623"/>
                    <a:pt x="19047" y="1089"/>
                  </a:cubicBezTo>
                  <a:cubicBezTo>
                    <a:pt x="18503" y="631"/>
                    <a:pt x="7455" y="0"/>
                    <a:pt x="2824"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5" name="Shape 2605"/>
        <p:cNvGrpSpPr/>
        <p:nvPr/>
      </p:nvGrpSpPr>
      <p:grpSpPr>
        <a:xfrm>
          <a:off x="0" y="0"/>
          <a:ext cx="0" cy="0"/>
          <a:chOff x="0" y="0"/>
          <a:chExt cx="0" cy="0"/>
        </a:xfrm>
      </p:grpSpPr>
      <p:sp>
        <p:nvSpPr>
          <p:cNvPr id="2606" name="Google Shape;2606;p78"/>
          <p:cNvSpPr txBox="1"/>
          <p:nvPr>
            <p:ph type="title"/>
          </p:nvPr>
        </p:nvSpPr>
        <p:spPr>
          <a:xfrm>
            <a:off x="988575" y="1037924"/>
            <a:ext cx="3376200" cy="82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$20,000</a:t>
            </a:r>
            <a:endParaRPr/>
          </a:p>
        </p:txBody>
      </p:sp>
      <p:sp>
        <p:nvSpPr>
          <p:cNvPr id="2607" name="Google Shape;2607;p78"/>
          <p:cNvSpPr txBox="1"/>
          <p:nvPr>
            <p:ph idx="1" type="subTitle"/>
          </p:nvPr>
        </p:nvSpPr>
        <p:spPr>
          <a:xfrm>
            <a:off x="988575" y="1863703"/>
            <a:ext cx="3376200" cy="4233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Mars is actually a cold planet</a:t>
            </a:r>
            <a:endParaRPr/>
          </a:p>
        </p:txBody>
      </p:sp>
      <p:sp>
        <p:nvSpPr>
          <p:cNvPr id="2608" name="Google Shape;2608;p78"/>
          <p:cNvSpPr txBox="1"/>
          <p:nvPr>
            <p:ph idx="2" type="title"/>
          </p:nvPr>
        </p:nvSpPr>
        <p:spPr>
          <a:xfrm>
            <a:off x="4779200" y="1037924"/>
            <a:ext cx="3376200" cy="82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$15,000</a:t>
            </a:r>
            <a:endParaRPr/>
          </a:p>
        </p:txBody>
      </p:sp>
      <p:sp>
        <p:nvSpPr>
          <p:cNvPr id="2609" name="Google Shape;2609;p78"/>
          <p:cNvSpPr txBox="1"/>
          <p:nvPr>
            <p:ph idx="3" type="subTitle"/>
          </p:nvPr>
        </p:nvSpPr>
        <p:spPr>
          <a:xfrm>
            <a:off x="4779200" y="1863703"/>
            <a:ext cx="3376200" cy="4233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Venus has a beautiful name</a:t>
            </a:r>
            <a:endParaRPr/>
          </a:p>
        </p:txBody>
      </p:sp>
      <p:sp>
        <p:nvSpPr>
          <p:cNvPr id="2610" name="Google Shape;2610;p78"/>
          <p:cNvSpPr txBox="1"/>
          <p:nvPr>
            <p:ph idx="4" type="title"/>
          </p:nvPr>
        </p:nvSpPr>
        <p:spPr>
          <a:xfrm>
            <a:off x="4779200" y="2856499"/>
            <a:ext cx="3376200" cy="82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$45,000</a:t>
            </a:r>
            <a:endParaRPr/>
          </a:p>
        </p:txBody>
      </p:sp>
      <p:sp>
        <p:nvSpPr>
          <p:cNvPr id="2611" name="Google Shape;2611;p78"/>
          <p:cNvSpPr txBox="1"/>
          <p:nvPr>
            <p:ph idx="5" type="subTitle"/>
          </p:nvPr>
        </p:nvSpPr>
        <p:spPr>
          <a:xfrm>
            <a:off x="4779200" y="3682278"/>
            <a:ext cx="3376200" cy="4233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Saturn has several rings</a:t>
            </a:r>
            <a:endParaRPr/>
          </a:p>
        </p:txBody>
      </p:sp>
      <p:sp>
        <p:nvSpPr>
          <p:cNvPr id="2612" name="Google Shape;2612;p78"/>
          <p:cNvSpPr txBox="1"/>
          <p:nvPr>
            <p:ph idx="6" type="title"/>
          </p:nvPr>
        </p:nvSpPr>
        <p:spPr>
          <a:xfrm>
            <a:off x="988575" y="2856499"/>
            <a:ext cx="3376200" cy="82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$10,000</a:t>
            </a:r>
            <a:endParaRPr/>
          </a:p>
        </p:txBody>
      </p:sp>
      <p:sp>
        <p:nvSpPr>
          <p:cNvPr id="2613" name="Google Shape;2613;p78"/>
          <p:cNvSpPr txBox="1"/>
          <p:nvPr>
            <p:ph idx="7" type="subTitle"/>
          </p:nvPr>
        </p:nvSpPr>
        <p:spPr>
          <a:xfrm>
            <a:off x="988575" y="3682278"/>
            <a:ext cx="3376200" cy="4233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Mercury is a very small planet</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7" name="Shape 2617"/>
        <p:cNvGrpSpPr/>
        <p:nvPr/>
      </p:nvGrpSpPr>
      <p:grpSpPr>
        <a:xfrm>
          <a:off x="0" y="0"/>
          <a:ext cx="0" cy="0"/>
          <a:chOff x="0" y="0"/>
          <a:chExt cx="0" cy="0"/>
        </a:xfrm>
      </p:grpSpPr>
      <p:sp>
        <p:nvSpPr>
          <p:cNvPr id="2618" name="Google Shape;2618;p7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a:t>
            </a:r>
            <a:r>
              <a:rPr lang="en"/>
              <a:t>Management approach</a:t>
            </a:r>
            <a:endParaRPr/>
          </a:p>
        </p:txBody>
      </p:sp>
      <p:sp>
        <p:nvSpPr>
          <p:cNvPr id="2619" name="Google Shape;2619;p79"/>
          <p:cNvSpPr/>
          <p:nvPr/>
        </p:nvSpPr>
        <p:spPr>
          <a:xfrm>
            <a:off x="1257950" y="1874725"/>
            <a:ext cx="694800" cy="694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9"/>
          <p:cNvSpPr/>
          <p:nvPr/>
        </p:nvSpPr>
        <p:spPr>
          <a:xfrm>
            <a:off x="3235704" y="3193238"/>
            <a:ext cx="694800" cy="694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9"/>
          <p:cNvSpPr/>
          <p:nvPr/>
        </p:nvSpPr>
        <p:spPr>
          <a:xfrm>
            <a:off x="5213533" y="1874725"/>
            <a:ext cx="694800" cy="694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9"/>
          <p:cNvSpPr/>
          <p:nvPr/>
        </p:nvSpPr>
        <p:spPr>
          <a:xfrm>
            <a:off x="7191288" y="3193238"/>
            <a:ext cx="694800" cy="694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9"/>
          <p:cNvSpPr/>
          <p:nvPr/>
        </p:nvSpPr>
        <p:spPr>
          <a:xfrm>
            <a:off x="821838" y="2725400"/>
            <a:ext cx="1566900" cy="35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January</a:t>
            </a:r>
            <a:endParaRPr sz="1800">
              <a:solidFill>
                <a:schemeClr val="accent6"/>
              </a:solidFill>
              <a:latin typeface="Fira Sans Condensed ExtraBold"/>
              <a:ea typeface="Fira Sans Condensed ExtraBold"/>
              <a:cs typeface="Fira Sans Condensed ExtraBold"/>
              <a:sym typeface="Fira Sans Condensed ExtraBold"/>
            </a:endParaRPr>
          </a:p>
        </p:txBody>
      </p:sp>
      <p:sp>
        <p:nvSpPr>
          <p:cNvPr id="2624" name="Google Shape;2624;p79"/>
          <p:cNvSpPr/>
          <p:nvPr/>
        </p:nvSpPr>
        <p:spPr>
          <a:xfrm>
            <a:off x="2799638" y="2725400"/>
            <a:ext cx="1566900" cy="35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February</a:t>
            </a:r>
            <a:endParaRPr sz="1800">
              <a:solidFill>
                <a:schemeClr val="accent6"/>
              </a:solidFill>
              <a:latin typeface="Fira Sans Condensed ExtraBold"/>
              <a:ea typeface="Fira Sans Condensed ExtraBold"/>
              <a:cs typeface="Fira Sans Condensed ExtraBold"/>
              <a:sym typeface="Fira Sans Condensed ExtraBold"/>
            </a:endParaRPr>
          </a:p>
        </p:txBody>
      </p:sp>
      <p:sp>
        <p:nvSpPr>
          <p:cNvPr id="2625" name="Google Shape;2625;p79"/>
          <p:cNvSpPr/>
          <p:nvPr/>
        </p:nvSpPr>
        <p:spPr>
          <a:xfrm>
            <a:off x="4777438" y="2725400"/>
            <a:ext cx="1566900" cy="35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March</a:t>
            </a:r>
            <a:endParaRPr sz="1800">
              <a:solidFill>
                <a:schemeClr val="accent6"/>
              </a:solidFill>
              <a:latin typeface="Fira Sans Condensed ExtraBold"/>
              <a:ea typeface="Fira Sans Condensed ExtraBold"/>
              <a:cs typeface="Fira Sans Condensed ExtraBold"/>
              <a:sym typeface="Fira Sans Condensed ExtraBold"/>
            </a:endParaRPr>
          </a:p>
        </p:txBody>
      </p:sp>
      <p:sp>
        <p:nvSpPr>
          <p:cNvPr id="2626" name="Google Shape;2626;p79"/>
          <p:cNvSpPr/>
          <p:nvPr/>
        </p:nvSpPr>
        <p:spPr>
          <a:xfrm>
            <a:off x="6755238" y="2725400"/>
            <a:ext cx="1566900" cy="35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April</a:t>
            </a:r>
            <a:endParaRPr sz="1800">
              <a:solidFill>
                <a:schemeClr val="accent6"/>
              </a:solidFill>
              <a:latin typeface="Fira Sans Condensed ExtraBold"/>
              <a:ea typeface="Fira Sans Condensed ExtraBold"/>
              <a:cs typeface="Fira Sans Condensed ExtraBold"/>
              <a:sym typeface="Fira Sans Condensed ExtraBold"/>
            </a:endParaRPr>
          </a:p>
        </p:txBody>
      </p:sp>
      <p:sp>
        <p:nvSpPr>
          <p:cNvPr id="2627" name="Google Shape;2627;p79"/>
          <p:cNvSpPr/>
          <p:nvPr/>
        </p:nvSpPr>
        <p:spPr>
          <a:xfrm>
            <a:off x="2799688" y="1874738"/>
            <a:ext cx="1566900" cy="69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Despite being red, it’</a:t>
            </a:r>
            <a:r>
              <a:rPr lang="en">
                <a:solidFill>
                  <a:schemeClr val="dk1"/>
                </a:solidFill>
                <a:latin typeface="Albert Sans"/>
                <a:ea typeface="Albert Sans"/>
                <a:cs typeface="Albert Sans"/>
                <a:sym typeface="Albert Sans"/>
              </a:rPr>
              <a:t>s actually a cold place</a:t>
            </a:r>
            <a:endParaRPr>
              <a:solidFill>
                <a:schemeClr val="dk1"/>
              </a:solidFill>
              <a:latin typeface="Albert Sans"/>
              <a:ea typeface="Albert Sans"/>
              <a:cs typeface="Albert Sans"/>
              <a:sym typeface="Albert Sans"/>
            </a:endParaRPr>
          </a:p>
        </p:txBody>
      </p:sp>
      <p:sp>
        <p:nvSpPr>
          <p:cNvPr id="2628" name="Google Shape;2628;p79"/>
          <p:cNvSpPr/>
          <p:nvPr/>
        </p:nvSpPr>
        <p:spPr>
          <a:xfrm>
            <a:off x="6755238" y="1874738"/>
            <a:ext cx="1566900" cy="69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Mercury is the smallest planet of them all</a:t>
            </a:r>
            <a:endParaRPr>
              <a:solidFill>
                <a:schemeClr val="dk1"/>
              </a:solidFill>
              <a:latin typeface="Albert Sans"/>
              <a:ea typeface="Albert Sans"/>
              <a:cs typeface="Albert Sans"/>
              <a:sym typeface="Albert Sans"/>
            </a:endParaRPr>
          </a:p>
        </p:txBody>
      </p:sp>
      <p:sp>
        <p:nvSpPr>
          <p:cNvPr id="2629" name="Google Shape;2629;p79"/>
          <p:cNvSpPr/>
          <p:nvPr/>
        </p:nvSpPr>
        <p:spPr>
          <a:xfrm>
            <a:off x="4777438" y="3193250"/>
            <a:ext cx="1566900" cy="69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Saturn is a gas giant and has several rings</a:t>
            </a:r>
            <a:endParaRPr>
              <a:solidFill>
                <a:schemeClr val="dk1"/>
              </a:solidFill>
              <a:latin typeface="Albert Sans"/>
              <a:ea typeface="Albert Sans"/>
              <a:cs typeface="Albert Sans"/>
              <a:sym typeface="Albert Sans"/>
            </a:endParaRPr>
          </a:p>
        </p:txBody>
      </p:sp>
      <p:sp>
        <p:nvSpPr>
          <p:cNvPr id="2630" name="Google Shape;2630;p79"/>
          <p:cNvSpPr/>
          <p:nvPr/>
        </p:nvSpPr>
        <p:spPr>
          <a:xfrm>
            <a:off x="821838" y="3193250"/>
            <a:ext cx="1566900" cy="69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Venus is the second planet from the Sun</a:t>
            </a:r>
            <a:endParaRPr>
              <a:solidFill>
                <a:schemeClr val="dk1"/>
              </a:solidFill>
              <a:latin typeface="Albert Sans"/>
              <a:ea typeface="Albert Sans"/>
              <a:cs typeface="Albert Sans"/>
              <a:sym typeface="Albert Sans"/>
            </a:endParaRPr>
          </a:p>
        </p:txBody>
      </p:sp>
      <p:cxnSp>
        <p:nvCxnSpPr>
          <p:cNvPr id="2631" name="Google Shape;2631;p79"/>
          <p:cNvCxnSpPr>
            <a:endCxn id="2624" idx="1"/>
          </p:cNvCxnSpPr>
          <p:nvPr/>
        </p:nvCxnSpPr>
        <p:spPr>
          <a:xfrm>
            <a:off x="2388638" y="2901800"/>
            <a:ext cx="411000" cy="0"/>
          </a:xfrm>
          <a:prstGeom prst="straightConnector1">
            <a:avLst/>
          </a:prstGeom>
          <a:noFill/>
          <a:ln cap="flat" cmpd="sng" w="9525">
            <a:solidFill>
              <a:schemeClr val="dk1"/>
            </a:solidFill>
            <a:prstDash val="dash"/>
            <a:round/>
            <a:headEnd len="med" w="med" type="none"/>
            <a:tailEnd len="med" w="med" type="none"/>
          </a:ln>
        </p:spPr>
      </p:cxnSp>
      <p:cxnSp>
        <p:nvCxnSpPr>
          <p:cNvPr id="2632" name="Google Shape;2632;p79"/>
          <p:cNvCxnSpPr>
            <a:stCxn id="2624" idx="3"/>
            <a:endCxn id="2625" idx="1"/>
          </p:cNvCxnSpPr>
          <p:nvPr/>
        </p:nvCxnSpPr>
        <p:spPr>
          <a:xfrm>
            <a:off x="4366538" y="2901800"/>
            <a:ext cx="411000" cy="0"/>
          </a:xfrm>
          <a:prstGeom prst="straightConnector1">
            <a:avLst/>
          </a:prstGeom>
          <a:noFill/>
          <a:ln cap="flat" cmpd="sng" w="9525">
            <a:solidFill>
              <a:schemeClr val="dk1"/>
            </a:solidFill>
            <a:prstDash val="dash"/>
            <a:round/>
            <a:headEnd len="med" w="med" type="none"/>
            <a:tailEnd len="med" w="med" type="none"/>
          </a:ln>
        </p:spPr>
      </p:cxnSp>
      <p:cxnSp>
        <p:nvCxnSpPr>
          <p:cNvPr id="2633" name="Google Shape;2633;p79"/>
          <p:cNvCxnSpPr>
            <a:stCxn id="2625" idx="3"/>
            <a:endCxn id="2626" idx="1"/>
          </p:cNvCxnSpPr>
          <p:nvPr/>
        </p:nvCxnSpPr>
        <p:spPr>
          <a:xfrm>
            <a:off x="6344338" y="2901800"/>
            <a:ext cx="411000" cy="0"/>
          </a:xfrm>
          <a:prstGeom prst="straightConnector1">
            <a:avLst/>
          </a:prstGeom>
          <a:noFill/>
          <a:ln cap="flat" cmpd="sng" w="9525">
            <a:solidFill>
              <a:schemeClr val="dk1"/>
            </a:solidFill>
            <a:prstDash val="dash"/>
            <a:round/>
            <a:headEnd len="med" w="med" type="none"/>
            <a:tailEnd len="med" w="med" type="none"/>
          </a:ln>
        </p:spPr>
      </p:cxnSp>
      <p:grpSp>
        <p:nvGrpSpPr>
          <p:cNvPr id="2634" name="Google Shape;2634;p79"/>
          <p:cNvGrpSpPr/>
          <p:nvPr/>
        </p:nvGrpSpPr>
        <p:grpSpPr>
          <a:xfrm>
            <a:off x="3371980" y="3330141"/>
            <a:ext cx="422221" cy="421000"/>
            <a:chOff x="4655318" y="3927216"/>
            <a:chExt cx="422221" cy="421000"/>
          </a:xfrm>
        </p:grpSpPr>
        <p:sp>
          <p:nvSpPr>
            <p:cNvPr id="2635" name="Google Shape;2635;p79"/>
            <p:cNvSpPr/>
            <p:nvPr/>
          </p:nvSpPr>
          <p:spPr>
            <a:xfrm>
              <a:off x="4655318" y="4114596"/>
              <a:ext cx="233647" cy="233620"/>
            </a:xfrm>
            <a:custGeom>
              <a:rect b="b" l="l" r="r" t="t"/>
              <a:pathLst>
                <a:path extrusionOk="0" h="8604" w="8605">
                  <a:moveTo>
                    <a:pt x="2241" y="0"/>
                  </a:moveTo>
                  <a:lnTo>
                    <a:pt x="2241" y="0"/>
                  </a:lnTo>
                  <a:cubicBezTo>
                    <a:pt x="808" y="807"/>
                    <a:pt x="1" y="2330"/>
                    <a:pt x="1" y="3944"/>
                  </a:cubicBezTo>
                  <a:cubicBezTo>
                    <a:pt x="1" y="6543"/>
                    <a:pt x="2062" y="8604"/>
                    <a:pt x="4616" y="8604"/>
                  </a:cubicBezTo>
                  <a:cubicBezTo>
                    <a:pt x="6319" y="8604"/>
                    <a:pt x="7798" y="7708"/>
                    <a:pt x="8604" y="6363"/>
                  </a:cubicBezTo>
                  <a:lnTo>
                    <a:pt x="8604" y="6363"/>
                  </a:lnTo>
                  <a:cubicBezTo>
                    <a:pt x="8336" y="6408"/>
                    <a:pt x="7977" y="6408"/>
                    <a:pt x="7708" y="6408"/>
                  </a:cubicBezTo>
                  <a:lnTo>
                    <a:pt x="7215" y="6408"/>
                  </a:lnTo>
                  <a:cubicBezTo>
                    <a:pt x="6543" y="7080"/>
                    <a:pt x="5647" y="7484"/>
                    <a:pt x="4706" y="7484"/>
                  </a:cubicBezTo>
                  <a:cubicBezTo>
                    <a:pt x="2734" y="7484"/>
                    <a:pt x="1166" y="5915"/>
                    <a:pt x="1166" y="3944"/>
                  </a:cubicBezTo>
                  <a:cubicBezTo>
                    <a:pt x="1166" y="3003"/>
                    <a:pt x="1525" y="2062"/>
                    <a:pt x="2241" y="1434"/>
                  </a:cubicBezTo>
                  <a:cubicBezTo>
                    <a:pt x="2241" y="1255"/>
                    <a:pt x="2152" y="1031"/>
                    <a:pt x="2152" y="897"/>
                  </a:cubicBezTo>
                  <a:cubicBezTo>
                    <a:pt x="2152" y="583"/>
                    <a:pt x="2152" y="269"/>
                    <a:pt x="2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9"/>
            <p:cNvSpPr/>
            <p:nvPr/>
          </p:nvSpPr>
          <p:spPr>
            <a:xfrm>
              <a:off x="4711306" y="4185165"/>
              <a:ext cx="109533" cy="108311"/>
            </a:xfrm>
            <a:custGeom>
              <a:rect b="b" l="l" r="r" t="t"/>
              <a:pathLst>
                <a:path extrusionOk="0" h="3989" w="4034">
                  <a:moveTo>
                    <a:pt x="448" y="0"/>
                  </a:moveTo>
                  <a:cubicBezTo>
                    <a:pt x="179" y="404"/>
                    <a:pt x="45" y="897"/>
                    <a:pt x="45" y="1434"/>
                  </a:cubicBezTo>
                  <a:cubicBezTo>
                    <a:pt x="0" y="2823"/>
                    <a:pt x="1165" y="3988"/>
                    <a:pt x="2644" y="3988"/>
                  </a:cubicBezTo>
                  <a:cubicBezTo>
                    <a:pt x="3137" y="3988"/>
                    <a:pt x="3630" y="3809"/>
                    <a:pt x="4033" y="3585"/>
                  </a:cubicBezTo>
                  <a:cubicBezTo>
                    <a:pt x="2286" y="3047"/>
                    <a:pt x="941" y="1703"/>
                    <a:pt x="4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9"/>
            <p:cNvSpPr/>
            <p:nvPr/>
          </p:nvSpPr>
          <p:spPr>
            <a:xfrm>
              <a:off x="4738079" y="4030640"/>
              <a:ext cx="234842" cy="233620"/>
            </a:xfrm>
            <a:custGeom>
              <a:rect b="b" l="l" r="r" t="t"/>
              <a:pathLst>
                <a:path extrusionOk="0" h="8604" w="8649">
                  <a:moveTo>
                    <a:pt x="2241" y="1"/>
                  </a:moveTo>
                  <a:cubicBezTo>
                    <a:pt x="851" y="852"/>
                    <a:pt x="0" y="2331"/>
                    <a:pt x="0" y="3989"/>
                  </a:cubicBezTo>
                  <a:cubicBezTo>
                    <a:pt x="0" y="6543"/>
                    <a:pt x="2061" y="8604"/>
                    <a:pt x="4660" y="8604"/>
                  </a:cubicBezTo>
                  <a:cubicBezTo>
                    <a:pt x="6318" y="8604"/>
                    <a:pt x="7842" y="7708"/>
                    <a:pt x="8648" y="6363"/>
                  </a:cubicBezTo>
                  <a:lnTo>
                    <a:pt x="8648" y="6363"/>
                  </a:lnTo>
                  <a:cubicBezTo>
                    <a:pt x="8379" y="6453"/>
                    <a:pt x="8021" y="6453"/>
                    <a:pt x="7752" y="6453"/>
                  </a:cubicBezTo>
                  <a:lnTo>
                    <a:pt x="7259" y="6453"/>
                  </a:lnTo>
                  <a:cubicBezTo>
                    <a:pt x="6587" y="7125"/>
                    <a:pt x="5646" y="7484"/>
                    <a:pt x="4705" y="7484"/>
                  </a:cubicBezTo>
                  <a:cubicBezTo>
                    <a:pt x="2778" y="7484"/>
                    <a:pt x="1165" y="5915"/>
                    <a:pt x="1165" y="3989"/>
                  </a:cubicBezTo>
                  <a:cubicBezTo>
                    <a:pt x="1165" y="3003"/>
                    <a:pt x="1568" y="2062"/>
                    <a:pt x="2241" y="1434"/>
                  </a:cubicBezTo>
                  <a:cubicBezTo>
                    <a:pt x="2241" y="1255"/>
                    <a:pt x="2196" y="1076"/>
                    <a:pt x="2196" y="897"/>
                  </a:cubicBezTo>
                  <a:cubicBezTo>
                    <a:pt x="2196" y="628"/>
                    <a:pt x="2196" y="269"/>
                    <a:pt x="22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9"/>
            <p:cNvSpPr/>
            <p:nvPr/>
          </p:nvSpPr>
          <p:spPr>
            <a:xfrm>
              <a:off x="4795262" y="4102431"/>
              <a:ext cx="109506" cy="107089"/>
            </a:xfrm>
            <a:custGeom>
              <a:rect b="b" l="l" r="r" t="t"/>
              <a:pathLst>
                <a:path extrusionOk="0" h="3944" w="4033">
                  <a:moveTo>
                    <a:pt x="448" y="0"/>
                  </a:moveTo>
                  <a:cubicBezTo>
                    <a:pt x="135" y="359"/>
                    <a:pt x="45" y="896"/>
                    <a:pt x="45" y="1389"/>
                  </a:cubicBezTo>
                  <a:cubicBezTo>
                    <a:pt x="0" y="2778"/>
                    <a:pt x="1165" y="3944"/>
                    <a:pt x="2599" y="3944"/>
                  </a:cubicBezTo>
                  <a:cubicBezTo>
                    <a:pt x="3092" y="3944"/>
                    <a:pt x="3630" y="3809"/>
                    <a:pt x="4033" y="3585"/>
                  </a:cubicBezTo>
                  <a:cubicBezTo>
                    <a:pt x="2285" y="3003"/>
                    <a:pt x="941" y="1658"/>
                    <a:pt x="4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9"/>
            <p:cNvSpPr/>
            <p:nvPr/>
          </p:nvSpPr>
          <p:spPr>
            <a:xfrm>
              <a:off x="4877996" y="3983178"/>
              <a:ext cx="143582" cy="142388"/>
            </a:xfrm>
            <a:custGeom>
              <a:rect b="b" l="l" r="r" t="t"/>
              <a:pathLst>
                <a:path extrusionOk="0" h="5244" w="5288">
                  <a:moveTo>
                    <a:pt x="3137" y="1076"/>
                  </a:moveTo>
                  <a:lnTo>
                    <a:pt x="3137" y="4168"/>
                  </a:lnTo>
                  <a:lnTo>
                    <a:pt x="2241" y="4168"/>
                  </a:lnTo>
                  <a:lnTo>
                    <a:pt x="2241" y="1076"/>
                  </a:lnTo>
                  <a:close/>
                  <a:moveTo>
                    <a:pt x="2644" y="1"/>
                  </a:moveTo>
                  <a:cubicBezTo>
                    <a:pt x="1165" y="1"/>
                    <a:pt x="0" y="1166"/>
                    <a:pt x="0" y="2645"/>
                  </a:cubicBezTo>
                  <a:cubicBezTo>
                    <a:pt x="0" y="4079"/>
                    <a:pt x="1210" y="5244"/>
                    <a:pt x="2644" y="5244"/>
                  </a:cubicBezTo>
                  <a:cubicBezTo>
                    <a:pt x="4123" y="5244"/>
                    <a:pt x="5288" y="4079"/>
                    <a:pt x="5288" y="2645"/>
                  </a:cubicBezTo>
                  <a:cubicBezTo>
                    <a:pt x="5288" y="1166"/>
                    <a:pt x="4123" y="1"/>
                    <a:pt x="26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9"/>
            <p:cNvSpPr/>
            <p:nvPr/>
          </p:nvSpPr>
          <p:spPr>
            <a:xfrm>
              <a:off x="4823229" y="3927216"/>
              <a:ext cx="254310" cy="251894"/>
            </a:xfrm>
            <a:custGeom>
              <a:rect b="b" l="l" r="r" t="t"/>
              <a:pathLst>
                <a:path extrusionOk="0" h="9277" w="9366">
                  <a:moveTo>
                    <a:pt x="4661" y="1166"/>
                  </a:moveTo>
                  <a:cubicBezTo>
                    <a:pt x="6632" y="1166"/>
                    <a:pt x="8201" y="2734"/>
                    <a:pt x="8201" y="4706"/>
                  </a:cubicBezTo>
                  <a:cubicBezTo>
                    <a:pt x="8201" y="6677"/>
                    <a:pt x="6632" y="8246"/>
                    <a:pt x="4661" y="8246"/>
                  </a:cubicBezTo>
                  <a:cubicBezTo>
                    <a:pt x="2689" y="8246"/>
                    <a:pt x="1121" y="6677"/>
                    <a:pt x="1121" y="4706"/>
                  </a:cubicBezTo>
                  <a:cubicBezTo>
                    <a:pt x="1121" y="2734"/>
                    <a:pt x="2689" y="1166"/>
                    <a:pt x="4661" y="1166"/>
                  </a:cubicBezTo>
                  <a:close/>
                  <a:moveTo>
                    <a:pt x="4661" y="1"/>
                  </a:moveTo>
                  <a:cubicBezTo>
                    <a:pt x="2062" y="1"/>
                    <a:pt x="1" y="2062"/>
                    <a:pt x="1" y="4661"/>
                  </a:cubicBezTo>
                  <a:cubicBezTo>
                    <a:pt x="1" y="7215"/>
                    <a:pt x="2062" y="9276"/>
                    <a:pt x="4661" y="9276"/>
                  </a:cubicBezTo>
                  <a:cubicBezTo>
                    <a:pt x="7260" y="9276"/>
                    <a:pt x="9321" y="7215"/>
                    <a:pt x="9321" y="4661"/>
                  </a:cubicBezTo>
                  <a:cubicBezTo>
                    <a:pt x="9366" y="2107"/>
                    <a:pt x="7260" y="1"/>
                    <a:pt x="4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1" name="Google Shape;2641;p79"/>
          <p:cNvGrpSpPr/>
          <p:nvPr/>
        </p:nvGrpSpPr>
        <p:grpSpPr>
          <a:xfrm>
            <a:off x="7344123" y="3330159"/>
            <a:ext cx="365038" cy="421000"/>
            <a:chOff x="6891598" y="2626584"/>
            <a:chExt cx="365038" cy="421000"/>
          </a:xfrm>
        </p:grpSpPr>
        <p:sp>
          <p:nvSpPr>
            <p:cNvPr id="2642" name="Google Shape;2642;p79"/>
            <p:cNvSpPr/>
            <p:nvPr/>
          </p:nvSpPr>
          <p:spPr>
            <a:xfrm>
              <a:off x="7060731" y="2903974"/>
              <a:ext cx="24356" cy="97369"/>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9"/>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9"/>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9"/>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9"/>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9"/>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9"/>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9" name="Google Shape;2649;p79"/>
          <p:cNvGrpSpPr/>
          <p:nvPr/>
        </p:nvGrpSpPr>
        <p:grpSpPr>
          <a:xfrm>
            <a:off x="5350425" y="2042666"/>
            <a:ext cx="421000" cy="358956"/>
            <a:chOff x="6140913" y="2697154"/>
            <a:chExt cx="421000" cy="358956"/>
          </a:xfrm>
        </p:grpSpPr>
        <p:sp>
          <p:nvSpPr>
            <p:cNvPr id="2650" name="Google Shape;2650;p79"/>
            <p:cNvSpPr/>
            <p:nvPr/>
          </p:nvSpPr>
          <p:spPr>
            <a:xfrm>
              <a:off x="6401278" y="2747033"/>
              <a:ext cx="160634" cy="113172"/>
            </a:xfrm>
            <a:custGeom>
              <a:rect b="b" l="l" r="r" t="t"/>
              <a:pathLst>
                <a:path extrusionOk="0" h="4168" w="5916">
                  <a:moveTo>
                    <a:pt x="1" y="1"/>
                  </a:moveTo>
                  <a:lnTo>
                    <a:pt x="2689" y="4168"/>
                  </a:lnTo>
                  <a:lnTo>
                    <a:pt x="5915" y="4168"/>
                  </a:lnTo>
                  <a:lnTo>
                    <a:pt x="15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9"/>
            <p:cNvSpPr/>
            <p:nvPr/>
          </p:nvSpPr>
          <p:spPr>
            <a:xfrm>
              <a:off x="6256501" y="2747033"/>
              <a:ext cx="188601" cy="113172"/>
            </a:xfrm>
            <a:custGeom>
              <a:rect b="b" l="l" r="r" t="t"/>
              <a:pathLst>
                <a:path extrusionOk="0" h="4168" w="6946">
                  <a:moveTo>
                    <a:pt x="2734" y="1"/>
                  </a:moveTo>
                  <a:lnTo>
                    <a:pt x="0" y="4168"/>
                  </a:lnTo>
                  <a:lnTo>
                    <a:pt x="6946" y="4168"/>
                  </a:lnTo>
                  <a:lnTo>
                    <a:pt x="42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9"/>
            <p:cNvSpPr/>
            <p:nvPr/>
          </p:nvSpPr>
          <p:spPr>
            <a:xfrm>
              <a:off x="6140913" y="2747033"/>
              <a:ext cx="160634" cy="113172"/>
            </a:xfrm>
            <a:custGeom>
              <a:rect b="b" l="l" r="r" t="t"/>
              <a:pathLst>
                <a:path extrusionOk="0" h="4168" w="5916">
                  <a:moveTo>
                    <a:pt x="4347" y="1"/>
                  </a:moveTo>
                  <a:lnTo>
                    <a:pt x="0" y="4168"/>
                  </a:lnTo>
                  <a:lnTo>
                    <a:pt x="3227" y="4168"/>
                  </a:lnTo>
                  <a:lnTo>
                    <a:pt x="59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9"/>
            <p:cNvSpPr/>
            <p:nvPr/>
          </p:nvSpPr>
          <p:spPr>
            <a:xfrm>
              <a:off x="6395196" y="2884533"/>
              <a:ext cx="166716" cy="165494"/>
            </a:xfrm>
            <a:custGeom>
              <a:rect b="b" l="l" r="r" t="t"/>
              <a:pathLst>
                <a:path extrusionOk="0" h="6095" w="6140">
                  <a:moveTo>
                    <a:pt x="2958" y="0"/>
                  </a:moveTo>
                  <a:lnTo>
                    <a:pt x="1" y="6094"/>
                  </a:lnTo>
                  <a:lnTo>
                    <a:pt x="61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9"/>
            <p:cNvSpPr/>
            <p:nvPr/>
          </p:nvSpPr>
          <p:spPr>
            <a:xfrm>
              <a:off x="6255279" y="2885728"/>
              <a:ext cx="82761" cy="170382"/>
            </a:xfrm>
            <a:custGeom>
              <a:rect b="b" l="l" r="r" t="t"/>
              <a:pathLst>
                <a:path extrusionOk="0" h="6275" w="3048">
                  <a:moveTo>
                    <a:pt x="0" y="1"/>
                  </a:moveTo>
                  <a:lnTo>
                    <a:pt x="3047" y="6274"/>
                  </a:lnTo>
                  <a:lnTo>
                    <a:pt x="30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9"/>
            <p:cNvSpPr/>
            <p:nvPr/>
          </p:nvSpPr>
          <p:spPr>
            <a:xfrm>
              <a:off x="6140913" y="2885728"/>
              <a:ext cx="166716" cy="164300"/>
            </a:xfrm>
            <a:custGeom>
              <a:rect b="b" l="l" r="r" t="t"/>
              <a:pathLst>
                <a:path extrusionOk="0" h="6051" w="6140">
                  <a:moveTo>
                    <a:pt x="0" y="1"/>
                  </a:moveTo>
                  <a:lnTo>
                    <a:pt x="6139" y="6050"/>
                  </a:lnTo>
                  <a:lnTo>
                    <a:pt x="31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9"/>
            <p:cNvSpPr/>
            <p:nvPr/>
          </p:nvSpPr>
          <p:spPr>
            <a:xfrm>
              <a:off x="6364785" y="2885728"/>
              <a:ext cx="82761" cy="170382"/>
            </a:xfrm>
            <a:custGeom>
              <a:rect b="b" l="l" r="r" t="t"/>
              <a:pathLst>
                <a:path extrusionOk="0" h="6275" w="3048">
                  <a:moveTo>
                    <a:pt x="0" y="1"/>
                  </a:moveTo>
                  <a:lnTo>
                    <a:pt x="0" y="6274"/>
                  </a:lnTo>
                  <a:lnTo>
                    <a:pt x="30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9"/>
            <p:cNvSpPr/>
            <p:nvPr/>
          </p:nvSpPr>
          <p:spPr>
            <a:xfrm>
              <a:off x="6338013" y="2697154"/>
              <a:ext cx="24356" cy="24356"/>
            </a:xfrm>
            <a:custGeom>
              <a:rect b="b" l="l" r="r" t="t"/>
              <a:pathLst>
                <a:path extrusionOk="0" h="897" w="897">
                  <a:moveTo>
                    <a:pt x="0" y="0"/>
                  </a:moveTo>
                  <a:lnTo>
                    <a:pt x="0" y="897"/>
                  </a:lnTo>
                  <a:lnTo>
                    <a:pt x="897" y="897"/>
                  </a:lnTo>
                  <a:lnTo>
                    <a:pt x="8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9"/>
            <p:cNvSpPr/>
            <p:nvPr/>
          </p:nvSpPr>
          <p:spPr>
            <a:xfrm>
              <a:off x="6395196" y="2697154"/>
              <a:ext cx="24356" cy="24356"/>
            </a:xfrm>
            <a:custGeom>
              <a:rect b="b" l="l" r="r" t="t"/>
              <a:pathLst>
                <a:path extrusionOk="0" h="897" w="897">
                  <a:moveTo>
                    <a:pt x="1" y="0"/>
                  </a:moveTo>
                  <a:lnTo>
                    <a:pt x="1" y="897"/>
                  </a:lnTo>
                  <a:lnTo>
                    <a:pt x="897" y="897"/>
                  </a:lnTo>
                  <a:lnTo>
                    <a:pt x="8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9"/>
            <p:cNvSpPr/>
            <p:nvPr/>
          </p:nvSpPr>
          <p:spPr>
            <a:xfrm>
              <a:off x="6283273" y="2697154"/>
              <a:ext cx="24356" cy="24356"/>
            </a:xfrm>
            <a:custGeom>
              <a:rect b="b" l="l" r="r" t="t"/>
              <a:pathLst>
                <a:path extrusionOk="0" h="897" w="897">
                  <a:moveTo>
                    <a:pt x="0" y="0"/>
                  </a:moveTo>
                  <a:lnTo>
                    <a:pt x="0" y="897"/>
                  </a:lnTo>
                  <a:lnTo>
                    <a:pt x="896" y="897"/>
                  </a:lnTo>
                  <a:lnTo>
                    <a:pt x="8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0" name="Google Shape;2660;p79"/>
          <p:cNvGrpSpPr/>
          <p:nvPr/>
        </p:nvGrpSpPr>
        <p:grpSpPr>
          <a:xfrm>
            <a:off x="1394879" y="2052998"/>
            <a:ext cx="421000" cy="338266"/>
            <a:chOff x="4643154" y="3299423"/>
            <a:chExt cx="421000" cy="338266"/>
          </a:xfrm>
        </p:grpSpPr>
        <p:sp>
          <p:nvSpPr>
            <p:cNvPr id="2661" name="Google Shape;2661;p79"/>
            <p:cNvSpPr/>
            <p:nvPr/>
          </p:nvSpPr>
          <p:spPr>
            <a:xfrm>
              <a:off x="4923014" y="3355385"/>
              <a:ext cx="86399" cy="115615"/>
            </a:xfrm>
            <a:custGeom>
              <a:rect b="b" l="l" r="r" t="t"/>
              <a:pathLst>
                <a:path extrusionOk="0" h="4258" w="3182">
                  <a:moveTo>
                    <a:pt x="2061" y="1658"/>
                  </a:moveTo>
                  <a:lnTo>
                    <a:pt x="2061" y="2554"/>
                  </a:lnTo>
                  <a:lnTo>
                    <a:pt x="1165" y="2554"/>
                  </a:lnTo>
                  <a:lnTo>
                    <a:pt x="1165" y="1658"/>
                  </a:lnTo>
                  <a:close/>
                  <a:moveTo>
                    <a:pt x="0" y="0"/>
                  </a:moveTo>
                  <a:lnTo>
                    <a:pt x="0" y="4257"/>
                  </a:lnTo>
                  <a:lnTo>
                    <a:pt x="2241" y="4257"/>
                  </a:lnTo>
                  <a:cubicBezTo>
                    <a:pt x="2330" y="3809"/>
                    <a:pt x="2733" y="3406"/>
                    <a:pt x="3182" y="3316"/>
                  </a:cubicBezTo>
                  <a:lnTo>
                    <a:pt x="3182" y="941"/>
                  </a:lnTo>
                  <a:cubicBezTo>
                    <a:pt x="2733" y="762"/>
                    <a:pt x="2375" y="448"/>
                    <a:pt x="2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9"/>
            <p:cNvSpPr/>
            <p:nvPr/>
          </p:nvSpPr>
          <p:spPr>
            <a:xfrm>
              <a:off x="4809843" y="3299423"/>
              <a:ext cx="88843" cy="226316"/>
            </a:xfrm>
            <a:custGeom>
              <a:rect b="b" l="l" r="r" t="t"/>
              <a:pathLst>
                <a:path extrusionOk="0" h="8335" w="3272">
                  <a:moveTo>
                    <a:pt x="1" y="0"/>
                  </a:moveTo>
                  <a:lnTo>
                    <a:pt x="1" y="8335"/>
                  </a:lnTo>
                  <a:lnTo>
                    <a:pt x="3272" y="8335"/>
                  </a:lnTo>
                  <a:lnTo>
                    <a:pt x="32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9"/>
            <p:cNvSpPr/>
            <p:nvPr/>
          </p:nvSpPr>
          <p:spPr>
            <a:xfrm>
              <a:off x="4643154" y="3606029"/>
              <a:ext cx="141166" cy="30438"/>
            </a:xfrm>
            <a:custGeom>
              <a:rect b="b" l="l" r="r" t="t"/>
              <a:pathLst>
                <a:path extrusionOk="0" h="1121" w="5199">
                  <a:moveTo>
                    <a:pt x="1" y="0"/>
                  </a:moveTo>
                  <a:lnTo>
                    <a:pt x="1" y="1120"/>
                  </a:lnTo>
                  <a:lnTo>
                    <a:pt x="5199" y="1120"/>
                  </a:lnTo>
                  <a:lnTo>
                    <a:pt x="5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9"/>
            <p:cNvSpPr/>
            <p:nvPr/>
          </p:nvSpPr>
          <p:spPr>
            <a:xfrm>
              <a:off x="4921793" y="3299423"/>
              <a:ext cx="142361" cy="225094"/>
            </a:xfrm>
            <a:custGeom>
              <a:rect b="b" l="l" r="r" t="t"/>
              <a:pathLst>
                <a:path extrusionOk="0" h="8290" w="5243">
                  <a:moveTo>
                    <a:pt x="0" y="0"/>
                  </a:moveTo>
                  <a:lnTo>
                    <a:pt x="0" y="1120"/>
                  </a:lnTo>
                  <a:lnTo>
                    <a:pt x="3092" y="1120"/>
                  </a:lnTo>
                  <a:lnTo>
                    <a:pt x="3092" y="1568"/>
                  </a:lnTo>
                  <a:cubicBezTo>
                    <a:pt x="3092" y="1882"/>
                    <a:pt x="3361" y="2106"/>
                    <a:pt x="3675" y="2106"/>
                  </a:cubicBezTo>
                  <a:lnTo>
                    <a:pt x="4123" y="2106"/>
                  </a:lnTo>
                  <a:lnTo>
                    <a:pt x="4123" y="6139"/>
                  </a:lnTo>
                  <a:lnTo>
                    <a:pt x="3675" y="6139"/>
                  </a:lnTo>
                  <a:cubicBezTo>
                    <a:pt x="3316" y="6139"/>
                    <a:pt x="3092" y="6408"/>
                    <a:pt x="3092" y="6721"/>
                  </a:cubicBezTo>
                  <a:lnTo>
                    <a:pt x="3092" y="7170"/>
                  </a:lnTo>
                  <a:lnTo>
                    <a:pt x="0" y="7170"/>
                  </a:lnTo>
                  <a:lnTo>
                    <a:pt x="0" y="8290"/>
                  </a:lnTo>
                  <a:lnTo>
                    <a:pt x="5243" y="8290"/>
                  </a:lnTo>
                  <a:lnTo>
                    <a:pt x="5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9"/>
            <p:cNvSpPr/>
            <p:nvPr/>
          </p:nvSpPr>
          <p:spPr>
            <a:xfrm>
              <a:off x="4809843" y="3551263"/>
              <a:ext cx="88843" cy="86426"/>
            </a:xfrm>
            <a:custGeom>
              <a:rect b="b" l="l" r="r" t="t"/>
              <a:pathLst>
                <a:path extrusionOk="0" h="3183" w="3272">
                  <a:moveTo>
                    <a:pt x="1" y="1"/>
                  </a:moveTo>
                  <a:lnTo>
                    <a:pt x="1" y="3182"/>
                  </a:lnTo>
                  <a:lnTo>
                    <a:pt x="3272" y="3182"/>
                  </a:lnTo>
                  <a:lnTo>
                    <a:pt x="32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9"/>
            <p:cNvSpPr/>
            <p:nvPr/>
          </p:nvSpPr>
          <p:spPr>
            <a:xfrm>
              <a:off x="4643154" y="3551263"/>
              <a:ext cx="141166" cy="30438"/>
            </a:xfrm>
            <a:custGeom>
              <a:rect b="b" l="l" r="r" t="t"/>
              <a:pathLst>
                <a:path extrusionOk="0" h="1121" w="5199">
                  <a:moveTo>
                    <a:pt x="1" y="1"/>
                  </a:moveTo>
                  <a:lnTo>
                    <a:pt x="1" y="1121"/>
                  </a:lnTo>
                  <a:lnTo>
                    <a:pt x="5199" y="1121"/>
                  </a:lnTo>
                  <a:lnTo>
                    <a:pt x="51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9"/>
            <p:cNvSpPr/>
            <p:nvPr/>
          </p:nvSpPr>
          <p:spPr>
            <a:xfrm>
              <a:off x="4921793" y="3606029"/>
              <a:ext cx="142361" cy="30438"/>
            </a:xfrm>
            <a:custGeom>
              <a:rect b="b" l="l" r="r" t="t"/>
              <a:pathLst>
                <a:path extrusionOk="0" h="1121" w="5243">
                  <a:moveTo>
                    <a:pt x="0" y="0"/>
                  </a:moveTo>
                  <a:lnTo>
                    <a:pt x="0" y="1120"/>
                  </a:lnTo>
                  <a:lnTo>
                    <a:pt x="5243" y="1120"/>
                  </a:lnTo>
                  <a:lnTo>
                    <a:pt x="52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9"/>
            <p:cNvSpPr/>
            <p:nvPr/>
          </p:nvSpPr>
          <p:spPr>
            <a:xfrm>
              <a:off x="4921793" y="3551263"/>
              <a:ext cx="142361" cy="30438"/>
            </a:xfrm>
            <a:custGeom>
              <a:rect b="b" l="l" r="r" t="t"/>
              <a:pathLst>
                <a:path extrusionOk="0" h="1121" w="5243">
                  <a:moveTo>
                    <a:pt x="0" y="1"/>
                  </a:moveTo>
                  <a:lnTo>
                    <a:pt x="0" y="1121"/>
                  </a:lnTo>
                  <a:lnTo>
                    <a:pt x="5243" y="1121"/>
                  </a:lnTo>
                  <a:lnTo>
                    <a:pt x="52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9"/>
            <p:cNvSpPr/>
            <p:nvPr/>
          </p:nvSpPr>
          <p:spPr>
            <a:xfrm>
              <a:off x="4643154" y="3299423"/>
              <a:ext cx="141166" cy="226316"/>
            </a:xfrm>
            <a:custGeom>
              <a:rect b="b" l="l" r="r" t="t"/>
              <a:pathLst>
                <a:path extrusionOk="0" h="8335" w="5199">
                  <a:moveTo>
                    <a:pt x="1" y="0"/>
                  </a:moveTo>
                  <a:lnTo>
                    <a:pt x="1" y="8335"/>
                  </a:lnTo>
                  <a:lnTo>
                    <a:pt x="5199" y="8335"/>
                  </a:lnTo>
                  <a:lnTo>
                    <a:pt x="5199" y="7214"/>
                  </a:lnTo>
                  <a:lnTo>
                    <a:pt x="2107" y="7214"/>
                  </a:lnTo>
                  <a:lnTo>
                    <a:pt x="2107" y="6766"/>
                  </a:lnTo>
                  <a:cubicBezTo>
                    <a:pt x="2107" y="6408"/>
                    <a:pt x="1838" y="6184"/>
                    <a:pt x="1569" y="6184"/>
                  </a:cubicBezTo>
                  <a:lnTo>
                    <a:pt x="1121" y="6184"/>
                  </a:lnTo>
                  <a:lnTo>
                    <a:pt x="1121" y="2151"/>
                  </a:lnTo>
                  <a:lnTo>
                    <a:pt x="1569" y="2151"/>
                  </a:lnTo>
                  <a:cubicBezTo>
                    <a:pt x="1883" y="2151"/>
                    <a:pt x="2107" y="1882"/>
                    <a:pt x="2107" y="1613"/>
                  </a:cubicBezTo>
                  <a:lnTo>
                    <a:pt x="2107" y="1120"/>
                  </a:lnTo>
                  <a:lnTo>
                    <a:pt x="5199" y="1120"/>
                  </a:lnTo>
                  <a:lnTo>
                    <a:pt x="5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9"/>
            <p:cNvSpPr/>
            <p:nvPr/>
          </p:nvSpPr>
          <p:spPr>
            <a:xfrm>
              <a:off x="4699142" y="3354163"/>
              <a:ext cx="86399" cy="115615"/>
            </a:xfrm>
            <a:custGeom>
              <a:rect b="b" l="l" r="r" t="t"/>
              <a:pathLst>
                <a:path extrusionOk="0" h="4258" w="3182">
                  <a:moveTo>
                    <a:pt x="2017" y="1658"/>
                  </a:moveTo>
                  <a:lnTo>
                    <a:pt x="2017" y="2555"/>
                  </a:lnTo>
                  <a:lnTo>
                    <a:pt x="1120" y="2555"/>
                  </a:lnTo>
                  <a:lnTo>
                    <a:pt x="1120" y="1658"/>
                  </a:lnTo>
                  <a:close/>
                  <a:moveTo>
                    <a:pt x="941" y="0"/>
                  </a:moveTo>
                  <a:cubicBezTo>
                    <a:pt x="762" y="449"/>
                    <a:pt x="448" y="807"/>
                    <a:pt x="0" y="941"/>
                  </a:cubicBezTo>
                  <a:lnTo>
                    <a:pt x="0" y="3272"/>
                  </a:lnTo>
                  <a:cubicBezTo>
                    <a:pt x="448" y="3451"/>
                    <a:pt x="762" y="3809"/>
                    <a:pt x="941" y="4257"/>
                  </a:cubicBezTo>
                  <a:lnTo>
                    <a:pt x="3182" y="4257"/>
                  </a:lnTo>
                  <a:lnTo>
                    <a:pt x="31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4" name="Shape 2674"/>
        <p:cNvGrpSpPr/>
        <p:nvPr/>
      </p:nvGrpSpPr>
      <p:grpSpPr>
        <a:xfrm>
          <a:off x="0" y="0"/>
          <a:ext cx="0" cy="0"/>
          <a:chOff x="0" y="0"/>
          <a:chExt cx="0" cy="0"/>
        </a:xfrm>
      </p:grpSpPr>
      <p:sp>
        <p:nvSpPr>
          <p:cNvPr id="2675" name="Google Shape;2675;p8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Strategic alliances</a:t>
            </a:r>
            <a:endParaRPr/>
          </a:p>
        </p:txBody>
      </p:sp>
      <p:grpSp>
        <p:nvGrpSpPr>
          <p:cNvPr id="2676" name="Google Shape;2676;p80"/>
          <p:cNvGrpSpPr/>
          <p:nvPr/>
        </p:nvGrpSpPr>
        <p:grpSpPr>
          <a:xfrm>
            <a:off x="1951457" y="1155599"/>
            <a:ext cx="6472817" cy="3448306"/>
            <a:chOff x="233350" y="949250"/>
            <a:chExt cx="7137300" cy="3802300"/>
          </a:xfrm>
        </p:grpSpPr>
        <p:sp>
          <p:nvSpPr>
            <p:cNvPr id="2677" name="Google Shape;2677;p8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8" name="Google Shape;2728;p80"/>
          <p:cNvSpPr/>
          <p:nvPr/>
        </p:nvSpPr>
        <p:spPr>
          <a:xfrm>
            <a:off x="821850" y="3446300"/>
            <a:ext cx="2168400" cy="65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Venus is the second planet from the Sun and has very high temperatures</a:t>
            </a:r>
            <a:endParaRPr sz="1200">
              <a:solidFill>
                <a:schemeClr val="dk1"/>
              </a:solidFill>
              <a:latin typeface="Albert Sans"/>
              <a:ea typeface="Albert Sans"/>
              <a:cs typeface="Albert Sans"/>
              <a:sym typeface="Albert Sans"/>
            </a:endParaRPr>
          </a:p>
        </p:txBody>
      </p:sp>
      <p:sp>
        <p:nvSpPr>
          <p:cNvPr id="2729" name="Google Shape;2729;p80"/>
          <p:cNvSpPr txBox="1"/>
          <p:nvPr/>
        </p:nvSpPr>
        <p:spPr>
          <a:xfrm>
            <a:off x="821850" y="3028100"/>
            <a:ext cx="850500" cy="461700"/>
          </a:xfrm>
          <a:prstGeom prst="rect">
            <a:avLst/>
          </a:prstGeom>
          <a:solidFill>
            <a:schemeClr val="accent4"/>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Venus</a:t>
            </a:r>
            <a:endParaRPr sz="1800">
              <a:solidFill>
                <a:schemeClr val="dk1"/>
              </a:solidFill>
              <a:latin typeface="Fira Sans Condensed ExtraBold"/>
              <a:ea typeface="Fira Sans Condensed ExtraBold"/>
              <a:cs typeface="Fira Sans Condensed ExtraBold"/>
              <a:sym typeface="Fira Sans Condensed ExtraBold"/>
            </a:endParaRPr>
          </a:p>
        </p:txBody>
      </p:sp>
      <p:cxnSp>
        <p:nvCxnSpPr>
          <p:cNvPr id="2730" name="Google Shape;2730;p80"/>
          <p:cNvCxnSpPr>
            <a:stCxn id="2729" idx="0"/>
          </p:cNvCxnSpPr>
          <p:nvPr/>
        </p:nvCxnSpPr>
        <p:spPr>
          <a:xfrm rot="-5400000">
            <a:off x="1453950" y="1785350"/>
            <a:ext cx="1035900" cy="1449600"/>
          </a:xfrm>
          <a:prstGeom prst="bentConnector2">
            <a:avLst/>
          </a:prstGeom>
          <a:noFill/>
          <a:ln cap="flat" cmpd="sng" w="9525">
            <a:solidFill>
              <a:schemeClr val="dk1"/>
            </a:solidFill>
            <a:prstDash val="dash"/>
            <a:round/>
            <a:headEnd len="med" w="med" type="none"/>
            <a:tailEnd len="med" w="med" type="none"/>
          </a:ln>
        </p:spPr>
      </p:cxnSp>
      <p:cxnSp>
        <p:nvCxnSpPr>
          <p:cNvPr id="2731" name="Google Shape;2731;p80"/>
          <p:cNvCxnSpPr>
            <a:stCxn id="2729" idx="3"/>
          </p:cNvCxnSpPr>
          <p:nvPr/>
        </p:nvCxnSpPr>
        <p:spPr>
          <a:xfrm flipH="1" rot="10800000">
            <a:off x="1672350" y="2258150"/>
            <a:ext cx="5067900" cy="1000800"/>
          </a:xfrm>
          <a:prstGeom prst="bentConnector3">
            <a:avLst>
              <a:gd fmla="val 50000" name="adj1"/>
            </a:avLst>
          </a:prstGeom>
          <a:noFill/>
          <a:ln cap="flat" cmpd="sng" w="9525">
            <a:solidFill>
              <a:schemeClr val="dk1"/>
            </a:solidFill>
            <a:prstDash val="dash"/>
            <a:round/>
            <a:headEnd len="med" w="med" type="none"/>
            <a:tailEnd len="med" w="med" type="none"/>
          </a:ln>
        </p:spPr>
      </p:cxnSp>
      <p:grpSp>
        <p:nvGrpSpPr>
          <p:cNvPr id="2732" name="Google Shape;2732;p80"/>
          <p:cNvGrpSpPr/>
          <p:nvPr/>
        </p:nvGrpSpPr>
        <p:grpSpPr>
          <a:xfrm>
            <a:off x="2625348" y="1862422"/>
            <a:ext cx="365038" cy="421000"/>
            <a:chOff x="6891598" y="2626584"/>
            <a:chExt cx="365038" cy="421000"/>
          </a:xfrm>
        </p:grpSpPr>
        <p:sp>
          <p:nvSpPr>
            <p:cNvPr id="2733" name="Google Shape;2733;p80"/>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0"/>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0"/>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0"/>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0"/>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0"/>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0"/>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0" name="Google Shape;2740;p80"/>
          <p:cNvGrpSpPr/>
          <p:nvPr/>
        </p:nvGrpSpPr>
        <p:grpSpPr>
          <a:xfrm>
            <a:off x="6672848" y="2114772"/>
            <a:ext cx="365038" cy="421000"/>
            <a:chOff x="6891598" y="2626584"/>
            <a:chExt cx="365038" cy="421000"/>
          </a:xfrm>
        </p:grpSpPr>
        <p:sp>
          <p:nvSpPr>
            <p:cNvPr id="2741" name="Google Shape;2741;p80"/>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0"/>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0"/>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0"/>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0"/>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0"/>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0"/>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1" name="Shape 2751"/>
        <p:cNvGrpSpPr/>
        <p:nvPr/>
      </p:nvGrpSpPr>
      <p:grpSpPr>
        <a:xfrm>
          <a:off x="0" y="0"/>
          <a:ext cx="0" cy="0"/>
          <a:chOff x="0" y="0"/>
          <a:chExt cx="0" cy="0"/>
        </a:xfrm>
      </p:grpSpPr>
      <p:sp>
        <p:nvSpPr>
          <p:cNvPr id="2752" name="Google Shape;2752;p8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nswers and arguments</a:t>
            </a:r>
            <a:endParaRPr/>
          </a:p>
        </p:txBody>
      </p:sp>
      <p:sp>
        <p:nvSpPr>
          <p:cNvPr id="2753" name="Google Shape;2753;p81"/>
          <p:cNvSpPr/>
          <p:nvPr/>
        </p:nvSpPr>
        <p:spPr>
          <a:xfrm>
            <a:off x="716425" y="1249125"/>
            <a:ext cx="7704000" cy="40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W</a:t>
            </a:r>
            <a:r>
              <a:rPr lang="en" sz="1800">
                <a:solidFill>
                  <a:schemeClr val="accent6"/>
                </a:solidFill>
                <a:latin typeface="Fira Sans Condensed ExtraBold"/>
                <a:ea typeface="Fira Sans Condensed ExtraBold"/>
                <a:cs typeface="Fira Sans Condensed ExtraBold"/>
                <a:sym typeface="Fira Sans Condensed ExtraBold"/>
              </a:rPr>
              <a:t>rite your question</a:t>
            </a:r>
            <a:endParaRPr sz="1800">
              <a:solidFill>
                <a:schemeClr val="accent6"/>
              </a:solidFill>
              <a:latin typeface="Fira Sans Condensed ExtraBold"/>
              <a:ea typeface="Fira Sans Condensed ExtraBold"/>
              <a:cs typeface="Fira Sans Condensed ExtraBold"/>
              <a:sym typeface="Fira Sans Condensed ExtraBold"/>
            </a:endParaRPr>
          </a:p>
        </p:txBody>
      </p:sp>
      <p:sp>
        <p:nvSpPr>
          <p:cNvPr id="2754" name="Google Shape;2754;p81"/>
          <p:cNvSpPr/>
          <p:nvPr/>
        </p:nvSpPr>
        <p:spPr>
          <a:xfrm>
            <a:off x="716425" y="2748725"/>
            <a:ext cx="2397300" cy="40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Saturn</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2755" name="Google Shape;2755;p81"/>
          <p:cNvSpPr/>
          <p:nvPr/>
        </p:nvSpPr>
        <p:spPr>
          <a:xfrm>
            <a:off x="3371563" y="2748725"/>
            <a:ext cx="2397300" cy="40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Venus</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2756" name="Google Shape;2756;p81"/>
          <p:cNvSpPr/>
          <p:nvPr/>
        </p:nvSpPr>
        <p:spPr>
          <a:xfrm>
            <a:off x="6026700" y="2748725"/>
            <a:ext cx="2397300" cy="40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Mars</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2757" name="Google Shape;2757;p81"/>
          <p:cNvSpPr/>
          <p:nvPr/>
        </p:nvSpPr>
        <p:spPr>
          <a:xfrm>
            <a:off x="716438" y="3099975"/>
            <a:ext cx="2397300" cy="1245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Saturn is a gas giant and has several rings. It's composed of hydrogen and helium. It was named after the Roman god</a:t>
            </a:r>
            <a:endParaRPr sz="1200">
              <a:solidFill>
                <a:schemeClr val="dk1"/>
              </a:solidFill>
              <a:latin typeface="Albert Sans"/>
              <a:ea typeface="Albert Sans"/>
              <a:cs typeface="Albert Sans"/>
              <a:sym typeface="Albert Sans"/>
            </a:endParaRPr>
          </a:p>
        </p:txBody>
      </p:sp>
      <p:sp>
        <p:nvSpPr>
          <p:cNvPr id="2758" name="Google Shape;2758;p81"/>
          <p:cNvSpPr/>
          <p:nvPr/>
        </p:nvSpPr>
        <p:spPr>
          <a:xfrm>
            <a:off x="3371575" y="3099975"/>
            <a:ext cx="2397300" cy="1245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Venus has a beautiful name and is the second planet from the Sun. It’s terribly hot, even hotter than Mercury</a:t>
            </a:r>
            <a:endParaRPr sz="1200">
              <a:solidFill>
                <a:schemeClr val="dk1"/>
              </a:solidFill>
              <a:latin typeface="Albert Sans"/>
              <a:ea typeface="Albert Sans"/>
              <a:cs typeface="Albert Sans"/>
              <a:sym typeface="Albert Sans"/>
            </a:endParaRPr>
          </a:p>
        </p:txBody>
      </p:sp>
      <p:sp>
        <p:nvSpPr>
          <p:cNvPr id="2759" name="Google Shape;2759;p81"/>
          <p:cNvSpPr/>
          <p:nvPr/>
        </p:nvSpPr>
        <p:spPr>
          <a:xfrm>
            <a:off x="6026713" y="3099975"/>
            <a:ext cx="2397300" cy="1245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200">
                <a:solidFill>
                  <a:schemeClr val="dk1"/>
                </a:solidFill>
                <a:latin typeface="Albert Sans"/>
                <a:ea typeface="Albert Sans"/>
                <a:cs typeface="Albert Sans"/>
                <a:sym typeface="Albert Sans"/>
              </a:rPr>
              <a:t>Despite being red, Mars is actually a very cold place, not hot. It's full of iron oxide dust, which gives its reddish cast</a:t>
            </a:r>
            <a:endParaRPr sz="1200">
              <a:solidFill>
                <a:schemeClr val="dk1"/>
              </a:solidFill>
              <a:latin typeface="Albert Sans"/>
              <a:ea typeface="Albert Sans"/>
              <a:cs typeface="Albert Sans"/>
              <a:sym typeface="Albert Sans"/>
            </a:endParaRPr>
          </a:p>
        </p:txBody>
      </p:sp>
      <p:cxnSp>
        <p:nvCxnSpPr>
          <p:cNvPr id="2760" name="Google Shape;2760;p81"/>
          <p:cNvCxnSpPr>
            <a:stCxn id="2753" idx="2"/>
            <a:endCxn id="2761" idx="0"/>
          </p:cNvCxnSpPr>
          <p:nvPr/>
        </p:nvCxnSpPr>
        <p:spPr>
          <a:xfrm>
            <a:off x="4568425" y="1653225"/>
            <a:ext cx="0" cy="231300"/>
          </a:xfrm>
          <a:prstGeom prst="straightConnector1">
            <a:avLst/>
          </a:prstGeom>
          <a:noFill/>
          <a:ln cap="flat" cmpd="sng" w="9525">
            <a:solidFill>
              <a:schemeClr val="dk1"/>
            </a:solidFill>
            <a:prstDash val="dash"/>
            <a:round/>
            <a:headEnd len="med" w="med" type="none"/>
            <a:tailEnd len="med" w="med" type="none"/>
          </a:ln>
        </p:spPr>
      </p:cxnSp>
      <p:cxnSp>
        <p:nvCxnSpPr>
          <p:cNvPr id="2762" name="Google Shape;2762;p81"/>
          <p:cNvCxnSpPr>
            <a:stCxn id="2761" idx="2"/>
            <a:endCxn id="2755" idx="0"/>
          </p:cNvCxnSpPr>
          <p:nvPr/>
        </p:nvCxnSpPr>
        <p:spPr>
          <a:xfrm>
            <a:off x="4568425" y="2288725"/>
            <a:ext cx="1800" cy="459900"/>
          </a:xfrm>
          <a:prstGeom prst="straightConnector1">
            <a:avLst/>
          </a:prstGeom>
          <a:noFill/>
          <a:ln cap="flat" cmpd="sng" w="9525">
            <a:solidFill>
              <a:schemeClr val="dk1"/>
            </a:solidFill>
            <a:prstDash val="dash"/>
            <a:round/>
            <a:headEnd len="med" w="med" type="none"/>
            <a:tailEnd len="med" w="med" type="none"/>
          </a:ln>
        </p:spPr>
      </p:cxnSp>
      <p:cxnSp>
        <p:nvCxnSpPr>
          <p:cNvPr id="2763" name="Google Shape;2763;p81"/>
          <p:cNvCxnSpPr>
            <a:stCxn id="2754" idx="0"/>
          </p:cNvCxnSpPr>
          <p:nvPr/>
        </p:nvCxnSpPr>
        <p:spPr>
          <a:xfrm rot="10800000">
            <a:off x="1915075" y="2290625"/>
            <a:ext cx="0" cy="458100"/>
          </a:xfrm>
          <a:prstGeom prst="straightConnector1">
            <a:avLst/>
          </a:prstGeom>
          <a:noFill/>
          <a:ln cap="flat" cmpd="sng" w="9525">
            <a:solidFill>
              <a:schemeClr val="dk1"/>
            </a:solidFill>
            <a:prstDash val="dash"/>
            <a:round/>
            <a:headEnd len="med" w="med" type="none"/>
            <a:tailEnd len="med" w="med" type="none"/>
          </a:ln>
        </p:spPr>
      </p:cxnSp>
      <p:cxnSp>
        <p:nvCxnSpPr>
          <p:cNvPr id="2764" name="Google Shape;2764;p81"/>
          <p:cNvCxnSpPr>
            <a:stCxn id="2756" idx="0"/>
          </p:cNvCxnSpPr>
          <p:nvPr/>
        </p:nvCxnSpPr>
        <p:spPr>
          <a:xfrm flipH="1" rot="10800000">
            <a:off x="7225350" y="2290625"/>
            <a:ext cx="1800" cy="458100"/>
          </a:xfrm>
          <a:prstGeom prst="straightConnector1">
            <a:avLst/>
          </a:prstGeom>
          <a:noFill/>
          <a:ln cap="flat" cmpd="sng" w="9525">
            <a:solidFill>
              <a:schemeClr val="dk1"/>
            </a:solidFill>
            <a:prstDash val="dash"/>
            <a:round/>
            <a:headEnd len="med" w="med" type="none"/>
            <a:tailEnd len="med" w="med" type="none"/>
          </a:ln>
        </p:spPr>
      </p:cxnSp>
      <p:sp>
        <p:nvSpPr>
          <p:cNvPr id="2761" name="Google Shape;2761;p81"/>
          <p:cNvSpPr/>
          <p:nvPr/>
        </p:nvSpPr>
        <p:spPr>
          <a:xfrm>
            <a:off x="716425" y="1884625"/>
            <a:ext cx="7704000" cy="404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W</a:t>
            </a:r>
            <a:r>
              <a:rPr lang="en" sz="1800">
                <a:solidFill>
                  <a:schemeClr val="accent3"/>
                </a:solidFill>
                <a:latin typeface="Fira Sans Condensed ExtraBold"/>
                <a:ea typeface="Fira Sans Condensed ExtraBold"/>
                <a:cs typeface="Fira Sans Condensed ExtraBold"/>
                <a:sym typeface="Fira Sans Condensed ExtraBold"/>
              </a:rPr>
              <a:t>rite your answer</a:t>
            </a:r>
            <a:endParaRPr sz="1800">
              <a:solidFill>
                <a:schemeClr val="accent3"/>
              </a:solidFill>
              <a:latin typeface="Fira Sans Condensed ExtraBold"/>
              <a:ea typeface="Fira Sans Condensed ExtraBold"/>
              <a:cs typeface="Fira Sans Condensed ExtraBold"/>
              <a:sym typeface="Fira Sans Condensed ExtraBo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8" name="Shape 2768"/>
        <p:cNvGrpSpPr/>
        <p:nvPr/>
      </p:nvGrpSpPr>
      <p:grpSpPr>
        <a:xfrm>
          <a:off x="0" y="0"/>
          <a:ext cx="0" cy="0"/>
          <a:chOff x="0" y="0"/>
          <a:chExt cx="0" cy="0"/>
        </a:xfrm>
      </p:grpSpPr>
      <p:sp>
        <p:nvSpPr>
          <p:cNvPr id="2769" name="Google Shape;2769;p8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Waterfall management plan</a:t>
            </a:r>
            <a:endParaRPr/>
          </a:p>
        </p:txBody>
      </p:sp>
      <p:sp>
        <p:nvSpPr>
          <p:cNvPr id="2770" name="Google Shape;2770;p82"/>
          <p:cNvSpPr/>
          <p:nvPr/>
        </p:nvSpPr>
        <p:spPr>
          <a:xfrm>
            <a:off x="720000" y="1335550"/>
            <a:ext cx="2406300" cy="441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Requirements</a:t>
            </a:r>
            <a:endParaRPr sz="1800">
              <a:solidFill>
                <a:schemeClr val="accent3"/>
              </a:solidFill>
              <a:latin typeface="Fira Sans Condensed ExtraBold"/>
              <a:ea typeface="Fira Sans Condensed ExtraBold"/>
              <a:cs typeface="Fira Sans Condensed ExtraBold"/>
              <a:sym typeface="Fira Sans Condensed ExtraBold"/>
            </a:endParaRPr>
          </a:p>
        </p:txBody>
      </p:sp>
      <p:grpSp>
        <p:nvGrpSpPr>
          <p:cNvPr id="2771" name="Google Shape;2771;p82"/>
          <p:cNvGrpSpPr/>
          <p:nvPr/>
        </p:nvGrpSpPr>
        <p:grpSpPr>
          <a:xfrm>
            <a:off x="1279000" y="2004175"/>
            <a:ext cx="2406300" cy="441013"/>
            <a:chOff x="2581250" y="2156575"/>
            <a:chExt cx="2406300" cy="441013"/>
          </a:xfrm>
        </p:grpSpPr>
        <p:sp>
          <p:nvSpPr>
            <p:cNvPr id="2772" name="Google Shape;2772;p82"/>
            <p:cNvSpPr/>
            <p:nvPr/>
          </p:nvSpPr>
          <p:spPr>
            <a:xfrm>
              <a:off x="4546550" y="2156575"/>
              <a:ext cx="441000" cy="441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773" name="Google Shape;2773;p82"/>
            <p:cNvSpPr/>
            <p:nvPr/>
          </p:nvSpPr>
          <p:spPr>
            <a:xfrm>
              <a:off x="2581250" y="2156588"/>
              <a:ext cx="2406300" cy="441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Design</a:t>
              </a:r>
              <a:endParaRPr sz="1800">
                <a:solidFill>
                  <a:schemeClr val="accent3"/>
                </a:solidFill>
                <a:latin typeface="Fira Sans Condensed ExtraBold"/>
                <a:ea typeface="Fira Sans Condensed ExtraBold"/>
                <a:cs typeface="Fira Sans Condensed ExtraBold"/>
                <a:sym typeface="Fira Sans Condensed ExtraBold"/>
              </a:endParaRPr>
            </a:p>
          </p:txBody>
        </p:sp>
      </p:grpSp>
      <p:grpSp>
        <p:nvGrpSpPr>
          <p:cNvPr id="2774" name="Google Shape;2774;p82"/>
          <p:cNvGrpSpPr/>
          <p:nvPr/>
        </p:nvGrpSpPr>
        <p:grpSpPr>
          <a:xfrm>
            <a:off x="1838000" y="2672825"/>
            <a:ext cx="2406300" cy="441025"/>
            <a:chOff x="3368850" y="2825225"/>
            <a:chExt cx="2406300" cy="441025"/>
          </a:xfrm>
        </p:grpSpPr>
        <p:sp>
          <p:nvSpPr>
            <p:cNvPr id="2775" name="Google Shape;2775;p82"/>
            <p:cNvSpPr/>
            <p:nvPr/>
          </p:nvSpPr>
          <p:spPr>
            <a:xfrm>
              <a:off x="5334150" y="2825250"/>
              <a:ext cx="441000" cy="441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776" name="Google Shape;2776;p82"/>
            <p:cNvSpPr/>
            <p:nvPr/>
          </p:nvSpPr>
          <p:spPr>
            <a:xfrm>
              <a:off x="3368850" y="2825225"/>
              <a:ext cx="2406300" cy="441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Implementation</a:t>
              </a:r>
              <a:endParaRPr sz="1800">
                <a:solidFill>
                  <a:schemeClr val="accent3"/>
                </a:solidFill>
                <a:latin typeface="Fira Sans Condensed ExtraBold"/>
                <a:ea typeface="Fira Sans Condensed ExtraBold"/>
                <a:cs typeface="Fira Sans Condensed ExtraBold"/>
                <a:sym typeface="Fira Sans Condensed ExtraBold"/>
              </a:endParaRPr>
            </a:p>
          </p:txBody>
        </p:sp>
      </p:grpSp>
      <p:grpSp>
        <p:nvGrpSpPr>
          <p:cNvPr id="2777" name="Google Shape;2777;p82"/>
          <p:cNvGrpSpPr/>
          <p:nvPr/>
        </p:nvGrpSpPr>
        <p:grpSpPr>
          <a:xfrm>
            <a:off x="2397000" y="3341463"/>
            <a:ext cx="2406300" cy="441013"/>
            <a:chOff x="4156450" y="3493863"/>
            <a:chExt cx="2406300" cy="441013"/>
          </a:xfrm>
        </p:grpSpPr>
        <p:sp>
          <p:nvSpPr>
            <p:cNvPr id="2778" name="Google Shape;2778;p82"/>
            <p:cNvSpPr/>
            <p:nvPr/>
          </p:nvSpPr>
          <p:spPr>
            <a:xfrm>
              <a:off x="6121750" y="3493875"/>
              <a:ext cx="441000" cy="441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779" name="Google Shape;2779;p82"/>
            <p:cNvSpPr/>
            <p:nvPr/>
          </p:nvSpPr>
          <p:spPr>
            <a:xfrm>
              <a:off x="4156450" y="3493863"/>
              <a:ext cx="2406300" cy="441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Verification</a:t>
              </a:r>
              <a:endParaRPr sz="1800">
                <a:solidFill>
                  <a:schemeClr val="accent3"/>
                </a:solidFill>
                <a:latin typeface="Fira Sans Condensed ExtraBold"/>
                <a:ea typeface="Fira Sans Condensed ExtraBold"/>
                <a:cs typeface="Fira Sans Condensed ExtraBold"/>
                <a:sym typeface="Fira Sans Condensed ExtraBold"/>
              </a:endParaRPr>
            </a:p>
          </p:txBody>
        </p:sp>
      </p:grpSp>
      <p:grpSp>
        <p:nvGrpSpPr>
          <p:cNvPr id="2780" name="Google Shape;2780;p82"/>
          <p:cNvGrpSpPr/>
          <p:nvPr/>
        </p:nvGrpSpPr>
        <p:grpSpPr>
          <a:xfrm>
            <a:off x="2956000" y="4010100"/>
            <a:ext cx="2406300" cy="441000"/>
            <a:chOff x="4944050" y="4162500"/>
            <a:chExt cx="2406300" cy="441000"/>
          </a:xfrm>
        </p:grpSpPr>
        <p:sp>
          <p:nvSpPr>
            <p:cNvPr id="2781" name="Google Shape;2781;p82"/>
            <p:cNvSpPr/>
            <p:nvPr/>
          </p:nvSpPr>
          <p:spPr>
            <a:xfrm>
              <a:off x="6909350" y="4162500"/>
              <a:ext cx="441000" cy="441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782" name="Google Shape;2782;p82"/>
            <p:cNvSpPr/>
            <p:nvPr/>
          </p:nvSpPr>
          <p:spPr>
            <a:xfrm>
              <a:off x="4944050" y="4162500"/>
              <a:ext cx="2406300" cy="441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Maintenance</a:t>
              </a:r>
              <a:endParaRPr sz="1800">
                <a:solidFill>
                  <a:schemeClr val="accent3"/>
                </a:solidFill>
                <a:latin typeface="Fira Sans Condensed ExtraBold"/>
                <a:ea typeface="Fira Sans Condensed ExtraBold"/>
                <a:cs typeface="Fira Sans Condensed ExtraBold"/>
                <a:sym typeface="Fira Sans Condensed ExtraBold"/>
              </a:endParaRPr>
            </a:p>
          </p:txBody>
        </p:sp>
      </p:grpSp>
      <p:cxnSp>
        <p:nvCxnSpPr>
          <p:cNvPr id="2783" name="Google Shape;2783;p82"/>
          <p:cNvCxnSpPr>
            <a:stCxn id="2770" idx="3"/>
            <a:endCxn id="2772" idx="0"/>
          </p:cNvCxnSpPr>
          <p:nvPr/>
        </p:nvCxnSpPr>
        <p:spPr>
          <a:xfrm>
            <a:off x="3126300" y="1556050"/>
            <a:ext cx="338400" cy="448200"/>
          </a:xfrm>
          <a:prstGeom prst="bentConnector2">
            <a:avLst/>
          </a:prstGeom>
          <a:noFill/>
          <a:ln cap="flat" cmpd="sng" w="9525">
            <a:solidFill>
              <a:schemeClr val="dk1"/>
            </a:solidFill>
            <a:prstDash val="dash"/>
            <a:round/>
            <a:headEnd len="med" w="med" type="none"/>
            <a:tailEnd len="med" w="med" type="none"/>
          </a:ln>
        </p:spPr>
      </p:cxnSp>
      <p:cxnSp>
        <p:nvCxnSpPr>
          <p:cNvPr id="2784" name="Google Shape;2784;p82"/>
          <p:cNvCxnSpPr>
            <a:stCxn id="2772" idx="3"/>
            <a:endCxn id="2775" idx="0"/>
          </p:cNvCxnSpPr>
          <p:nvPr/>
        </p:nvCxnSpPr>
        <p:spPr>
          <a:xfrm>
            <a:off x="3685300" y="2224675"/>
            <a:ext cx="338400" cy="448200"/>
          </a:xfrm>
          <a:prstGeom prst="bentConnector2">
            <a:avLst/>
          </a:prstGeom>
          <a:noFill/>
          <a:ln cap="flat" cmpd="sng" w="9525">
            <a:solidFill>
              <a:schemeClr val="dk1"/>
            </a:solidFill>
            <a:prstDash val="dash"/>
            <a:round/>
            <a:headEnd len="med" w="med" type="none"/>
            <a:tailEnd len="med" w="med" type="none"/>
          </a:ln>
        </p:spPr>
      </p:cxnSp>
      <p:cxnSp>
        <p:nvCxnSpPr>
          <p:cNvPr id="2785" name="Google Shape;2785;p82"/>
          <p:cNvCxnSpPr>
            <a:stCxn id="2775" idx="3"/>
            <a:endCxn id="2778" idx="0"/>
          </p:cNvCxnSpPr>
          <p:nvPr/>
        </p:nvCxnSpPr>
        <p:spPr>
          <a:xfrm>
            <a:off x="4244300" y="2893350"/>
            <a:ext cx="338400" cy="448200"/>
          </a:xfrm>
          <a:prstGeom prst="bentConnector2">
            <a:avLst/>
          </a:prstGeom>
          <a:noFill/>
          <a:ln cap="flat" cmpd="sng" w="9525">
            <a:solidFill>
              <a:schemeClr val="dk1"/>
            </a:solidFill>
            <a:prstDash val="dash"/>
            <a:round/>
            <a:headEnd len="med" w="med" type="none"/>
            <a:tailEnd len="med" w="med" type="none"/>
          </a:ln>
        </p:spPr>
      </p:cxnSp>
      <p:cxnSp>
        <p:nvCxnSpPr>
          <p:cNvPr id="2786" name="Google Shape;2786;p82"/>
          <p:cNvCxnSpPr>
            <a:stCxn id="2778" idx="3"/>
            <a:endCxn id="2781" idx="0"/>
          </p:cNvCxnSpPr>
          <p:nvPr/>
        </p:nvCxnSpPr>
        <p:spPr>
          <a:xfrm>
            <a:off x="4803300" y="3561975"/>
            <a:ext cx="338400" cy="448200"/>
          </a:xfrm>
          <a:prstGeom prst="bentConnector2">
            <a:avLst/>
          </a:prstGeom>
          <a:noFill/>
          <a:ln cap="flat" cmpd="sng" w="9525">
            <a:solidFill>
              <a:schemeClr val="dk1"/>
            </a:solidFill>
            <a:prstDash val="dash"/>
            <a:round/>
            <a:headEnd len="med" w="med" type="none"/>
            <a:tailEnd len="med" w="med" type="none"/>
          </a:ln>
        </p:spPr>
      </p:cxnSp>
      <p:sp>
        <p:nvSpPr>
          <p:cNvPr id="2787" name="Google Shape;2787;p82"/>
          <p:cNvSpPr txBox="1"/>
          <p:nvPr/>
        </p:nvSpPr>
        <p:spPr>
          <a:xfrm>
            <a:off x="3925000" y="1335550"/>
            <a:ext cx="2263200" cy="441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Mercury is the closest planet to the Sun</a:t>
            </a:r>
            <a:endParaRPr sz="1200">
              <a:solidFill>
                <a:schemeClr val="dk1"/>
              </a:solidFill>
              <a:latin typeface="Albert Sans"/>
              <a:ea typeface="Albert Sans"/>
              <a:cs typeface="Albert Sans"/>
              <a:sym typeface="Albert Sans"/>
            </a:endParaRPr>
          </a:p>
        </p:txBody>
      </p:sp>
      <p:sp>
        <p:nvSpPr>
          <p:cNvPr id="2788" name="Google Shape;2788;p82"/>
          <p:cNvSpPr txBox="1"/>
          <p:nvPr/>
        </p:nvSpPr>
        <p:spPr>
          <a:xfrm>
            <a:off x="4484000" y="2004175"/>
            <a:ext cx="2263200" cy="441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Venus is the second planet from the Sun</a:t>
            </a:r>
            <a:endParaRPr sz="1200">
              <a:solidFill>
                <a:schemeClr val="dk1"/>
              </a:solidFill>
              <a:latin typeface="Albert Sans"/>
              <a:ea typeface="Albert Sans"/>
              <a:cs typeface="Albert Sans"/>
              <a:sym typeface="Albert Sans"/>
            </a:endParaRPr>
          </a:p>
        </p:txBody>
      </p:sp>
      <p:sp>
        <p:nvSpPr>
          <p:cNvPr id="2789" name="Google Shape;2789;p82"/>
          <p:cNvSpPr txBox="1"/>
          <p:nvPr/>
        </p:nvSpPr>
        <p:spPr>
          <a:xfrm>
            <a:off x="5042900" y="2672800"/>
            <a:ext cx="2263200" cy="441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Jupiter is the biggest planet of them all</a:t>
            </a:r>
            <a:endParaRPr sz="1200">
              <a:solidFill>
                <a:schemeClr val="dk1"/>
              </a:solidFill>
              <a:latin typeface="Albert Sans"/>
              <a:ea typeface="Albert Sans"/>
              <a:cs typeface="Albert Sans"/>
              <a:sym typeface="Albert Sans"/>
            </a:endParaRPr>
          </a:p>
        </p:txBody>
      </p:sp>
      <p:sp>
        <p:nvSpPr>
          <p:cNvPr id="2790" name="Google Shape;2790;p82"/>
          <p:cNvSpPr txBox="1"/>
          <p:nvPr/>
        </p:nvSpPr>
        <p:spPr>
          <a:xfrm>
            <a:off x="5601900" y="3341425"/>
            <a:ext cx="22632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Saturn is composed of hydrogen and helium</a:t>
            </a:r>
            <a:endParaRPr sz="1200">
              <a:solidFill>
                <a:schemeClr val="dk1"/>
              </a:solidFill>
              <a:latin typeface="Albert Sans"/>
              <a:ea typeface="Albert Sans"/>
              <a:cs typeface="Albert Sans"/>
              <a:sym typeface="Albert Sans"/>
            </a:endParaRPr>
          </a:p>
        </p:txBody>
      </p:sp>
      <p:sp>
        <p:nvSpPr>
          <p:cNvPr id="2791" name="Google Shape;2791;p82"/>
          <p:cNvSpPr txBox="1"/>
          <p:nvPr/>
        </p:nvSpPr>
        <p:spPr>
          <a:xfrm>
            <a:off x="6160800" y="4017250"/>
            <a:ext cx="2263200" cy="441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Despite being red, Mars is actually a cold place</a:t>
            </a:r>
            <a:endParaRPr sz="1200">
              <a:solidFill>
                <a:schemeClr val="dk1"/>
              </a:solidFill>
              <a:latin typeface="Albert Sans"/>
              <a:ea typeface="Albert Sans"/>
              <a:cs typeface="Albert Sans"/>
              <a:sym typeface="Albert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5" name="Shape 2795"/>
        <p:cNvGrpSpPr/>
        <p:nvPr/>
      </p:nvGrpSpPr>
      <p:grpSpPr>
        <a:xfrm>
          <a:off x="0" y="0"/>
          <a:ext cx="0" cy="0"/>
          <a:chOff x="0" y="0"/>
          <a:chExt cx="0" cy="0"/>
        </a:xfrm>
      </p:grpSpPr>
      <p:sp>
        <p:nvSpPr>
          <p:cNvPr id="2796" name="Google Shape;2796;p83"/>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Maturity model</a:t>
            </a:r>
            <a:endParaRPr/>
          </a:p>
        </p:txBody>
      </p:sp>
      <p:sp>
        <p:nvSpPr>
          <p:cNvPr id="2797" name="Google Shape;2797;p83"/>
          <p:cNvSpPr/>
          <p:nvPr/>
        </p:nvSpPr>
        <p:spPr>
          <a:xfrm>
            <a:off x="1361250" y="3302300"/>
            <a:ext cx="1122000" cy="739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3"/>
                </a:solidFill>
                <a:latin typeface="Fira Sans Condensed ExtraBold"/>
                <a:ea typeface="Fira Sans Condensed ExtraBold"/>
                <a:cs typeface="Fira Sans Condensed ExtraBold"/>
                <a:sym typeface="Fira Sans Condensed ExtraBold"/>
              </a:rPr>
              <a:t>30%</a:t>
            </a:r>
            <a:endParaRPr sz="2500">
              <a:solidFill>
                <a:schemeClr val="accent3"/>
              </a:solidFill>
              <a:latin typeface="Fira Sans Condensed ExtraBold"/>
              <a:ea typeface="Fira Sans Condensed ExtraBold"/>
              <a:cs typeface="Fira Sans Condensed ExtraBold"/>
              <a:sym typeface="Fira Sans Condensed ExtraBold"/>
            </a:endParaRPr>
          </a:p>
        </p:txBody>
      </p:sp>
      <p:sp>
        <p:nvSpPr>
          <p:cNvPr id="2798" name="Google Shape;2798;p83"/>
          <p:cNvSpPr/>
          <p:nvPr/>
        </p:nvSpPr>
        <p:spPr>
          <a:xfrm>
            <a:off x="4011003" y="3302300"/>
            <a:ext cx="1122000" cy="739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3"/>
                </a:solidFill>
                <a:latin typeface="Fira Sans Condensed ExtraBold"/>
                <a:ea typeface="Fira Sans Condensed ExtraBold"/>
                <a:cs typeface="Fira Sans Condensed ExtraBold"/>
                <a:sym typeface="Fira Sans Condensed ExtraBold"/>
              </a:rPr>
              <a:t>50%</a:t>
            </a:r>
            <a:endParaRPr sz="2500">
              <a:solidFill>
                <a:schemeClr val="accent3"/>
              </a:solidFill>
              <a:latin typeface="Fira Sans Condensed ExtraBold"/>
              <a:ea typeface="Fira Sans Condensed ExtraBold"/>
              <a:cs typeface="Fira Sans Condensed ExtraBold"/>
              <a:sym typeface="Fira Sans Condensed ExtraBold"/>
            </a:endParaRPr>
          </a:p>
        </p:txBody>
      </p:sp>
      <p:sp>
        <p:nvSpPr>
          <p:cNvPr id="2799" name="Google Shape;2799;p83"/>
          <p:cNvSpPr/>
          <p:nvPr/>
        </p:nvSpPr>
        <p:spPr>
          <a:xfrm>
            <a:off x="6660748" y="3302300"/>
            <a:ext cx="1122000" cy="739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3"/>
                </a:solidFill>
                <a:latin typeface="Fira Sans Condensed ExtraBold"/>
                <a:ea typeface="Fira Sans Condensed ExtraBold"/>
                <a:cs typeface="Fira Sans Condensed ExtraBold"/>
                <a:sym typeface="Fira Sans Condensed ExtraBold"/>
              </a:rPr>
              <a:t>70%</a:t>
            </a:r>
            <a:endParaRPr sz="2500">
              <a:solidFill>
                <a:schemeClr val="accent3"/>
              </a:solidFill>
              <a:latin typeface="Fira Sans Condensed ExtraBold"/>
              <a:ea typeface="Fira Sans Condensed ExtraBold"/>
              <a:cs typeface="Fira Sans Condensed ExtraBold"/>
              <a:sym typeface="Fira Sans Condensed ExtraBold"/>
            </a:endParaRPr>
          </a:p>
        </p:txBody>
      </p:sp>
      <p:sp>
        <p:nvSpPr>
          <p:cNvPr id="2800" name="Google Shape;2800;p83"/>
          <p:cNvSpPr txBox="1"/>
          <p:nvPr>
            <p:ph type="title"/>
          </p:nvPr>
        </p:nvSpPr>
        <p:spPr>
          <a:xfrm>
            <a:off x="6019500" y="1552050"/>
            <a:ext cx="24045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dvanced</a:t>
            </a:r>
            <a:endParaRPr/>
          </a:p>
        </p:txBody>
      </p:sp>
      <p:sp>
        <p:nvSpPr>
          <p:cNvPr id="2801" name="Google Shape;2801;p83"/>
          <p:cNvSpPr txBox="1"/>
          <p:nvPr>
            <p:ph idx="2" type="title"/>
          </p:nvPr>
        </p:nvSpPr>
        <p:spPr>
          <a:xfrm>
            <a:off x="3369748" y="1552050"/>
            <a:ext cx="24045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
            </a:r>
            <a:r>
              <a:rPr lang="en"/>
              <a:t>tandard</a:t>
            </a:r>
            <a:endParaRPr/>
          </a:p>
        </p:txBody>
      </p:sp>
      <p:sp>
        <p:nvSpPr>
          <p:cNvPr id="2802" name="Google Shape;2802;p83"/>
          <p:cNvSpPr txBox="1"/>
          <p:nvPr>
            <p:ph idx="1" type="subTitle"/>
          </p:nvPr>
        </p:nvSpPr>
        <p:spPr>
          <a:xfrm>
            <a:off x="720001" y="1838963"/>
            <a:ext cx="2404500" cy="88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It’</a:t>
            </a:r>
            <a:r>
              <a:rPr lang="en"/>
              <a:t>s the closest planet to the Sun and the smallest in the Solar System</a:t>
            </a:r>
            <a:endParaRPr/>
          </a:p>
        </p:txBody>
      </p:sp>
      <p:sp>
        <p:nvSpPr>
          <p:cNvPr id="2803" name="Google Shape;2803;p83"/>
          <p:cNvSpPr txBox="1"/>
          <p:nvPr>
            <p:ph idx="3" type="subTitle"/>
          </p:nvPr>
        </p:nvSpPr>
        <p:spPr>
          <a:xfrm>
            <a:off x="3369741" y="1838963"/>
            <a:ext cx="2404500" cy="88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has a very beautiful name and is the second planet from the Sun</a:t>
            </a:r>
            <a:endParaRPr/>
          </a:p>
        </p:txBody>
      </p:sp>
      <p:sp>
        <p:nvSpPr>
          <p:cNvPr id="2804" name="Google Shape;2804;p83"/>
          <p:cNvSpPr txBox="1"/>
          <p:nvPr>
            <p:ph idx="4" type="title"/>
          </p:nvPr>
        </p:nvSpPr>
        <p:spPr>
          <a:xfrm>
            <a:off x="720001" y="1552050"/>
            <a:ext cx="24045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t>
            </a:r>
            <a:r>
              <a:rPr lang="en"/>
              <a:t>asic</a:t>
            </a:r>
            <a:endParaRPr/>
          </a:p>
        </p:txBody>
      </p:sp>
      <p:sp>
        <p:nvSpPr>
          <p:cNvPr id="2805" name="Google Shape;2805;p83"/>
          <p:cNvSpPr txBox="1"/>
          <p:nvPr>
            <p:ph idx="5" type="subTitle"/>
          </p:nvPr>
        </p:nvSpPr>
        <p:spPr>
          <a:xfrm>
            <a:off x="6019500" y="1838963"/>
            <a:ext cx="2404500" cy="88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actually a cold place. It’s full of iron oxide dust</a:t>
            </a:r>
            <a:endParaRPr/>
          </a:p>
        </p:txBody>
      </p:sp>
      <p:grpSp>
        <p:nvGrpSpPr>
          <p:cNvPr id="2806" name="Google Shape;2806;p83"/>
          <p:cNvGrpSpPr/>
          <p:nvPr/>
        </p:nvGrpSpPr>
        <p:grpSpPr>
          <a:xfrm>
            <a:off x="1093198" y="2700147"/>
            <a:ext cx="365038" cy="421000"/>
            <a:chOff x="6891598" y="2626584"/>
            <a:chExt cx="365038" cy="421000"/>
          </a:xfrm>
        </p:grpSpPr>
        <p:sp>
          <p:nvSpPr>
            <p:cNvPr id="2807" name="Google Shape;2807;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4" name="Google Shape;2814;p83"/>
          <p:cNvGrpSpPr/>
          <p:nvPr/>
        </p:nvGrpSpPr>
        <p:grpSpPr>
          <a:xfrm>
            <a:off x="1524223" y="2700147"/>
            <a:ext cx="365038" cy="421000"/>
            <a:chOff x="6891598" y="2626584"/>
            <a:chExt cx="365038" cy="421000"/>
          </a:xfrm>
        </p:grpSpPr>
        <p:sp>
          <p:nvSpPr>
            <p:cNvPr id="2815" name="Google Shape;2815;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2" name="Google Shape;2822;p83"/>
          <p:cNvGrpSpPr/>
          <p:nvPr/>
        </p:nvGrpSpPr>
        <p:grpSpPr>
          <a:xfrm>
            <a:off x="1955248" y="2700147"/>
            <a:ext cx="365038" cy="421000"/>
            <a:chOff x="6891598" y="2626584"/>
            <a:chExt cx="365038" cy="421000"/>
          </a:xfrm>
        </p:grpSpPr>
        <p:sp>
          <p:nvSpPr>
            <p:cNvPr id="2823" name="Google Shape;2823;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0" name="Google Shape;2830;p83"/>
          <p:cNvGrpSpPr/>
          <p:nvPr/>
        </p:nvGrpSpPr>
        <p:grpSpPr>
          <a:xfrm>
            <a:off x="2386273" y="2700147"/>
            <a:ext cx="365038" cy="421000"/>
            <a:chOff x="6891598" y="2626584"/>
            <a:chExt cx="365038" cy="421000"/>
          </a:xfrm>
        </p:grpSpPr>
        <p:sp>
          <p:nvSpPr>
            <p:cNvPr id="2831" name="Google Shape;2831;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8" name="Google Shape;2838;p83"/>
          <p:cNvGrpSpPr/>
          <p:nvPr/>
        </p:nvGrpSpPr>
        <p:grpSpPr>
          <a:xfrm>
            <a:off x="3742948" y="2700147"/>
            <a:ext cx="365038" cy="421000"/>
            <a:chOff x="6891598" y="2626584"/>
            <a:chExt cx="365038" cy="421000"/>
          </a:xfrm>
        </p:grpSpPr>
        <p:sp>
          <p:nvSpPr>
            <p:cNvPr id="2839" name="Google Shape;2839;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6" name="Google Shape;2846;p83"/>
          <p:cNvGrpSpPr/>
          <p:nvPr/>
        </p:nvGrpSpPr>
        <p:grpSpPr>
          <a:xfrm>
            <a:off x="4173973" y="2700147"/>
            <a:ext cx="365038" cy="421000"/>
            <a:chOff x="6891598" y="2626584"/>
            <a:chExt cx="365038" cy="421000"/>
          </a:xfrm>
        </p:grpSpPr>
        <p:sp>
          <p:nvSpPr>
            <p:cNvPr id="2847" name="Google Shape;2847;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4" name="Google Shape;2854;p83"/>
          <p:cNvGrpSpPr/>
          <p:nvPr/>
        </p:nvGrpSpPr>
        <p:grpSpPr>
          <a:xfrm>
            <a:off x="4604998" y="2700147"/>
            <a:ext cx="365038" cy="421000"/>
            <a:chOff x="6891598" y="2626584"/>
            <a:chExt cx="365038" cy="421000"/>
          </a:xfrm>
        </p:grpSpPr>
        <p:sp>
          <p:nvSpPr>
            <p:cNvPr id="2855" name="Google Shape;2855;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2" name="Google Shape;2862;p83"/>
          <p:cNvGrpSpPr/>
          <p:nvPr/>
        </p:nvGrpSpPr>
        <p:grpSpPr>
          <a:xfrm>
            <a:off x="5036023" y="2700147"/>
            <a:ext cx="365038" cy="421000"/>
            <a:chOff x="6891598" y="2626584"/>
            <a:chExt cx="365038" cy="421000"/>
          </a:xfrm>
        </p:grpSpPr>
        <p:sp>
          <p:nvSpPr>
            <p:cNvPr id="2863" name="Google Shape;2863;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0" name="Google Shape;2870;p83"/>
          <p:cNvGrpSpPr/>
          <p:nvPr/>
        </p:nvGrpSpPr>
        <p:grpSpPr>
          <a:xfrm>
            <a:off x="6392698" y="2700147"/>
            <a:ext cx="365038" cy="421000"/>
            <a:chOff x="6891598" y="2626584"/>
            <a:chExt cx="365038" cy="421000"/>
          </a:xfrm>
        </p:grpSpPr>
        <p:sp>
          <p:nvSpPr>
            <p:cNvPr id="2871" name="Google Shape;2871;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8" name="Google Shape;2878;p83"/>
          <p:cNvGrpSpPr/>
          <p:nvPr/>
        </p:nvGrpSpPr>
        <p:grpSpPr>
          <a:xfrm>
            <a:off x="6823723" y="2700147"/>
            <a:ext cx="365038" cy="421000"/>
            <a:chOff x="6891598" y="2626584"/>
            <a:chExt cx="365038" cy="421000"/>
          </a:xfrm>
        </p:grpSpPr>
        <p:sp>
          <p:nvSpPr>
            <p:cNvPr id="2879" name="Google Shape;2879;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6" name="Google Shape;2886;p83"/>
          <p:cNvGrpSpPr/>
          <p:nvPr/>
        </p:nvGrpSpPr>
        <p:grpSpPr>
          <a:xfrm>
            <a:off x="7254748" y="2700147"/>
            <a:ext cx="365038" cy="421000"/>
            <a:chOff x="6891598" y="2626584"/>
            <a:chExt cx="365038" cy="421000"/>
          </a:xfrm>
        </p:grpSpPr>
        <p:sp>
          <p:nvSpPr>
            <p:cNvPr id="2887" name="Google Shape;2887;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83"/>
          <p:cNvGrpSpPr/>
          <p:nvPr/>
        </p:nvGrpSpPr>
        <p:grpSpPr>
          <a:xfrm>
            <a:off x="7685773" y="2700147"/>
            <a:ext cx="365038" cy="421000"/>
            <a:chOff x="6891598" y="2626584"/>
            <a:chExt cx="365038" cy="421000"/>
          </a:xfrm>
        </p:grpSpPr>
        <p:sp>
          <p:nvSpPr>
            <p:cNvPr id="2895" name="Google Shape;2895;p83"/>
            <p:cNvSpPr/>
            <p:nvPr/>
          </p:nvSpPr>
          <p:spPr>
            <a:xfrm>
              <a:off x="7062563" y="2897086"/>
              <a:ext cx="24349" cy="132601"/>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3"/>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3"/>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3"/>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3"/>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3"/>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3"/>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2" name="Google Shape;2902;p83"/>
          <p:cNvGrpSpPr/>
          <p:nvPr/>
        </p:nvGrpSpPr>
        <p:grpSpPr>
          <a:xfrm rot="-645456">
            <a:off x="7982094" y="64927"/>
            <a:ext cx="1004796" cy="953512"/>
            <a:chOff x="3916300" y="2959225"/>
            <a:chExt cx="2175750" cy="2064700"/>
          </a:xfrm>
        </p:grpSpPr>
        <p:sp>
          <p:nvSpPr>
            <p:cNvPr id="2903" name="Google Shape;2903;p83"/>
            <p:cNvSpPr/>
            <p:nvPr/>
          </p:nvSpPr>
          <p:spPr>
            <a:xfrm>
              <a:off x="4247375" y="3082975"/>
              <a:ext cx="744725" cy="644800"/>
            </a:xfrm>
            <a:custGeom>
              <a:rect b="b" l="l" r="r" t="t"/>
              <a:pathLst>
                <a:path extrusionOk="0" h="25792" w="29789">
                  <a:moveTo>
                    <a:pt x="15302" y="1"/>
                  </a:moveTo>
                  <a:cubicBezTo>
                    <a:pt x="9652" y="1"/>
                    <a:pt x="4092" y="2910"/>
                    <a:pt x="2335" y="8927"/>
                  </a:cubicBezTo>
                  <a:cubicBezTo>
                    <a:pt x="0" y="16900"/>
                    <a:pt x="5671" y="25339"/>
                    <a:pt x="13743" y="25773"/>
                  </a:cubicBezTo>
                  <a:cubicBezTo>
                    <a:pt x="14016" y="25785"/>
                    <a:pt x="14290" y="25791"/>
                    <a:pt x="14566" y="25791"/>
                  </a:cubicBezTo>
                  <a:cubicBezTo>
                    <a:pt x="18750" y="25791"/>
                    <a:pt x="23271" y="24353"/>
                    <a:pt x="26119" y="21036"/>
                  </a:cubicBezTo>
                  <a:cubicBezTo>
                    <a:pt x="29121" y="17633"/>
                    <a:pt x="29788" y="12563"/>
                    <a:pt x="28321" y="8327"/>
                  </a:cubicBezTo>
                  <a:cubicBezTo>
                    <a:pt x="27487" y="5892"/>
                    <a:pt x="25919" y="3690"/>
                    <a:pt x="23651" y="2322"/>
                  </a:cubicBezTo>
                  <a:cubicBezTo>
                    <a:pt x="21189" y="784"/>
                    <a:pt x="18233" y="1"/>
                    <a:pt x="15302"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3"/>
            <p:cNvSpPr/>
            <p:nvPr/>
          </p:nvSpPr>
          <p:spPr>
            <a:xfrm>
              <a:off x="4309925" y="3136550"/>
              <a:ext cx="622950" cy="537775"/>
            </a:xfrm>
            <a:custGeom>
              <a:rect b="b" l="l" r="r" t="t"/>
              <a:pathLst>
                <a:path extrusionOk="0" h="21511" w="24918">
                  <a:moveTo>
                    <a:pt x="12792" y="0"/>
                  </a:moveTo>
                  <a:cubicBezTo>
                    <a:pt x="8084" y="0"/>
                    <a:pt x="3460" y="2427"/>
                    <a:pt x="1968" y="7451"/>
                  </a:cubicBezTo>
                  <a:cubicBezTo>
                    <a:pt x="0" y="14123"/>
                    <a:pt x="4737" y="21161"/>
                    <a:pt x="11475" y="21495"/>
                  </a:cubicBezTo>
                  <a:cubicBezTo>
                    <a:pt x="11704" y="21505"/>
                    <a:pt x="11935" y="21510"/>
                    <a:pt x="12167" y="21510"/>
                  </a:cubicBezTo>
                  <a:cubicBezTo>
                    <a:pt x="15680" y="21510"/>
                    <a:pt x="19438" y="20314"/>
                    <a:pt x="21816" y="17592"/>
                  </a:cubicBezTo>
                  <a:cubicBezTo>
                    <a:pt x="24351" y="14690"/>
                    <a:pt x="24918" y="10487"/>
                    <a:pt x="23684" y="6951"/>
                  </a:cubicBezTo>
                  <a:cubicBezTo>
                    <a:pt x="22983" y="4916"/>
                    <a:pt x="21682" y="3115"/>
                    <a:pt x="19781" y="1947"/>
                  </a:cubicBezTo>
                  <a:cubicBezTo>
                    <a:pt x="17714" y="657"/>
                    <a:pt x="15242" y="0"/>
                    <a:pt x="12792"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3"/>
            <p:cNvSpPr/>
            <p:nvPr/>
          </p:nvSpPr>
          <p:spPr>
            <a:xfrm>
              <a:off x="4275725" y="3057625"/>
              <a:ext cx="121775" cy="118450"/>
            </a:xfrm>
            <a:custGeom>
              <a:rect b="b" l="l" r="r" t="t"/>
              <a:pathLst>
                <a:path extrusionOk="0" h="4738" w="4871">
                  <a:moveTo>
                    <a:pt x="2102" y="1"/>
                  </a:moveTo>
                  <a:lnTo>
                    <a:pt x="1502" y="2102"/>
                  </a:lnTo>
                  <a:lnTo>
                    <a:pt x="0" y="2636"/>
                  </a:lnTo>
                  <a:lnTo>
                    <a:pt x="1502" y="3170"/>
                  </a:lnTo>
                  <a:lnTo>
                    <a:pt x="2102" y="4737"/>
                  </a:lnTo>
                  <a:lnTo>
                    <a:pt x="2636" y="3170"/>
                  </a:lnTo>
                  <a:lnTo>
                    <a:pt x="4871" y="2636"/>
                  </a:lnTo>
                  <a:lnTo>
                    <a:pt x="2636" y="2102"/>
                  </a:lnTo>
                  <a:lnTo>
                    <a:pt x="2102" y="1"/>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3"/>
            <p:cNvSpPr/>
            <p:nvPr/>
          </p:nvSpPr>
          <p:spPr>
            <a:xfrm>
              <a:off x="4796925" y="3536300"/>
              <a:ext cx="95100" cy="91775"/>
            </a:xfrm>
            <a:custGeom>
              <a:rect b="b" l="l" r="r" t="t"/>
              <a:pathLst>
                <a:path extrusionOk="0" h="3671" w="3804">
                  <a:moveTo>
                    <a:pt x="1635" y="1"/>
                  </a:moveTo>
                  <a:lnTo>
                    <a:pt x="1168" y="1635"/>
                  </a:lnTo>
                  <a:lnTo>
                    <a:pt x="1" y="2036"/>
                  </a:lnTo>
                  <a:lnTo>
                    <a:pt x="1168" y="2503"/>
                  </a:lnTo>
                  <a:lnTo>
                    <a:pt x="1635" y="3670"/>
                  </a:lnTo>
                  <a:lnTo>
                    <a:pt x="2035" y="2503"/>
                  </a:lnTo>
                  <a:lnTo>
                    <a:pt x="3803" y="2036"/>
                  </a:lnTo>
                  <a:lnTo>
                    <a:pt x="2035" y="1635"/>
                  </a:lnTo>
                  <a:lnTo>
                    <a:pt x="1635" y="1"/>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3"/>
            <p:cNvSpPr/>
            <p:nvPr/>
          </p:nvSpPr>
          <p:spPr>
            <a:xfrm>
              <a:off x="4417500" y="3294475"/>
              <a:ext cx="57550" cy="56725"/>
            </a:xfrm>
            <a:custGeom>
              <a:rect b="b" l="l" r="r" t="t"/>
              <a:pathLst>
                <a:path extrusionOk="0" h="2269" w="2302">
                  <a:moveTo>
                    <a:pt x="968" y="0"/>
                  </a:moveTo>
                  <a:lnTo>
                    <a:pt x="701" y="1001"/>
                  </a:lnTo>
                  <a:lnTo>
                    <a:pt x="0" y="1268"/>
                  </a:lnTo>
                  <a:lnTo>
                    <a:pt x="701" y="1501"/>
                  </a:lnTo>
                  <a:lnTo>
                    <a:pt x="968" y="2268"/>
                  </a:lnTo>
                  <a:lnTo>
                    <a:pt x="1268" y="1501"/>
                  </a:lnTo>
                  <a:lnTo>
                    <a:pt x="2302" y="1268"/>
                  </a:lnTo>
                  <a:lnTo>
                    <a:pt x="1268" y="1001"/>
                  </a:lnTo>
                  <a:lnTo>
                    <a:pt x="968"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3"/>
            <p:cNvSpPr/>
            <p:nvPr/>
          </p:nvSpPr>
          <p:spPr>
            <a:xfrm>
              <a:off x="5001250" y="3394550"/>
              <a:ext cx="58400" cy="55050"/>
            </a:xfrm>
            <a:custGeom>
              <a:rect b="b" l="l" r="r" t="t"/>
              <a:pathLst>
                <a:path extrusionOk="0" h="2202" w="2336">
                  <a:moveTo>
                    <a:pt x="1001" y="0"/>
                  </a:moveTo>
                  <a:lnTo>
                    <a:pt x="767" y="967"/>
                  </a:lnTo>
                  <a:lnTo>
                    <a:pt x="0" y="1201"/>
                  </a:lnTo>
                  <a:lnTo>
                    <a:pt x="767" y="1501"/>
                  </a:lnTo>
                  <a:lnTo>
                    <a:pt x="1001" y="2202"/>
                  </a:lnTo>
                  <a:lnTo>
                    <a:pt x="1268" y="1501"/>
                  </a:lnTo>
                  <a:lnTo>
                    <a:pt x="2335" y="1201"/>
                  </a:lnTo>
                  <a:lnTo>
                    <a:pt x="1268" y="967"/>
                  </a:lnTo>
                  <a:lnTo>
                    <a:pt x="1001"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3"/>
            <p:cNvSpPr/>
            <p:nvPr/>
          </p:nvSpPr>
          <p:spPr>
            <a:xfrm>
              <a:off x="4246525" y="3197725"/>
              <a:ext cx="58400" cy="55075"/>
            </a:xfrm>
            <a:custGeom>
              <a:rect b="b" l="l" r="r" t="t"/>
              <a:pathLst>
                <a:path extrusionOk="0" h="2203" w="2336">
                  <a:moveTo>
                    <a:pt x="1002" y="1"/>
                  </a:moveTo>
                  <a:lnTo>
                    <a:pt x="701" y="968"/>
                  </a:lnTo>
                  <a:lnTo>
                    <a:pt x="1" y="1235"/>
                  </a:lnTo>
                  <a:lnTo>
                    <a:pt x="701" y="1502"/>
                  </a:lnTo>
                  <a:lnTo>
                    <a:pt x="1002" y="2202"/>
                  </a:lnTo>
                  <a:lnTo>
                    <a:pt x="1269" y="1502"/>
                  </a:lnTo>
                  <a:lnTo>
                    <a:pt x="2336" y="1235"/>
                  </a:lnTo>
                  <a:lnTo>
                    <a:pt x="1269" y="968"/>
                  </a:lnTo>
                  <a:lnTo>
                    <a:pt x="1002" y="1"/>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3"/>
            <p:cNvSpPr/>
            <p:nvPr/>
          </p:nvSpPr>
          <p:spPr>
            <a:xfrm>
              <a:off x="4558425" y="2959225"/>
              <a:ext cx="20875" cy="92600"/>
            </a:xfrm>
            <a:custGeom>
              <a:rect b="b" l="l" r="r" t="t"/>
              <a:pathLst>
                <a:path extrusionOk="0" h="3704" w="835">
                  <a:moveTo>
                    <a:pt x="401" y="1"/>
                  </a:moveTo>
                  <a:cubicBezTo>
                    <a:pt x="167" y="1"/>
                    <a:pt x="1" y="134"/>
                    <a:pt x="1" y="401"/>
                  </a:cubicBezTo>
                  <a:lnTo>
                    <a:pt x="1" y="3270"/>
                  </a:lnTo>
                  <a:cubicBezTo>
                    <a:pt x="1" y="3536"/>
                    <a:pt x="167" y="3703"/>
                    <a:pt x="401" y="3703"/>
                  </a:cubicBezTo>
                  <a:cubicBezTo>
                    <a:pt x="668" y="3703"/>
                    <a:pt x="834" y="3470"/>
                    <a:pt x="834" y="3270"/>
                  </a:cubicBezTo>
                  <a:lnTo>
                    <a:pt x="834" y="401"/>
                  </a:lnTo>
                  <a:cubicBezTo>
                    <a:pt x="834" y="134"/>
                    <a:pt x="668"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3"/>
            <p:cNvSpPr/>
            <p:nvPr/>
          </p:nvSpPr>
          <p:spPr>
            <a:xfrm>
              <a:off x="5143000" y="3030950"/>
              <a:ext cx="57575" cy="55050"/>
            </a:xfrm>
            <a:custGeom>
              <a:rect b="b" l="l" r="r" t="t"/>
              <a:pathLst>
                <a:path extrusionOk="0" h="2202" w="2303">
                  <a:moveTo>
                    <a:pt x="1002" y="0"/>
                  </a:moveTo>
                  <a:lnTo>
                    <a:pt x="701" y="1001"/>
                  </a:lnTo>
                  <a:lnTo>
                    <a:pt x="1" y="1235"/>
                  </a:lnTo>
                  <a:lnTo>
                    <a:pt x="701" y="1501"/>
                  </a:lnTo>
                  <a:lnTo>
                    <a:pt x="1002" y="2202"/>
                  </a:lnTo>
                  <a:lnTo>
                    <a:pt x="1268" y="1501"/>
                  </a:lnTo>
                  <a:lnTo>
                    <a:pt x="2303" y="1235"/>
                  </a:lnTo>
                  <a:lnTo>
                    <a:pt x="1268" y="1001"/>
                  </a:lnTo>
                  <a:lnTo>
                    <a:pt x="1002"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3"/>
            <p:cNvSpPr/>
            <p:nvPr/>
          </p:nvSpPr>
          <p:spPr>
            <a:xfrm>
              <a:off x="3916300" y="3359075"/>
              <a:ext cx="2119050" cy="1664850"/>
            </a:xfrm>
            <a:custGeom>
              <a:rect b="b" l="l" r="r" t="t"/>
              <a:pathLst>
                <a:path extrusionOk="0" h="66594" w="84762">
                  <a:moveTo>
                    <a:pt x="40494" y="0"/>
                  </a:moveTo>
                  <a:cubicBezTo>
                    <a:pt x="22378" y="0"/>
                    <a:pt x="4671" y="1029"/>
                    <a:pt x="3069" y="3320"/>
                  </a:cubicBezTo>
                  <a:cubicBezTo>
                    <a:pt x="1168" y="6389"/>
                    <a:pt x="1" y="61162"/>
                    <a:pt x="3069" y="64164"/>
                  </a:cubicBezTo>
                  <a:cubicBezTo>
                    <a:pt x="4676" y="65719"/>
                    <a:pt x="24433" y="66594"/>
                    <a:pt x="43653" y="66594"/>
                  </a:cubicBezTo>
                  <a:cubicBezTo>
                    <a:pt x="61539" y="66594"/>
                    <a:pt x="78961" y="65836"/>
                    <a:pt x="80858" y="64164"/>
                  </a:cubicBezTo>
                  <a:cubicBezTo>
                    <a:pt x="84761" y="60728"/>
                    <a:pt x="82593" y="6956"/>
                    <a:pt x="80858" y="3320"/>
                  </a:cubicBezTo>
                  <a:cubicBezTo>
                    <a:pt x="80182" y="1205"/>
                    <a:pt x="60098" y="0"/>
                    <a:pt x="404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3"/>
            <p:cNvSpPr/>
            <p:nvPr/>
          </p:nvSpPr>
          <p:spPr>
            <a:xfrm>
              <a:off x="3975500" y="3395375"/>
              <a:ext cx="1987275" cy="1605350"/>
            </a:xfrm>
            <a:custGeom>
              <a:rect b="b" l="l" r="r" t="t"/>
              <a:pathLst>
                <a:path extrusionOk="0" h="64214" w="79491">
                  <a:moveTo>
                    <a:pt x="30189" y="0"/>
                  </a:moveTo>
                  <a:lnTo>
                    <a:pt x="30189" y="434"/>
                  </a:lnTo>
                  <a:lnTo>
                    <a:pt x="31857" y="434"/>
                  </a:lnTo>
                  <a:lnTo>
                    <a:pt x="31857" y="0"/>
                  </a:lnTo>
                  <a:close/>
                  <a:moveTo>
                    <a:pt x="33525" y="0"/>
                  </a:moveTo>
                  <a:lnTo>
                    <a:pt x="33525" y="434"/>
                  </a:lnTo>
                  <a:lnTo>
                    <a:pt x="35193" y="434"/>
                  </a:lnTo>
                  <a:lnTo>
                    <a:pt x="35193" y="0"/>
                  </a:lnTo>
                  <a:close/>
                  <a:moveTo>
                    <a:pt x="36861" y="0"/>
                  </a:moveTo>
                  <a:lnTo>
                    <a:pt x="36861" y="434"/>
                  </a:lnTo>
                  <a:lnTo>
                    <a:pt x="38528" y="434"/>
                  </a:lnTo>
                  <a:lnTo>
                    <a:pt x="38528" y="0"/>
                  </a:lnTo>
                  <a:close/>
                  <a:moveTo>
                    <a:pt x="40196" y="0"/>
                  </a:moveTo>
                  <a:lnTo>
                    <a:pt x="40196" y="434"/>
                  </a:lnTo>
                  <a:lnTo>
                    <a:pt x="41864" y="434"/>
                  </a:lnTo>
                  <a:lnTo>
                    <a:pt x="41864" y="0"/>
                  </a:lnTo>
                  <a:close/>
                  <a:moveTo>
                    <a:pt x="43532" y="0"/>
                  </a:moveTo>
                  <a:lnTo>
                    <a:pt x="43532" y="434"/>
                  </a:lnTo>
                  <a:cubicBezTo>
                    <a:pt x="44066" y="467"/>
                    <a:pt x="44666" y="467"/>
                    <a:pt x="45200" y="467"/>
                  </a:cubicBezTo>
                  <a:lnTo>
                    <a:pt x="45200" y="67"/>
                  </a:lnTo>
                  <a:cubicBezTo>
                    <a:pt x="44666" y="0"/>
                    <a:pt x="44066" y="0"/>
                    <a:pt x="43532" y="0"/>
                  </a:cubicBezTo>
                  <a:close/>
                  <a:moveTo>
                    <a:pt x="28555" y="67"/>
                  </a:moveTo>
                  <a:cubicBezTo>
                    <a:pt x="28021" y="100"/>
                    <a:pt x="27454" y="100"/>
                    <a:pt x="26887" y="100"/>
                  </a:cubicBezTo>
                  <a:lnTo>
                    <a:pt x="26887" y="501"/>
                  </a:lnTo>
                  <a:cubicBezTo>
                    <a:pt x="27454" y="467"/>
                    <a:pt x="27988" y="467"/>
                    <a:pt x="28555" y="467"/>
                  </a:cubicBezTo>
                  <a:lnTo>
                    <a:pt x="28555" y="67"/>
                  </a:lnTo>
                  <a:close/>
                  <a:moveTo>
                    <a:pt x="46834" y="67"/>
                  </a:moveTo>
                  <a:lnTo>
                    <a:pt x="46834" y="467"/>
                  </a:lnTo>
                  <a:cubicBezTo>
                    <a:pt x="47368" y="467"/>
                    <a:pt x="47968" y="501"/>
                    <a:pt x="48502" y="501"/>
                  </a:cubicBezTo>
                  <a:lnTo>
                    <a:pt x="48502" y="100"/>
                  </a:lnTo>
                  <a:cubicBezTo>
                    <a:pt x="47968" y="67"/>
                    <a:pt x="47368" y="67"/>
                    <a:pt x="46834" y="67"/>
                  </a:cubicBezTo>
                  <a:close/>
                  <a:moveTo>
                    <a:pt x="25219" y="134"/>
                  </a:moveTo>
                  <a:cubicBezTo>
                    <a:pt x="24652" y="134"/>
                    <a:pt x="24118" y="167"/>
                    <a:pt x="23551" y="167"/>
                  </a:cubicBezTo>
                  <a:lnTo>
                    <a:pt x="23551" y="601"/>
                  </a:lnTo>
                  <a:cubicBezTo>
                    <a:pt x="24118" y="567"/>
                    <a:pt x="24652" y="567"/>
                    <a:pt x="25219" y="567"/>
                  </a:cubicBezTo>
                  <a:lnTo>
                    <a:pt x="25219" y="134"/>
                  </a:lnTo>
                  <a:close/>
                  <a:moveTo>
                    <a:pt x="50170" y="134"/>
                  </a:moveTo>
                  <a:lnTo>
                    <a:pt x="50170" y="567"/>
                  </a:lnTo>
                  <a:cubicBezTo>
                    <a:pt x="50704" y="567"/>
                    <a:pt x="51304" y="601"/>
                    <a:pt x="51838" y="601"/>
                  </a:cubicBezTo>
                  <a:lnTo>
                    <a:pt x="51838" y="167"/>
                  </a:lnTo>
                  <a:cubicBezTo>
                    <a:pt x="51304" y="167"/>
                    <a:pt x="50704" y="134"/>
                    <a:pt x="50170" y="134"/>
                  </a:cubicBezTo>
                  <a:close/>
                  <a:moveTo>
                    <a:pt x="21883" y="201"/>
                  </a:moveTo>
                  <a:cubicBezTo>
                    <a:pt x="21316" y="201"/>
                    <a:pt x="20782" y="267"/>
                    <a:pt x="20215" y="267"/>
                  </a:cubicBezTo>
                  <a:lnTo>
                    <a:pt x="20215" y="668"/>
                  </a:lnTo>
                  <a:cubicBezTo>
                    <a:pt x="20782" y="668"/>
                    <a:pt x="21316" y="634"/>
                    <a:pt x="21883" y="634"/>
                  </a:cubicBezTo>
                  <a:lnTo>
                    <a:pt x="21883" y="201"/>
                  </a:lnTo>
                  <a:close/>
                  <a:moveTo>
                    <a:pt x="53506" y="267"/>
                  </a:moveTo>
                  <a:lnTo>
                    <a:pt x="53506" y="668"/>
                  </a:lnTo>
                  <a:cubicBezTo>
                    <a:pt x="54073" y="668"/>
                    <a:pt x="54640" y="734"/>
                    <a:pt x="55174" y="734"/>
                  </a:cubicBezTo>
                  <a:lnTo>
                    <a:pt x="55174" y="301"/>
                  </a:lnTo>
                  <a:cubicBezTo>
                    <a:pt x="54640" y="301"/>
                    <a:pt x="54039" y="267"/>
                    <a:pt x="53506" y="267"/>
                  </a:cubicBezTo>
                  <a:close/>
                  <a:moveTo>
                    <a:pt x="18547" y="334"/>
                  </a:moveTo>
                  <a:cubicBezTo>
                    <a:pt x="17980" y="367"/>
                    <a:pt x="17447" y="367"/>
                    <a:pt x="16880" y="434"/>
                  </a:cubicBezTo>
                  <a:lnTo>
                    <a:pt x="16880" y="834"/>
                  </a:lnTo>
                  <a:cubicBezTo>
                    <a:pt x="17447" y="801"/>
                    <a:pt x="18014" y="768"/>
                    <a:pt x="18547" y="768"/>
                  </a:cubicBezTo>
                  <a:lnTo>
                    <a:pt x="18547" y="334"/>
                  </a:lnTo>
                  <a:close/>
                  <a:moveTo>
                    <a:pt x="56841" y="334"/>
                  </a:moveTo>
                  <a:lnTo>
                    <a:pt x="56841" y="768"/>
                  </a:lnTo>
                  <a:cubicBezTo>
                    <a:pt x="57409" y="801"/>
                    <a:pt x="57976" y="801"/>
                    <a:pt x="58509" y="834"/>
                  </a:cubicBezTo>
                  <a:lnTo>
                    <a:pt x="58509" y="434"/>
                  </a:lnTo>
                  <a:cubicBezTo>
                    <a:pt x="57976" y="401"/>
                    <a:pt x="57375" y="401"/>
                    <a:pt x="56841" y="334"/>
                  </a:cubicBezTo>
                  <a:close/>
                  <a:moveTo>
                    <a:pt x="15212" y="501"/>
                  </a:moveTo>
                  <a:cubicBezTo>
                    <a:pt x="14645" y="501"/>
                    <a:pt x="14111" y="567"/>
                    <a:pt x="13544" y="601"/>
                  </a:cubicBezTo>
                  <a:lnTo>
                    <a:pt x="13611" y="1001"/>
                  </a:lnTo>
                  <a:cubicBezTo>
                    <a:pt x="14144" y="968"/>
                    <a:pt x="14678" y="968"/>
                    <a:pt x="15278" y="934"/>
                  </a:cubicBezTo>
                  <a:lnTo>
                    <a:pt x="15212" y="501"/>
                  </a:lnTo>
                  <a:close/>
                  <a:moveTo>
                    <a:pt x="60144" y="501"/>
                  </a:moveTo>
                  <a:lnTo>
                    <a:pt x="60144" y="934"/>
                  </a:lnTo>
                  <a:cubicBezTo>
                    <a:pt x="60711" y="968"/>
                    <a:pt x="61245" y="968"/>
                    <a:pt x="61812" y="1001"/>
                  </a:cubicBezTo>
                  <a:lnTo>
                    <a:pt x="61812" y="601"/>
                  </a:lnTo>
                  <a:cubicBezTo>
                    <a:pt x="61245" y="567"/>
                    <a:pt x="60711" y="567"/>
                    <a:pt x="60144" y="501"/>
                  </a:cubicBezTo>
                  <a:close/>
                  <a:moveTo>
                    <a:pt x="63513" y="668"/>
                  </a:moveTo>
                  <a:lnTo>
                    <a:pt x="63480" y="1101"/>
                  </a:lnTo>
                  <a:cubicBezTo>
                    <a:pt x="64047" y="1101"/>
                    <a:pt x="64580" y="1135"/>
                    <a:pt x="65147" y="1168"/>
                  </a:cubicBezTo>
                  <a:lnTo>
                    <a:pt x="65181" y="768"/>
                  </a:lnTo>
                  <a:cubicBezTo>
                    <a:pt x="64647" y="768"/>
                    <a:pt x="64080" y="734"/>
                    <a:pt x="63513" y="668"/>
                  </a:cubicBezTo>
                  <a:close/>
                  <a:moveTo>
                    <a:pt x="11876" y="701"/>
                  </a:moveTo>
                  <a:cubicBezTo>
                    <a:pt x="11309" y="768"/>
                    <a:pt x="10775" y="801"/>
                    <a:pt x="10208" y="834"/>
                  </a:cubicBezTo>
                  <a:lnTo>
                    <a:pt x="10275" y="1268"/>
                  </a:lnTo>
                  <a:cubicBezTo>
                    <a:pt x="10809" y="1235"/>
                    <a:pt x="11342" y="1168"/>
                    <a:pt x="11943" y="1135"/>
                  </a:cubicBezTo>
                  <a:lnTo>
                    <a:pt x="11876" y="701"/>
                  </a:lnTo>
                  <a:close/>
                  <a:moveTo>
                    <a:pt x="66849" y="901"/>
                  </a:moveTo>
                  <a:lnTo>
                    <a:pt x="66815" y="1301"/>
                  </a:lnTo>
                  <a:cubicBezTo>
                    <a:pt x="67382" y="1335"/>
                    <a:pt x="67916" y="1401"/>
                    <a:pt x="68483" y="1435"/>
                  </a:cubicBezTo>
                  <a:lnTo>
                    <a:pt x="68516" y="1001"/>
                  </a:lnTo>
                  <a:cubicBezTo>
                    <a:pt x="67983" y="968"/>
                    <a:pt x="67416" y="934"/>
                    <a:pt x="66849" y="901"/>
                  </a:cubicBezTo>
                  <a:close/>
                  <a:moveTo>
                    <a:pt x="8574" y="1001"/>
                  </a:moveTo>
                  <a:cubicBezTo>
                    <a:pt x="8007" y="1101"/>
                    <a:pt x="7406" y="1135"/>
                    <a:pt x="6906" y="1235"/>
                  </a:cubicBezTo>
                  <a:lnTo>
                    <a:pt x="6973" y="1635"/>
                  </a:lnTo>
                  <a:cubicBezTo>
                    <a:pt x="7473" y="1568"/>
                    <a:pt x="8007" y="1501"/>
                    <a:pt x="8640" y="1435"/>
                  </a:cubicBezTo>
                  <a:lnTo>
                    <a:pt x="8574" y="1001"/>
                  </a:lnTo>
                  <a:close/>
                  <a:moveTo>
                    <a:pt x="70151" y="1168"/>
                  </a:moveTo>
                  <a:lnTo>
                    <a:pt x="70084" y="1602"/>
                  </a:lnTo>
                  <a:cubicBezTo>
                    <a:pt x="70685" y="1635"/>
                    <a:pt x="71252" y="1735"/>
                    <a:pt x="71752" y="1768"/>
                  </a:cubicBezTo>
                  <a:lnTo>
                    <a:pt x="71819" y="1335"/>
                  </a:lnTo>
                  <a:cubicBezTo>
                    <a:pt x="71252" y="1301"/>
                    <a:pt x="70718" y="1235"/>
                    <a:pt x="70151" y="1168"/>
                  </a:cubicBezTo>
                  <a:close/>
                  <a:moveTo>
                    <a:pt x="5205" y="1435"/>
                  </a:moveTo>
                  <a:cubicBezTo>
                    <a:pt x="4604" y="1535"/>
                    <a:pt x="4037" y="1668"/>
                    <a:pt x="3603" y="1802"/>
                  </a:cubicBezTo>
                  <a:lnTo>
                    <a:pt x="3704" y="2235"/>
                  </a:lnTo>
                  <a:cubicBezTo>
                    <a:pt x="4171" y="2135"/>
                    <a:pt x="4704" y="2002"/>
                    <a:pt x="5305" y="1835"/>
                  </a:cubicBezTo>
                  <a:lnTo>
                    <a:pt x="5205" y="1435"/>
                  </a:lnTo>
                  <a:close/>
                  <a:moveTo>
                    <a:pt x="73420" y="1568"/>
                  </a:moveTo>
                  <a:lnTo>
                    <a:pt x="73387" y="1968"/>
                  </a:lnTo>
                  <a:cubicBezTo>
                    <a:pt x="74020" y="2069"/>
                    <a:pt x="74554" y="2169"/>
                    <a:pt x="75021" y="2269"/>
                  </a:cubicBezTo>
                  <a:lnTo>
                    <a:pt x="75088" y="1835"/>
                  </a:lnTo>
                  <a:cubicBezTo>
                    <a:pt x="74587" y="1735"/>
                    <a:pt x="74054" y="1635"/>
                    <a:pt x="73420" y="1568"/>
                  </a:cubicBezTo>
                  <a:close/>
                  <a:moveTo>
                    <a:pt x="76756" y="2335"/>
                  </a:moveTo>
                  <a:lnTo>
                    <a:pt x="76589" y="2702"/>
                  </a:lnTo>
                  <a:cubicBezTo>
                    <a:pt x="76923" y="2836"/>
                    <a:pt x="76956" y="2936"/>
                    <a:pt x="76956" y="2969"/>
                  </a:cubicBezTo>
                  <a:cubicBezTo>
                    <a:pt x="77023" y="3103"/>
                    <a:pt x="77089" y="3336"/>
                    <a:pt x="77223" y="3937"/>
                  </a:cubicBezTo>
                  <a:lnTo>
                    <a:pt x="77623" y="3903"/>
                  </a:lnTo>
                  <a:cubicBezTo>
                    <a:pt x="77556" y="3403"/>
                    <a:pt x="77423" y="3069"/>
                    <a:pt x="77356" y="2836"/>
                  </a:cubicBezTo>
                  <a:cubicBezTo>
                    <a:pt x="77256" y="2636"/>
                    <a:pt x="77089" y="2502"/>
                    <a:pt x="76756" y="2335"/>
                  </a:cubicBezTo>
                  <a:close/>
                  <a:moveTo>
                    <a:pt x="2002" y="2569"/>
                  </a:moveTo>
                  <a:cubicBezTo>
                    <a:pt x="1936" y="2636"/>
                    <a:pt x="1869" y="2702"/>
                    <a:pt x="1836" y="2769"/>
                  </a:cubicBezTo>
                  <a:cubicBezTo>
                    <a:pt x="1669" y="3003"/>
                    <a:pt x="1535" y="3470"/>
                    <a:pt x="1435" y="4237"/>
                  </a:cubicBezTo>
                  <a:lnTo>
                    <a:pt x="1836" y="4303"/>
                  </a:lnTo>
                  <a:cubicBezTo>
                    <a:pt x="2002" y="3436"/>
                    <a:pt x="2136" y="3103"/>
                    <a:pt x="2202" y="2969"/>
                  </a:cubicBezTo>
                  <a:cubicBezTo>
                    <a:pt x="2202" y="2936"/>
                    <a:pt x="2236" y="2902"/>
                    <a:pt x="2303" y="2836"/>
                  </a:cubicBezTo>
                  <a:lnTo>
                    <a:pt x="2002" y="2569"/>
                  </a:lnTo>
                  <a:close/>
                  <a:moveTo>
                    <a:pt x="77890" y="5504"/>
                  </a:moveTo>
                  <a:lnTo>
                    <a:pt x="77490" y="5571"/>
                  </a:lnTo>
                  <a:cubicBezTo>
                    <a:pt x="77556" y="6038"/>
                    <a:pt x="77590" y="6638"/>
                    <a:pt x="77690" y="7239"/>
                  </a:cubicBezTo>
                  <a:lnTo>
                    <a:pt x="78090" y="7172"/>
                  </a:lnTo>
                  <a:cubicBezTo>
                    <a:pt x="78023" y="6538"/>
                    <a:pt x="77990" y="6005"/>
                    <a:pt x="77890" y="5504"/>
                  </a:cubicBezTo>
                  <a:close/>
                  <a:moveTo>
                    <a:pt x="1168" y="5838"/>
                  </a:moveTo>
                  <a:cubicBezTo>
                    <a:pt x="1135" y="6338"/>
                    <a:pt x="1035" y="6939"/>
                    <a:pt x="1002" y="7506"/>
                  </a:cubicBezTo>
                  <a:lnTo>
                    <a:pt x="1435" y="7572"/>
                  </a:lnTo>
                  <a:cubicBezTo>
                    <a:pt x="1502" y="6972"/>
                    <a:pt x="1535" y="6438"/>
                    <a:pt x="1602" y="5905"/>
                  </a:cubicBezTo>
                  <a:lnTo>
                    <a:pt x="1168" y="5838"/>
                  </a:lnTo>
                  <a:close/>
                  <a:moveTo>
                    <a:pt x="78257" y="8807"/>
                  </a:moveTo>
                  <a:lnTo>
                    <a:pt x="77857" y="8840"/>
                  </a:lnTo>
                  <a:cubicBezTo>
                    <a:pt x="77890" y="9407"/>
                    <a:pt x="77923" y="9941"/>
                    <a:pt x="77990" y="10508"/>
                  </a:cubicBezTo>
                  <a:lnTo>
                    <a:pt x="78390" y="10475"/>
                  </a:lnTo>
                  <a:cubicBezTo>
                    <a:pt x="78357" y="9908"/>
                    <a:pt x="78324" y="9340"/>
                    <a:pt x="78257" y="8807"/>
                  </a:cubicBezTo>
                  <a:close/>
                  <a:moveTo>
                    <a:pt x="868" y="9174"/>
                  </a:moveTo>
                  <a:cubicBezTo>
                    <a:pt x="835" y="9741"/>
                    <a:pt x="801" y="10274"/>
                    <a:pt x="768" y="10842"/>
                  </a:cubicBezTo>
                  <a:lnTo>
                    <a:pt x="1168" y="10908"/>
                  </a:lnTo>
                  <a:cubicBezTo>
                    <a:pt x="1202" y="10308"/>
                    <a:pt x="1268" y="9774"/>
                    <a:pt x="1302" y="9240"/>
                  </a:cubicBezTo>
                  <a:lnTo>
                    <a:pt x="868" y="9174"/>
                  </a:lnTo>
                  <a:close/>
                  <a:moveTo>
                    <a:pt x="78524" y="12142"/>
                  </a:moveTo>
                  <a:lnTo>
                    <a:pt x="78090" y="12176"/>
                  </a:lnTo>
                  <a:cubicBezTo>
                    <a:pt x="78157" y="12743"/>
                    <a:pt x="78190" y="13277"/>
                    <a:pt x="78223" y="13844"/>
                  </a:cubicBezTo>
                  <a:lnTo>
                    <a:pt x="78657" y="13810"/>
                  </a:lnTo>
                  <a:cubicBezTo>
                    <a:pt x="78590" y="13243"/>
                    <a:pt x="78557" y="12676"/>
                    <a:pt x="78524" y="12142"/>
                  </a:cubicBezTo>
                  <a:close/>
                  <a:moveTo>
                    <a:pt x="635" y="12509"/>
                  </a:moveTo>
                  <a:cubicBezTo>
                    <a:pt x="601" y="13076"/>
                    <a:pt x="601" y="13610"/>
                    <a:pt x="535" y="14177"/>
                  </a:cubicBezTo>
                  <a:lnTo>
                    <a:pt x="968" y="14244"/>
                  </a:lnTo>
                  <a:cubicBezTo>
                    <a:pt x="1002" y="13644"/>
                    <a:pt x="1035" y="13110"/>
                    <a:pt x="1035" y="12576"/>
                  </a:cubicBezTo>
                  <a:lnTo>
                    <a:pt x="635" y="12509"/>
                  </a:lnTo>
                  <a:close/>
                  <a:moveTo>
                    <a:pt x="78757" y="15445"/>
                  </a:moveTo>
                  <a:lnTo>
                    <a:pt x="78357" y="15478"/>
                  </a:lnTo>
                  <a:cubicBezTo>
                    <a:pt x="78357" y="16012"/>
                    <a:pt x="78390" y="16579"/>
                    <a:pt x="78424" y="17146"/>
                  </a:cubicBezTo>
                  <a:lnTo>
                    <a:pt x="78857" y="17113"/>
                  </a:lnTo>
                  <a:cubicBezTo>
                    <a:pt x="78857" y="16512"/>
                    <a:pt x="78824" y="15979"/>
                    <a:pt x="78757" y="15445"/>
                  </a:cubicBezTo>
                  <a:close/>
                  <a:moveTo>
                    <a:pt x="468" y="15845"/>
                  </a:moveTo>
                  <a:cubicBezTo>
                    <a:pt x="435" y="16412"/>
                    <a:pt x="435" y="16946"/>
                    <a:pt x="368" y="17513"/>
                  </a:cubicBezTo>
                  <a:lnTo>
                    <a:pt x="801" y="17513"/>
                  </a:lnTo>
                  <a:cubicBezTo>
                    <a:pt x="835" y="16979"/>
                    <a:pt x="835" y="16446"/>
                    <a:pt x="868" y="15845"/>
                  </a:cubicBezTo>
                  <a:close/>
                  <a:moveTo>
                    <a:pt x="78924" y="18781"/>
                  </a:moveTo>
                  <a:lnTo>
                    <a:pt x="78524" y="18814"/>
                  </a:lnTo>
                  <a:cubicBezTo>
                    <a:pt x="78557" y="19348"/>
                    <a:pt x="78557" y="19948"/>
                    <a:pt x="78590" y="20482"/>
                  </a:cubicBezTo>
                  <a:lnTo>
                    <a:pt x="79024" y="20448"/>
                  </a:lnTo>
                  <a:cubicBezTo>
                    <a:pt x="78991" y="19848"/>
                    <a:pt x="78991" y="19314"/>
                    <a:pt x="78924" y="18781"/>
                  </a:cubicBezTo>
                  <a:close/>
                  <a:moveTo>
                    <a:pt x="301" y="19181"/>
                  </a:moveTo>
                  <a:cubicBezTo>
                    <a:pt x="301" y="19748"/>
                    <a:pt x="268" y="20315"/>
                    <a:pt x="268" y="20849"/>
                  </a:cubicBezTo>
                  <a:lnTo>
                    <a:pt x="668" y="20849"/>
                  </a:lnTo>
                  <a:cubicBezTo>
                    <a:pt x="701" y="20315"/>
                    <a:pt x="701" y="19748"/>
                    <a:pt x="701" y="19181"/>
                  </a:cubicBezTo>
                  <a:close/>
                  <a:moveTo>
                    <a:pt x="78690" y="22150"/>
                  </a:moveTo>
                  <a:cubicBezTo>
                    <a:pt x="78724" y="22683"/>
                    <a:pt x="78724" y="23284"/>
                    <a:pt x="78757" y="23817"/>
                  </a:cubicBezTo>
                  <a:lnTo>
                    <a:pt x="79191" y="23817"/>
                  </a:lnTo>
                  <a:cubicBezTo>
                    <a:pt x="79157" y="23250"/>
                    <a:pt x="79157" y="22683"/>
                    <a:pt x="79091" y="22150"/>
                  </a:cubicBezTo>
                  <a:close/>
                  <a:moveTo>
                    <a:pt x="201" y="22517"/>
                  </a:moveTo>
                  <a:cubicBezTo>
                    <a:pt x="201" y="23084"/>
                    <a:pt x="168" y="23651"/>
                    <a:pt x="168" y="24184"/>
                  </a:cubicBezTo>
                  <a:lnTo>
                    <a:pt x="601" y="24184"/>
                  </a:lnTo>
                  <a:cubicBezTo>
                    <a:pt x="601" y="23617"/>
                    <a:pt x="635" y="23084"/>
                    <a:pt x="635" y="22517"/>
                  </a:cubicBezTo>
                  <a:close/>
                  <a:moveTo>
                    <a:pt x="78824" y="25485"/>
                  </a:moveTo>
                  <a:cubicBezTo>
                    <a:pt x="78824" y="26019"/>
                    <a:pt x="78857" y="26619"/>
                    <a:pt x="78857" y="27153"/>
                  </a:cubicBezTo>
                  <a:lnTo>
                    <a:pt x="79258" y="27153"/>
                  </a:lnTo>
                  <a:cubicBezTo>
                    <a:pt x="79258" y="26619"/>
                    <a:pt x="79224" y="26019"/>
                    <a:pt x="79224" y="25485"/>
                  </a:cubicBezTo>
                  <a:close/>
                  <a:moveTo>
                    <a:pt x="134" y="25852"/>
                  </a:moveTo>
                  <a:cubicBezTo>
                    <a:pt x="134" y="26419"/>
                    <a:pt x="68" y="26986"/>
                    <a:pt x="68" y="27520"/>
                  </a:cubicBezTo>
                  <a:lnTo>
                    <a:pt x="501" y="27520"/>
                  </a:lnTo>
                  <a:cubicBezTo>
                    <a:pt x="501" y="26953"/>
                    <a:pt x="535" y="26419"/>
                    <a:pt x="535" y="25852"/>
                  </a:cubicBezTo>
                  <a:close/>
                  <a:moveTo>
                    <a:pt x="78924" y="28788"/>
                  </a:moveTo>
                  <a:cubicBezTo>
                    <a:pt x="78924" y="29321"/>
                    <a:pt x="78991" y="29922"/>
                    <a:pt x="78991" y="30456"/>
                  </a:cubicBezTo>
                  <a:lnTo>
                    <a:pt x="79391" y="30456"/>
                  </a:lnTo>
                  <a:cubicBezTo>
                    <a:pt x="79391" y="29922"/>
                    <a:pt x="79358" y="29321"/>
                    <a:pt x="79358" y="28788"/>
                  </a:cubicBezTo>
                  <a:close/>
                  <a:moveTo>
                    <a:pt x="101" y="29188"/>
                  </a:moveTo>
                  <a:cubicBezTo>
                    <a:pt x="34" y="29755"/>
                    <a:pt x="34" y="30322"/>
                    <a:pt x="34" y="30856"/>
                  </a:cubicBezTo>
                  <a:lnTo>
                    <a:pt x="468" y="30856"/>
                  </a:lnTo>
                  <a:cubicBezTo>
                    <a:pt x="468" y="30289"/>
                    <a:pt x="468" y="29755"/>
                    <a:pt x="501" y="29188"/>
                  </a:cubicBezTo>
                  <a:close/>
                  <a:moveTo>
                    <a:pt x="78991" y="32123"/>
                  </a:moveTo>
                  <a:cubicBezTo>
                    <a:pt x="79024" y="32657"/>
                    <a:pt x="79024" y="33258"/>
                    <a:pt x="79024" y="33791"/>
                  </a:cubicBezTo>
                  <a:lnTo>
                    <a:pt x="79424" y="33791"/>
                  </a:lnTo>
                  <a:cubicBezTo>
                    <a:pt x="79391" y="33258"/>
                    <a:pt x="79391" y="32657"/>
                    <a:pt x="79391" y="32123"/>
                  </a:cubicBezTo>
                  <a:close/>
                  <a:moveTo>
                    <a:pt x="1" y="32490"/>
                  </a:moveTo>
                  <a:lnTo>
                    <a:pt x="1" y="34158"/>
                  </a:lnTo>
                  <a:lnTo>
                    <a:pt x="435" y="34158"/>
                  </a:lnTo>
                  <a:lnTo>
                    <a:pt x="435" y="32490"/>
                  </a:lnTo>
                  <a:close/>
                  <a:moveTo>
                    <a:pt x="79057" y="35459"/>
                  </a:moveTo>
                  <a:lnTo>
                    <a:pt x="79057" y="37127"/>
                  </a:lnTo>
                  <a:lnTo>
                    <a:pt x="79491" y="37127"/>
                  </a:lnTo>
                  <a:lnTo>
                    <a:pt x="79491" y="35459"/>
                  </a:lnTo>
                  <a:close/>
                  <a:moveTo>
                    <a:pt x="1" y="35826"/>
                  </a:moveTo>
                  <a:lnTo>
                    <a:pt x="1" y="37494"/>
                  </a:lnTo>
                  <a:lnTo>
                    <a:pt x="435" y="37494"/>
                  </a:lnTo>
                  <a:lnTo>
                    <a:pt x="435" y="35826"/>
                  </a:lnTo>
                  <a:close/>
                  <a:moveTo>
                    <a:pt x="79057" y="38795"/>
                  </a:moveTo>
                  <a:lnTo>
                    <a:pt x="79057" y="39362"/>
                  </a:lnTo>
                  <a:lnTo>
                    <a:pt x="79057" y="40463"/>
                  </a:lnTo>
                  <a:lnTo>
                    <a:pt x="79491" y="40463"/>
                  </a:lnTo>
                  <a:lnTo>
                    <a:pt x="79491" y="39362"/>
                  </a:lnTo>
                  <a:lnTo>
                    <a:pt x="79491" y="38795"/>
                  </a:lnTo>
                  <a:close/>
                  <a:moveTo>
                    <a:pt x="1" y="39162"/>
                  </a:moveTo>
                  <a:lnTo>
                    <a:pt x="1" y="40830"/>
                  </a:lnTo>
                  <a:lnTo>
                    <a:pt x="435" y="40830"/>
                  </a:lnTo>
                  <a:lnTo>
                    <a:pt x="435" y="39162"/>
                  </a:lnTo>
                  <a:close/>
                  <a:moveTo>
                    <a:pt x="79024" y="42131"/>
                  </a:moveTo>
                  <a:lnTo>
                    <a:pt x="79024" y="43798"/>
                  </a:lnTo>
                  <a:lnTo>
                    <a:pt x="79424" y="43798"/>
                  </a:lnTo>
                  <a:cubicBezTo>
                    <a:pt x="79491" y="43265"/>
                    <a:pt x="79491" y="42664"/>
                    <a:pt x="79424" y="42131"/>
                  </a:cubicBezTo>
                  <a:close/>
                  <a:moveTo>
                    <a:pt x="1" y="42497"/>
                  </a:moveTo>
                  <a:cubicBezTo>
                    <a:pt x="34" y="43098"/>
                    <a:pt x="34" y="43632"/>
                    <a:pt x="34" y="44165"/>
                  </a:cubicBezTo>
                  <a:lnTo>
                    <a:pt x="468" y="44165"/>
                  </a:lnTo>
                  <a:cubicBezTo>
                    <a:pt x="435" y="43632"/>
                    <a:pt x="435" y="43031"/>
                    <a:pt x="435" y="42497"/>
                  </a:cubicBezTo>
                  <a:close/>
                  <a:moveTo>
                    <a:pt x="79024" y="45466"/>
                  </a:moveTo>
                  <a:cubicBezTo>
                    <a:pt x="79024" y="46033"/>
                    <a:pt x="78991" y="46600"/>
                    <a:pt x="78991" y="47134"/>
                  </a:cubicBezTo>
                  <a:lnTo>
                    <a:pt x="79391" y="47134"/>
                  </a:lnTo>
                  <a:cubicBezTo>
                    <a:pt x="79391" y="46534"/>
                    <a:pt x="79391" y="46000"/>
                    <a:pt x="79424" y="45466"/>
                  </a:cubicBezTo>
                  <a:close/>
                  <a:moveTo>
                    <a:pt x="68" y="45833"/>
                  </a:moveTo>
                  <a:cubicBezTo>
                    <a:pt x="68" y="46434"/>
                    <a:pt x="134" y="46967"/>
                    <a:pt x="134" y="47501"/>
                  </a:cubicBezTo>
                  <a:lnTo>
                    <a:pt x="535" y="47501"/>
                  </a:lnTo>
                  <a:cubicBezTo>
                    <a:pt x="535" y="46967"/>
                    <a:pt x="501" y="46434"/>
                    <a:pt x="501" y="45833"/>
                  </a:cubicBezTo>
                  <a:close/>
                  <a:moveTo>
                    <a:pt x="78891" y="48769"/>
                  </a:moveTo>
                  <a:cubicBezTo>
                    <a:pt x="78857" y="49336"/>
                    <a:pt x="78857" y="49869"/>
                    <a:pt x="78824" y="50437"/>
                  </a:cubicBezTo>
                  <a:lnTo>
                    <a:pt x="79224" y="50437"/>
                  </a:lnTo>
                  <a:cubicBezTo>
                    <a:pt x="79258" y="49869"/>
                    <a:pt x="79324" y="49336"/>
                    <a:pt x="79324" y="48769"/>
                  </a:cubicBezTo>
                  <a:close/>
                  <a:moveTo>
                    <a:pt x="168" y="49169"/>
                  </a:moveTo>
                  <a:cubicBezTo>
                    <a:pt x="201" y="49769"/>
                    <a:pt x="201" y="50303"/>
                    <a:pt x="268" y="50837"/>
                  </a:cubicBezTo>
                  <a:lnTo>
                    <a:pt x="668" y="50837"/>
                  </a:lnTo>
                  <a:cubicBezTo>
                    <a:pt x="635" y="50303"/>
                    <a:pt x="635" y="49769"/>
                    <a:pt x="601" y="49169"/>
                  </a:cubicBezTo>
                  <a:close/>
                  <a:moveTo>
                    <a:pt x="78724" y="52038"/>
                  </a:moveTo>
                  <a:cubicBezTo>
                    <a:pt x="78690" y="52638"/>
                    <a:pt x="78657" y="53172"/>
                    <a:pt x="78590" y="53706"/>
                  </a:cubicBezTo>
                  <a:lnTo>
                    <a:pt x="79024" y="53772"/>
                  </a:lnTo>
                  <a:cubicBezTo>
                    <a:pt x="79057" y="53205"/>
                    <a:pt x="79091" y="52671"/>
                    <a:pt x="79157" y="52104"/>
                  </a:cubicBezTo>
                  <a:lnTo>
                    <a:pt x="78724" y="52038"/>
                  </a:lnTo>
                  <a:close/>
                  <a:moveTo>
                    <a:pt x="768" y="52438"/>
                  </a:moveTo>
                  <a:lnTo>
                    <a:pt x="334" y="52471"/>
                  </a:lnTo>
                  <a:cubicBezTo>
                    <a:pt x="368" y="53038"/>
                    <a:pt x="435" y="53605"/>
                    <a:pt x="468" y="54139"/>
                  </a:cubicBezTo>
                  <a:lnTo>
                    <a:pt x="868" y="54106"/>
                  </a:lnTo>
                  <a:cubicBezTo>
                    <a:pt x="835" y="53539"/>
                    <a:pt x="801" y="53005"/>
                    <a:pt x="768" y="52438"/>
                  </a:cubicBezTo>
                  <a:close/>
                  <a:moveTo>
                    <a:pt x="78490" y="55440"/>
                  </a:moveTo>
                  <a:cubicBezTo>
                    <a:pt x="78390" y="55974"/>
                    <a:pt x="78357" y="56541"/>
                    <a:pt x="78257" y="57041"/>
                  </a:cubicBezTo>
                  <a:lnTo>
                    <a:pt x="78690" y="57108"/>
                  </a:lnTo>
                  <a:cubicBezTo>
                    <a:pt x="78757" y="56608"/>
                    <a:pt x="78824" y="56007"/>
                    <a:pt x="78891" y="55473"/>
                  </a:cubicBezTo>
                  <a:lnTo>
                    <a:pt x="78490" y="55440"/>
                  </a:lnTo>
                  <a:close/>
                  <a:moveTo>
                    <a:pt x="1002" y="55774"/>
                  </a:moveTo>
                  <a:lnTo>
                    <a:pt x="601" y="55807"/>
                  </a:lnTo>
                  <a:cubicBezTo>
                    <a:pt x="635" y="56374"/>
                    <a:pt x="701" y="56975"/>
                    <a:pt x="768" y="57475"/>
                  </a:cubicBezTo>
                  <a:lnTo>
                    <a:pt x="1168" y="57442"/>
                  </a:lnTo>
                  <a:cubicBezTo>
                    <a:pt x="1135" y="56874"/>
                    <a:pt x="1035" y="56341"/>
                    <a:pt x="1002" y="55774"/>
                  </a:cubicBezTo>
                  <a:close/>
                  <a:moveTo>
                    <a:pt x="77990" y="58676"/>
                  </a:moveTo>
                  <a:cubicBezTo>
                    <a:pt x="77857" y="59310"/>
                    <a:pt x="77723" y="59843"/>
                    <a:pt x="77590" y="60277"/>
                  </a:cubicBezTo>
                  <a:lnTo>
                    <a:pt x="78023" y="60377"/>
                  </a:lnTo>
                  <a:cubicBezTo>
                    <a:pt x="78190" y="59943"/>
                    <a:pt x="78324" y="59376"/>
                    <a:pt x="78390" y="58742"/>
                  </a:cubicBezTo>
                  <a:lnTo>
                    <a:pt x="77990" y="58676"/>
                  </a:lnTo>
                  <a:close/>
                  <a:moveTo>
                    <a:pt x="1435" y="59009"/>
                  </a:moveTo>
                  <a:lnTo>
                    <a:pt x="1002" y="59109"/>
                  </a:lnTo>
                  <a:cubicBezTo>
                    <a:pt x="1135" y="59777"/>
                    <a:pt x="1268" y="60344"/>
                    <a:pt x="1369" y="60777"/>
                  </a:cubicBezTo>
                  <a:lnTo>
                    <a:pt x="1802" y="60610"/>
                  </a:lnTo>
                  <a:cubicBezTo>
                    <a:pt x="1669" y="60177"/>
                    <a:pt x="1535" y="59676"/>
                    <a:pt x="1435" y="59009"/>
                  </a:cubicBezTo>
                  <a:close/>
                  <a:moveTo>
                    <a:pt x="78390" y="60277"/>
                  </a:moveTo>
                  <a:lnTo>
                    <a:pt x="77156" y="61378"/>
                  </a:lnTo>
                  <a:lnTo>
                    <a:pt x="77023" y="61478"/>
                  </a:lnTo>
                  <a:cubicBezTo>
                    <a:pt x="76856" y="61645"/>
                    <a:pt x="76489" y="61845"/>
                    <a:pt x="75555" y="62045"/>
                  </a:cubicBezTo>
                  <a:lnTo>
                    <a:pt x="75655" y="62478"/>
                  </a:lnTo>
                  <a:cubicBezTo>
                    <a:pt x="76489" y="62278"/>
                    <a:pt x="77023" y="62045"/>
                    <a:pt x="77323" y="61778"/>
                  </a:cubicBezTo>
                  <a:lnTo>
                    <a:pt x="78690" y="60544"/>
                  </a:lnTo>
                  <a:lnTo>
                    <a:pt x="78390" y="60277"/>
                  </a:lnTo>
                  <a:close/>
                  <a:moveTo>
                    <a:pt x="2636" y="61778"/>
                  </a:moveTo>
                  <a:lnTo>
                    <a:pt x="2469" y="62145"/>
                  </a:lnTo>
                  <a:cubicBezTo>
                    <a:pt x="2870" y="62278"/>
                    <a:pt x="3437" y="62445"/>
                    <a:pt x="4137" y="62545"/>
                  </a:cubicBezTo>
                  <a:lnTo>
                    <a:pt x="4204" y="62178"/>
                  </a:lnTo>
                  <a:cubicBezTo>
                    <a:pt x="3503" y="62011"/>
                    <a:pt x="3003" y="61878"/>
                    <a:pt x="2636" y="61778"/>
                  </a:cubicBezTo>
                  <a:close/>
                  <a:moveTo>
                    <a:pt x="5838" y="62378"/>
                  </a:moveTo>
                  <a:lnTo>
                    <a:pt x="5805" y="62812"/>
                  </a:lnTo>
                  <a:cubicBezTo>
                    <a:pt x="6305" y="62879"/>
                    <a:pt x="6872" y="62945"/>
                    <a:pt x="7473" y="63012"/>
                  </a:cubicBezTo>
                  <a:lnTo>
                    <a:pt x="7506" y="62612"/>
                  </a:lnTo>
                  <a:cubicBezTo>
                    <a:pt x="6872" y="62512"/>
                    <a:pt x="6339" y="62478"/>
                    <a:pt x="5838" y="62378"/>
                  </a:cubicBezTo>
                  <a:close/>
                  <a:moveTo>
                    <a:pt x="73920" y="62345"/>
                  </a:moveTo>
                  <a:cubicBezTo>
                    <a:pt x="73487" y="62445"/>
                    <a:pt x="72886" y="62512"/>
                    <a:pt x="72319" y="62612"/>
                  </a:cubicBezTo>
                  <a:lnTo>
                    <a:pt x="72353" y="63012"/>
                  </a:lnTo>
                  <a:cubicBezTo>
                    <a:pt x="72986" y="62945"/>
                    <a:pt x="73520" y="62879"/>
                    <a:pt x="74020" y="62779"/>
                  </a:cubicBezTo>
                  <a:lnTo>
                    <a:pt x="73920" y="62345"/>
                  </a:lnTo>
                  <a:close/>
                  <a:moveTo>
                    <a:pt x="9141" y="62779"/>
                  </a:moveTo>
                  <a:lnTo>
                    <a:pt x="9107" y="63179"/>
                  </a:lnTo>
                  <a:cubicBezTo>
                    <a:pt x="9641" y="63212"/>
                    <a:pt x="10175" y="63279"/>
                    <a:pt x="10775" y="63312"/>
                  </a:cubicBezTo>
                  <a:lnTo>
                    <a:pt x="10809" y="62879"/>
                  </a:lnTo>
                  <a:cubicBezTo>
                    <a:pt x="10208" y="62845"/>
                    <a:pt x="9674" y="62812"/>
                    <a:pt x="9141" y="62779"/>
                  </a:cubicBezTo>
                  <a:close/>
                  <a:moveTo>
                    <a:pt x="70651" y="62779"/>
                  </a:moveTo>
                  <a:cubicBezTo>
                    <a:pt x="70084" y="62845"/>
                    <a:pt x="69551" y="62879"/>
                    <a:pt x="68983" y="62945"/>
                  </a:cubicBezTo>
                  <a:lnTo>
                    <a:pt x="69017" y="63346"/>
                  </a:lnTo>
                  <a:cubicBezTo>
                    <a:pt x="69584" y="63312"/>
                    <a:pt x="70184" y="63279"/>
                    <a:pt x="70685" y="63179"/>
                  </a:cubicBezTo>
                  <a:lnTo>
                    <a:pt x="70651" y="62779"/>
                  </a:lnTo>
                  <a:close/>
                  <a:moveTo>
                    <a:pt x="12476" y="63012"/>
                  </a:moveTo>
                  <a:lnTo>
                    <a:pt x="12443" y="63446"/>
                  </a:lnTo>
                  <a:cubicBezTo>
                    <a:pt x="12977" y="63479"/>
                    <a:pt x="13511" y="63513"/>
                    <a:pt x="14111" y="63546"/>
                  </a:cubicBezTo>
                  <a:lnTo>
                    <a:pt x="14144" y="63146"/>
                  </a:lnTo>
                  <a:cubicBezTo>
                    <a:pt x="13544" y="63112"/>
                    <a:pt x="13010" y="63046"/>
                    <a:pt x="12476" y="63012"/>
                  </a:cubicBezTo>
                  <a:close/>
                  <a:moveTo>
                    <a:pt x="67349" y="63046"/>
                  </a:moveTo>
                  <a:cubicBezTo>
                    <a:pt x="66815" y="63112"/>
                    <a:pt x="66248" y="63146"/>
                    <a:pt x="65681" y="63179"/>
                  </a:cubicBezTo>
                  <a:lnTo>
                    <a:pt x="65714" y="63613"/>
                  </a:lnTo>
                  <a:cubicBezTo>
                    <a:pt x="66248" y="63546"/>
                    <a:pt x="66849" y="63513"/>
                    <a:pt x="67382" y="63479"/>
                  </a:cubicBezTo>
                  <a:lnTo>
                    <a:pt x="67349" y="63046"/>
                  </a:lnTo>
                  <a:close/>
                  <a:moveTo>
                    <a:pt x="15812" y="63212"/>
                  </a:moveTo>
                  <a:lnTo>
                    <a:pt x="15779" y="63646"/>
                  </a:lnTo>
                  <a:cubicBezTo>
                    <a:pt x="16313" y="63679"/>
                    <a:pt x="16846" y="63679"/>
                    <a:pt x="17447" y="63713"/>
                  </a:cubicBezTo>
                  <a:lnTo>
                    <a:pt x="17480" y="63312"/>
                  </a:lnTo>
                  <a:cubicBezTo>
                    <a:pt x="16880" y="63279"/>
                    <a:pt x="16346" y="63279"/>
                    <a:pt x="15812" y="63212"/>
                  </a:cubicBezTo>
                  <a:close/>
                  <a:moveTo>
                    <a:pt x="64047" y="63279"/>
                  </a:moveTo>
                  <a:cubicBezTo>
                    <a:pt x="63513" y="63312"/>
                    <a:pt x="62979" y="63312"/>
                    <a:pt x="62379" y="63346"/>
                  </a:cubicBezTo>
                  <a:lnTo>
                    <a:pt x="62379" y="63779"/>
                  </a:lnTo>
                  <a:cubicBezTo>
                    <a:pt x="62912" y="63779"/>
                    <a:pt x="63513" y="63713"/>
                    <a:pt x="64080" y="63679"/>
                  </a:cubicBezTo>
                  <a:lnTo>
                    <a:pt x="64047" y="63279"/>
                  </a:lnTo>
                  <a:close/>
                  <a:moveTo>
                    <a:pt x="19115" y="63346"/>
                  </a:moveTo>
                  <a:lnTo>
                    <a:pt x="19115" y="63779"/>
                  </a:lnTo>
                  <a:cubicBezTo>
                    <a:pt x="19648" y="63813"/>
                    <a:pt x="20215" y="63813"/>
                    <a:pt x="20782" y="63846"/>
                  </a:cubicBezTo>
                  <a:lnTo>
                    <a:pt x="20782" y="63446"/>
                  </a:lnTo>
                  <a:cubicBezTo>
                    <a:pt x="20182" y="63379"/>
                    <a:pt x="19648" y="63379"/>
                    <a:pt x="19115" y="63346"/>
                  </a:cubicBezTo>
                  <a:close/>
                  <a:moveTo>
                    <a:pt x="60711" y="63446"/>
                  </a:moveTo>
                  <a:cubicBezTo>
                    <a:pt x="60177" y="63479"/>
                    <a:pt x="59577" y="63513"/>
                    <a:pt x="59043" y="63513"/>
                  </a:cubicBezTo>
                  <a:lnTo>
                    <a:pt x="59043" y="63946"/>
                  </a:lnTo>
                  <a:cubicBezTo>
                    <a:pt x="59643" y="63879"/>
                    <a:pt x="60177" y="63879"/>
                    <a:pt x="60711" y="63846"/>
                  </a:cubicBezTo>
                  <a:lnTo>
                    <a:pt x="60711" y="63446"/>
                  </a:lnTo>
                  <a:close/>
                  <a:moveTo>
                    <a:pt x="22384" y="63513"/>
                  </a:moveTo>
                  <a:lnTo>
                    <a:pt x="22384" y="63946"/>
                  </a:lnTo>
                  <a:cubicBezTo>
                    <a:pt x="22951" y="63946"/>
                    <a:pt x="23518" y="63980"/>
                    <a:pt x="24051" y="63980"/>
                  </a:cubicBezTo>
                  <a:lnTo>
                    <a:pt x="24051" y="63546"/>
                  </a:lnTo>
                  <a:cubicBezTo>
                    <a:pt x="23484" y="63546"/>
                    <a:pt x="22951" y="63513"/>
                    <a:pt x="22384" y="63513"/>
                  </a:cubicBezTo>
                  <a:close/>
                  <a:moveTo>
                    <a:pt x="57375" y="63546"/>
                  </a:moveTo>
                  <a:cubicBezTo>
                    <a:pt x="56841" y="63546"/>
                    <a:pt x="56241" y="63613"/>
                    <a:pt x="55707" y="63613"/>
                  </a:cubicBezTo>
                  <a:lnTo>
                    <a:pt x="55707" y="64013"/>
                  </a:lnTo>
                  <a:cubicBezTo>
                    <a:pt x="56308" y="64013"/>
                    <a:pt x="56841" y="64013"/>
                    <a:pt x="57375" y="63980"/>
                  </a:cubicBezTo>
                  <a:lnTo>
                    <a:pt x="57375" y="63546"/>
                  </a:lnTo>
                  <a:close/>
                  <a:moveTo>
                    <a:pt x="25719" y="63613"/>
                  </a:moveTo>
                  <a:lnTo>
                    <a:pt x="25719" y="64013"/>
                  </a:lnTo>
                  <a:cubicBezTo>
                    <a:pt x="26286" y="64013"/>
                    <a:pt x="26853" y="64046"/>
                    <a:pt x="27387" y="64046"/>
                  </a:cubicBezTo>
                  <a:lnTo>
                    <a:pt x="27387" y="63646"/>
                  </a:lnTo>
                  <a:cubicBezTo>
                    <a:pt x="26820" y="63646"/>
                    <a:pt x="26286" y="63613"/>
                    <a:pt x="25719" y="63613"/>
                  </a:cubicBezTo>
                  <a:close/>
                  <a:moveTo>
                    <a:pt x="54039" y="63646"/>
                  </a:moveTo>
                  <a:cubicBezTo>
                    <a:pt x="53506" y="63646"/>
                    <a:pt x="52905" y="63679"/>
                    <a:pt x="52372" y="63679"/>
                  </a:cubicBezTo>
                  <a:lnTo>
                    <a:pt x="52372" y="64113"/>
                  </a:lnTo>
                  <a:cubicBezTo>
                    <a:pt x="52972" y="64113"/>
                    <a:pt x="53506" y="64113"/>
                    <a:pt x="54039" y="64046"/>
                  </a:cubicBezTo>
                  <a:lnTo>
                    <a:pt x="54039" y="63646"/>
                  </a:lnTo>
                  <a:close/>
                  <a:moveTo>
                    <a:pt x="29055" y="63679"/>
                  </a:moveTo>
                  <a:lnTo>
                    <a:pt x="29055" y="64113"/>
                  </a:lnTo>
                  <a:cubicBezTo>
                    <a:pt x="29622" y="64146"/>
                    <a:pt x="30189" y="64146"/>
                    <a:pt x="30723" y="64146"/>
                  </a:cubicBezTo>
                  <a:lnTo>
                    <a:pt x="30723" y="63713"/>
                  </a:lnTo>
                  <a:cubicBezTo>
                    <a:pt x="30189" y="63713"/>
                    <a:pt x="29622" y="63679"/>
                    <a:pt x="29055" y="63679"/>
                  </a:cubicBezTo>
                  <a:close/>
                  <a:moveTo>
                    <a:pt x="32391" y="63713"/>
                  </a:moveTo>
                  <a:lnTo>
                    <a:pt x="32391" y="64146"/>
                  </a:lnTo>
                  <a:cubicBezTo>
                    <a:pt x="32958" y="64180"/>
                    <a:pt x="33525" y="64180"/>
                    <a:pt x="34059" y="64180"/>
                  </a:cubicBezTo>
                  <a:lnTo>
                    <a:pt x="34059" y="63779"/>
                  </a:lnTo>
                  <a:cubicBezTo>
                    <a:pt x="33525" y="63713"/>
                    <a:pt x="32958" y="63713"/>
                    <a:pt x="32391" y="63713"/>
                  </a:cubicBezTo>
                  <a:close/>
                  <a:moveTo>
                    <a:pt x="45734" y="63779"/>
                  </a:moveTo>
                  <a:lnTo>
                    <a:pt x="45734" y="64180"/>
                  </a:lnTo>
                  <a:lnTo>
                    <a:pt x="47401" y="64180"/>
                  </a:lnTo>
                  <a:lnTo>
                    <a:pt x="47401" y="63779"/>
                  </a:lnTo>
                  <a:close/>
                  <a:moveTo>
                    <a:pt x="50704" y="63713"/>
                  </a:moveTo>
                  <a:cubicBezTo>
                    <a:pt x="50170" y="63779"/>
                    <a:pt x="49570" y="63779"/>
                    <a:pt x="49036" y="63779"/>
                  </a:cubicBezTo>
                  <a:lnTo>
                    <a:pt x="49036" y="64180"/>
                  </a:lnTo>
                  <a:cubicBezTo>
                    <a:pt x="49636" y="64146"/>
                    <a:pt x="50170" y="64146"/>
                    <a:pt x="50704" y="64146"/>
                  </a:cubicBezTo>
                  <a:lnTo>
                    <a:pt x="50704" y="63713"/>
                  </a:lnTo>
                  <a:close/>
                  <a:moveTo>
                    <a:pt x="35726" y="63813"/>
                  </a:moveTo>
                  <a:lnTo>
                    <a:pt x="35726" y="64213"/>
                  </a:lnTo>
                  <a:lnTo>
                    <a:pt x="37394" y="64213"/>
                  </a:lnTo>
                  <a:lnTo>
                    <a:pt x="37394" y="63813"/>
                  </a:lnTo>
                  <a:close/>
                  <a:moveTo>
                    <a:pt x="39062" y="63813"/>
                  </a:moveTo>
                  <a:lnTo>
                    <a:pt x="39062" y="64213"/>
                  </a:lnTo>
                  <a:lnTo>
                    <a:pt x="40730" y="64213"/>
                  </a:lnTo>
                  <a:lnTo>
                    <a:pt x="40730" y="63813"/>
                  </a:lnTo>
                  <a:close/>
                  <a:moveTo>
                    <a:pt x="42398" y="63813"/>
                  </a:moveTo>
                  <a:lnTo>
                    <a:pt x="42398" y="64213"/>
                  </a:lnTo>
                  <a:lnTo>
                    <a:pt x="44066" y="64213"/>
                  </a:lnTo>
                  <a:lnTo>
                    <a:pt x="44066" y="63813"/>
                  </a:lnTo>
                  <a:close/>
                </a:path>
              </a:pathLst>
            </a:custGeom>
            <a:solidFill>
              <a:srgbClr val="3E7E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3"/>
            <p:cNvSpPr/>
            <p:nvPr/>
          </p:nvSpPr>
          <p:spPr>
            <a:xfrm>
              <a:off x="5463250" y="3999650"/>
              <a:ext cx="628800" cy="416300"/>
            </a:xfrm>
            <a:custGeom>
              <a:rect b="b" l="l" r="r" t="t"/>
              <a:pathLst>
                <a:path extrusionOk="0" h="16652" w="25152">
                  <a:moveTo>
                    <a:pt x="12583" y="1"/>
                  </a:moveTo>
                  <a:cubicBezTo>
                    <a:pt x="6957" y="1"/>
                    <a:pt x="1289" y="176"/>
                    <a:pt x="901" y="514"/>
                  </a:cubicBezTo>
                  <a:cubicBezTo>
                    <a:pt x="167" y="1181"/>
                    <a:pt x="0" y="15291"/>
                    <a:pt x="901" y="16025"/>
                  </a:cubicBezTo>
                  <a:cubicBezTo>
                    <a:pt x="1386" y="16424"/>
                    <a:pt x="7291" y="16651"/>
                    <a:pt x="13012" y="16651"/>
                  </a:cubicBezTo>
                  <a:cubicBezTo>
                    <a:pt x="18296" y="16651"/>
                    <a:pt x="23423" y="16457"/>
                    <a:pt x="23984" y="16025"/>
                  </a:cubicBezTo>
                  <a:cubicBezTo>
                    <a:pt x="25151" y="15158"/>
                    <a:pt x="24851" y="1248"/>
                    <a:pt x="23984" y="514"/>
                  </a:cubicBezTo>
                  <a:cubicBezTo>
                    <a:pt x="23523" y="168"/>
                    <a:pt x="18073" y="1"/>
                    <a:pt x="125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3"/>
            <p:cNvSpPr/>
            <p:nvPr/>
          </p:nvSpPr>
          <p:spPr>
            <a:xfrm>
              <a:off x="5464900" y="3994325"/>
              <a:ext cx="537925" cy="426800"/>
            </a:xfrm>
            <a:custGeom>
              <a:rect b="b" l="l" r="r" t="t"/>
              <a:pathLst>
                <a:path extrusionOk="0" h="17072" w="21517">
                  <a:moveTo>
                    <a:pt x="12006" y="0"/>
                  </a:moveTo>
                  <a:cubicBezTo>
                    <a:pt x="6592" y="0"/>
                    <a:pt x="1154" y="161"/>
                    <a:pt x="735" y="560"/>
                  </a:cubicBezTo>
                  <a:cubicBezTo>
                    <a:pt x="101" y="1127"/>
                    <a:pt x="1" y="7632"/>
                    <a:pt x="67" y="10500"/>
                  </a:cubicBezTo>
                  <a:cubicBezTo>
                    <a:pt x="101" y="14070"/>
                    <a:pt x="334" y="16071"/>
                    <a:pt x="735" y="16405"/>
                  </a:cubicBezTo>
                  <a:cubicBezTo>
                    <a:pt x="1235" y="16872"/>
                    <a:pt x="7106" y="17072"/>
                    <a:pt x="12743" y="17072"/>
                  </a:cubicBezTo>
                  <a:cubicBezTo>
                    <a:pt x="16146" y="17072"/>
                    <a:pt x="19481" y="17005"/>
                    <a:pt x="21516" y="16838"/>
                  </a:cubicBezTo>
                  <a:lnTo>
                    <a:pt x="21483" y="16405"/>
                  </a:lnTo>
                  <a:cubicBezTo>
                    <a:pt x="19280" y="16577"/>
                    <a:pt x="16014" y="16654"/>
                    <a:pt x="12731" y="16654"/>
                  </a:cubicBezTo>
                  <a:cubicBezTo>
                    <a:pt x="7116" y="16654"/>
                    <a:pt x="1452" y="16429"/>
                    <a:pt x="968" y="16071"/>
                  </a:cubicBezTo>
                  <a:cubicBezTo>
                    <a:pt x="234" y="15404"/>
                    <a:pt x="234" y="1794"/>
                    <a:pt x="968" y="894"/>
                  </a:cubicBezTo>
                  <a:cubicBezTo>
                    <a:pt x="1416" y="616"/>
                    <a:pt x="7040" y="421"/>
                    <a:pt x="12684" y="421"/>
                  </a:cubicBezTo>
                  <a:cubicBezTo>
                    <a:pt x="15862" y="421"/>
                    <a:pt x="19045" y="483"/>
                    <a:pt x="21316" y="627"/>
                  </a:cubicBezTo>
                  <a:lnTo>
                    <a:pt x="21349" y="193"/>
                  </a:lnTo>
                  <a:cubicBezTo>
                    <a:pt x="19260" y="72"/>
                    <a:pt x="15638" y="0"/>
                    <a:pt x="1200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3"/>
            <p:cNvSpPr/>
            <p:nvPr/>
          </p:nvSpPr>
          <p:spPr>
            <a:xfrm>
              <a:off x="5573325" y="4112150"/>
              <a:ext cx="227675" cy="191725"/>
            </a:xfrm>
            <a:custGeom>
              <a:rect b="b" l="l" r="r" t="t"/>
              <a:pathLst>
                <a:path extrusionOk="0" h="7669" w="9107">
                  <a:moveTo>
                    <a:pt x="4678" y="0"/>
                  </a:moveTo>
                  <a:cubicBezTo>
                    <a:pt x="2939" y="0"/>
                    <a:pt x="1241" y="868"/>
                    <a:pt x="734" y="2652"/>
                  </a:cubicBezTo>
                  <a:cubicBezTo>
                    <a:pt x="0" y="5020"/>
                    <a:pt x="1735" y="7522"/>
                    <a:pt x="4237" y="7655"/>
                  </a:cubicBezTo>
                  <a:cubicBezTo>
                    <a:pt x="4358" y="7664"/>
                    <a:pt x="4479" y="7669"/>
                    <a:pt x="4601" y="7669"/>
                  </a:cubicBezTo>
                  <a:cubicBezTo>
                    <a:pt x="5860" y="7669"/>
                    <a:pt x="7155" y="7200"/>
                    <a:pt x="8006" y="6288"/>
                  </a:cubicBezTo>
                  <a:cubicBezTo>
                    <a:pt x="8907" y="5254"/>
                    <a:pt x="9107" y="3753"/>
                    <a:pt x="8640" y="2485"/>
                  </a:cubicBezTo>
                  <a:cubicBezTo>
                    <a:pt x="8406" y="1785"/>
                    <a:pt x="7906" y="1117"/>
                    <a:pt x="7239" y="684"/>
                  </a:cubicBezTo>
                  <a:cubicBezTo>
                    <a:pt x="6479" y="230"/>
                    <a:pt x="5573" y="0"/>
                    <a:pt x="46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3"/>
            <p:cNvSpPr/>
            <p:nvPr/>
          </p:nvSpPr>
          <p:spPr>
            <a:xfrm>
              <a:off x="5576650" y="4108375"/>
              <a:ext cx="224350" cy="200175"/>
            </a:xfrm>
            <a:custGeom>
              <a:rect b="b" l="l" r="r" t="t"/>
              <a:pathLst>
                <a:path extrusionOk="0" h="8007" w="8974">
                  <a:moveTo>
                    <a:pt x="4003" y="1"/>
                  </a:moveTo>
                  <a:cubicBezTo>
                    <a:pt x="2202" y="168"/>
                    <a:pt x="835" y="1235"/>
                    <a:pt x="368" y="2769"/>
                  </a:cubicBezTo>
                  <a:cubicBezTo>
                    <a:pt x="1" y="3970"/>
                    <a:pt x="201" y="5271"/>
                    <a:pt x="968" y="6305"/>
                  </a:cubicBezTo>
                  <a:cubicBezTo>
                    <a:pt x="1702" y="7339"/>
                    <a:pt x="2836" y="7973"/>
                    <a:pt x="4037" y="8007"/>
                  </a:cubicBezTo>
                  <a:lnTo>
                    <a:pt x="4337" y="8007"/>
                  </a:lnTo>
                  <a:cubicBezTo>
                    <a:pt x="5805" y="8007"/>
                    <a:pt x="7172" y="7473"/>
                    <a:pt x="8006" y="6572"/>
                  </a:cubicBezTo>
                  <a:cubicBezTo>
                    <a:pt x="8607" y="5938"/>
                    <a:pt x="8940" y="5104"/>
                    <a:pt x="8974" y="4237"/>
                  </a:cubicBezTo>
                  <a:lnTo>
                    <a:pt x="8540" y="4170"/>
                  </a:lnTo>
                  <a:cubicBezTo>
                    <a:pt x="8507" y="4971"/>
                    <a:pt x="8206" y="5705"/>
                    <a:pt x="7706" y="6272"/>
                  </a:cubicBezTo>
                  <a:cubicBezTo>
                    <a:pt x="6922" y="7119"/>
                    <a:pt x="5695" y="7612"/>
                    <a:pt x="4358" y="7612"/>
                  </a:cubicBezTo>
                  <a:cubicBezTo>
                    <a:pt x="4273" y="7612"/>
                    <a:pt x="4189" y="7610"/>
                    <a:pt x="4104" y="7606"/>
                  </a:cubicBezTo>
                  <a:cubicBezTo>
                    <a:pt x="3003" y="7573"/>
                    <a:pt x="2002" y="6972"/>
                    <a:pt x="1335" y="6038"/>
                  </a:cubicBezTo>
                  <a:cubicBezTo>
                    <a:pt x="668" y="5138"/>
                    <a:pt x="468" y="3970"/>
                    <a:pt x="801" y="2870"/>
                  </a:cubicBezTo>
                  <a:cubicBezTo>
                    <a:pt x="1201" y="1502"/>
                    <a:pt x="2436" y="601"/>
                    <a:pt x="4037" y="434"/>
                  </a:cubicBezTo>
                  <a:lnTo>
                    <a:pt x="400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3"/>
            <p:cNvSpPr/>
            <p:nvPr/>
          </p:nvSpPr>
          <p:spPr>
            <a:xfrm>
              <a:off x="4053900" y="4759150"/>
              <a:ext cx="492050" cy="169000"/>
            </a:xfrm>
            <a:custGeom>
              <a:rect b="b" l="l" r="r" t="t"/>
              <a:pathLst>
                <a:path extrusionOk="0" h="6760" w="19682">
                  <a:moveTo>
                    <a:pt x="2592" y="395"/>
                  </a:moveTo>
                  <a:cubicBezTo>
                    <a:pt x="6999" y="395"/>
                    <a:pt x="18046" y="1000"/>
                    <a:pt x="18814" y="1356"/>
                  </a:cubicBezTo>
                  <a:cubicBezTo>
                    <a:pt x="19181" y="1656"/>
                    <a:pt x="19214" y="5459"/>
                    <a:pt x="18747" y="6160"/>
                  </a:cubicBezTo>
                  <a:cubicBezTo>
                    <a:pt x="18565" y="6254"/>
                    <a:pt x="17855" y="6295"/>
                    <a:pt x="16818" y="6295"/>
                  </a:cubicBezTo>
                  <a:cubicBezTo>
                    <a:pt x="12366" y="6295"/>
                    <a:pt x="1884" y="5539"/>
                    <a:pt x="1235" y="5025"/>
                  </a:cubicBezTo>
                  <a:cubicBezTo>
                    <a:pt x="701" y="4392"/>
                    <a:pt x="501" y="989"/>
                    <a:pt x="834" y="489"/>
                  </a:cubicBezTo>
                  <a:cubicBezTo>
                    <a:pt x="995" y="424"/>
                    <a:pt x="1638" y="395"/>
                    <a:pt x="2592" y="395"/>
                  </a:cubicBezTo>
                  <a:close/>
                  <a:moveTo>
                    <a:pt x="2824" y="0"/>
                  </a:moveTo>
                  <a:cubicBezTo>
                    <a:pt x="2062" y="0"/>
                    <a:pt x="1474" y="17"/>
                    <a:pt x="1135" y="55"/>
                  </a:cubicBezTo>
                  <a:cubicBezTo>
                    <a:pt x="701" y="89"/>
                    <a:pt x="568" y="155"/>
                    <a:pt x="501" y="255"/>
                  </a:cubicBezTo>
                  <a:cubicBezTo>
                    <a:pt x="0" y="889"/>
                    <a:pt x="234" y="4558"/>
                    <a:pt x="868" y="5326"/>
                  </a:cubicBezTo>
                  <a:cubicBezTo>
                    <a:pt x="1468" y="6093"/>
                    <a:pt x="12643" y="6760"/>
                    <a:pt x="16679" y="6760"/>
                  </a:cubicBezTo>
                  <a:lnTo>
                    <a:pt x="17246" y="6760"/>
                  </a:lnTo>
                  <a:cubicBezTo>
                    <a:pt x="18747" y="6727"/>
                    <a:pt x="18981" y="6593"/>
                    <a:pt x="19047" y="6460"/>
                  </a:cubicBezTo>
                  <a:cubicBezTo>
                    <a:pt x="19548" y="5759"/>
                    <a:pt x="19681" y="1623"/>
                    <a:pt x="19047" y="1089"/>
                  </a:cubicBezTo>
                  <a:cubicBezTo>
                    <a:pt x="18503" y="631"/>
                    <a:pt x="7455" y="0"/>
                    <a:pt x="2824"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9" name="Google Shape;2919;p83"/>
          <p:cNvGrpSpPr/>
          <p:nvPr/>
        </p:nvGrpSpPr>
        <p:grpSpPr>
          <a:xfrm>
            <a:off x="12" y="4257265"/>
            <a:ext cx="1993595" cy="886229"/>
            <a:chOff x="3444850" y="3621175"/>
            <a:chExt cx="3596600" cy="1598825"/>
          </a:xfrm>
        </p:grpSpPr>
        <p:sp>
          <p:nvSpPr>
            <p:cNvPr id="2920" name="Google Shape;2920;p83"/>
            <p:cNvSpPr/>
            <p:nvPr/>
          </p:nvSpPr>
          <p:spPr>
            <a:xfrm>
              <a:off x="4216900" y="4273150"/>
              <a:ext cx="509925" cy="946850"/>
            </a:xfrm>
            <a:custGeom>
              <a:rect b="b" l="l" r="r" t="t"/>
              <a:pathLst>
                <a:path extrusionOk="0" h="37874" w="20397">
                  <a:moveTo>
                    <a:pt x="1" y="0"/>
                  </a:moveTo>
                  <a:lnTo>
                    <a:pt x="1" y="37873"/>
                  </a:lnTo>
                  <a:lnTo>
                    <a:pt x="20396" y="37873"/>
                  </a:lnTo>
                  <a:lnTo>
                    <a:pt x="20396"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3"/>
            <p:cNvSpPr/>
            <p:nvPr/>
          </p:nvSpPr>
          <p:spPr>
            <a:xfrm>
              <a:off x="5759500" y="4586225"/>
              <a:ext cx="509900" cy="633775"/>
            </a:xfrm>
            <a:custGeom>
              <a:rect b="b" l="l" r="r" t="t"/>
              <a:pathLst>
                <a:path extrusionOk="0" h="25351" w="20396">
                  <a:moveTo>
                    <a:pt x="0" y="0"/>
                  </a:moveTo>
                  <a:lnTo>
                    <a:pt x="0" y="25350"/>
                  </a:lnTo>
                  <a:lnTo>
                    <a:pt x="20396" y="25350"/>
                  </a:lnTo>
                  <a:lnTo>
                    <a:pt x="20396"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3"/>
            <p:cNvSpPr/>
            <p:nvPr/>
          </p:nvSpPr>
          <p:spPr>
            <a:xfrm>
              <a:off x="4988200" y="3621175"/>
              <a:ext cx="510675" cy="1598825"/>
            </a:xfrm>
            <a:custGeom>
              <a:rect b="b" l="l" r="r" t="t"/>
              <a:pathLst>
                <a:path extrusionOk="0" h="63953" w="20427">
                  <a:moveTo>
                    <a:pt x="1" y="0"/>
                  </a:moveTo>
                  <a:lnTo>
                    <a:pt x="1" y="63952"/>
                  </a:lnTo>
                  <a:lnTo>
                    <a:pt x="20426" y="63952"/>
                  </a:lnTo>
                  <a:lnTo>
                    <a:pt x="20426" y="0"/>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3"/>
            <p:cNvSpPr/>
            <p:nvPr/>
          </p:nvSpPr>
          <p:spPr>
            <a:xfrm>
              <a:off x="4988200" y="3811125"/>
              <a:ext cx="509150" cy="644425"/>
            </a:xfrm>
            <a:custGeom>
              <a:rect b="b" l="l" r="r" t="t"/>
              <a:pathLst>
                <a:path extrusionOk="0" h="25777" w="20366">
                  <a:moveTo>
                    <a:pt x="1" y="1"/>
                  </a:moveTo>
                  <a:lnTo>
                    <a:pt x="1" y="609"/>
                  </a:lnTo>
                  <a:lnTo>
                    <a:pt x="20366" y="25776"/>
                  </a:lnTo>
                  <a:lnTo>
                    <a:pt x="20366" y="25199"/>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3"/>
            <p:cNvSpPr/>
            <p:nvPr/>
          </p:nvSpPr>
          <p:spPr>
            <a:xfrm>
              <a:off x="5147775" y="3621175"/>
              <a:ext cx="349575" cy="432400"/>
            </a:xfrm>
            <a:custGeom>
              <a:rect b="b" l="l" r="r" t="t"/>
              <a:pathLst>
                <a:path extrusionOk="0" h="17296" w="13983">
                  <a:moveTo>
                    <a:pt x="1" y="0"/>
                  </a:moveTo>
                  <a:lnTo>
                    <a:pt x="13983" y="17295"/>
                  </a:lnTo>
                  <a:lnTo>
                    <a:pt x="13983" y="16687"/>
                  </a:lnTo>
                  <a:lnTo>
                    <a:pt x="457"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3"/>
            <p:cNvSpPr/>
            <p:nvPr/>
          </p:nvSpPr>
          <p:spPr>
            <a:xfrm>
              <a:off x="4988200" y="5017850"/>
              <a:ext cx="164925" cy="202150"/>
            </a:xfrm>
            <a:custGeom>
              <a:rect b="b" l="l" r="r" t="t"/>
              <a:pathLst>
                <a:path extrusionOk="0" h="8086" w="6597">
                  <a:moveTo>
                    <a:pt x="1" y="0"/>
                  </a:moveTo>
                  <a:lnTo>
                    <a:pt x="1" y="578"/>
                  </a:lnTo>
                  <a:lnTo>
                    <a:pt x="6080" y="8085"/>
                  </a:lnTo>
                  <a:lnTo>
                    <a:pt x="6596" y="8085"/>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3"/>
            <p:cNvSpPr/>
            <p:nvPr/>
          </p:nvSpPr>
          <p:spPr>
            <a:xfrm>
              <a:off x="4988200" y="4213125"/>
              <a:ext cx="509150" cy="644400"/>
            </a:xfrm>
            <a:custGeom>
              <a:rect b="b" l="l" r="r" t="t"/>
              <a:pathLst>
                <a:path extrusionOk="0" h="25776" w="20366">
                  <a:moveTo>
                    <a:pt x="1" y="0"/>
                  </a:moveTo>
                  <a:lnTo>
                    <a:pt x="1" y="608"/>
                  </a:lnTo>
                  <a:lnTo>
                    <a:pt x="20366" y="25776"/>
                  </a:lnTo>
                  <a:lnTo>
                    <a:pt x="20366" y="25198"/>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3"/>
            <p:cNvSpPr/>
            <p:nvPr/>
          </p:nvSpPr>
          <p:spPr>
            <a:xfrm>
              <a:off x="4988200" y="4615100"/>
              <a:ext cx="489400" cy="604900"/>
            </a:xfrm>
            <a:custGeom>
              <a:rect b="b" l="l" r="r" t="t"/>
              <a:pathLst>
                <a:path extrusionOk="0" h="24196" w="19576">
                  <a:moveTo>
                    <a:pt x="1" y="0"/>
                  </a:moveTo>
                  <a:lnTo>
                    <a:pt x="1" y="608"/>
                  </a:lnTo>
                  <a:lnTo>
                    <a:pt x="19119" y="24195"/>
                  </a:lnTo>
                  <a:lnTo>
                    <a:pt x="19575" y="24195"/>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3"/>
            <p:cNvSpPr/>
            <p:nvPr/>
          </p:nvSpPr>
          <p:spPr>
            <a:xfrm>
              <a:off x="4988200" y="4012500"/>
              <a:ext cx="509150" cy="644425"/>
            </a:xfrm>
            <a:custGeom>
              <a:rect b="b" l="l" r="r" t="t"/>
              <a:pathLst>
                <a:path extrusionOk="0" h="25777" w="20366">
                  <a:moveTo>
                    <a:pt x="1" y="1"/>
                  </a:moveTo>
                  <a:lnTo>
                    <a:pt x="1" y="609"/>
                  </a:lnTo>
                  <a:lnTo>
                    <a:pt x="20366" y="25776"/>
                  </a:lnTo>
                  <a:lnTo>
                    <a:pt x="20366" y="25168"/>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3"/>
            <p:cNvSpPr/>
            <p:nvPr/>
          </p:nvSpPr>
          <p:spPr>
            <a:xfrm>
              <a:off x="4988200" y="3621175"/>
              <a:ext cx="509150" cy="633750"/>
            </a:xfrm>
            <a:custGeom>
              <a:rect b="b" l="l" r="r" t="t"/>
              <a:pathLst>
                <a:path extrusionOk="0" h="25350" w="20366">
                  <a:moveTo>
                    <a:pt x="1" y="0"/>
                  </a:moveTo>
                  <a:lnTo>
                    <a:pt x="1" y="213"/>
                  </a:lnTo>
                  <a:lnTo>
                    <a:pt x="20366" y="25350"/>
                  </a:lnTo>
                  <a:lnTo>
                    <a:pt x="20366" y="24742"/>
                  </a:lnTo>
                  <a:lnTo>
                    <a:pt x="365"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3"/>
            <p:cNvSpPr/>
            <p:nvPr/>
          </p:nvSpPr>
          <p:spPr>
            <a:xfrm>
              <a:off x="4988200" y="4414500"/>
              <a:ext cx="509150" cy="644400"/>
            </a:xfrm>
            <a:custGeom>
              <a:rect b="b" l="l" r="r" t="t"/>
              <a:pathLst>
                <a:path extrusionOk="0" h="25776" w="20366">
                  <a:moveTo>
                    <a:pt x="1" y="0"/>
                  </a:moveTo>
                  <a:lnTo>
                    <a:pt x="1" y="608"/>
                  </a:lnTo>
                  <a:lnTo>
                    <a:pt x="20366" y="25775"/>
                  </a:lnTo>
                  <a:lnTo>
                    <a:pt x="20366" y="25168"/>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3"/>
            <p:cNvSpPr/>
            <p:nvPr/>
          </p:nvSpPr>
          <p:spPr>
            <a:xfrm>
              <a:off x="4988200" y="4816475"/>
              <a:ext cx="326775" cy="403525"/>
            </a:xfrm>
            <a:custGeom>
              <a:rect b="b" l="l" r="r" t="t"/>
              <a:pathLst>
                <a:path extrusionOk="0" h="16141" w="13071">
                  <a:moveTo>
                    <a:pt x="1" y="0"/>
                  </a:moveTo>
                  <a:lnTo>
                    <a:pt x="1" y="608"/>
                  </a:lnTo>
                  <a:lnTo>
                    <a:pt x="12584" y="16140"/>
                  </a:lnTo>
                  <a:lnTo>
                    <a:pt x="13071" y="16140"/>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3"/>
            <p:cNvSpPr/>
            <p:nvPr/>
          </p:nvSpPr>
          <p:spPr>
            <a:xfrm>
              <a:off x="5229075" y="3621175"/>
              <a:ext cx="268275" cy="332850"/>
            </a:xfrm>
            <a:custGeom>
              <a:rect b="b" l="l" r="r" t="t"/>
              <a:pathLst>
                <a:path extrusionOk="0" h="13314" w="10731">
                  <a:moveTo>
                    <a:pt x="1" y="0"/>
                  </a:moveTo>
                  <a:lnTo>
                    <a:pt x="10731" y="13313"/>
                  </a:lnTo>
                  <a:lnTo>
                    <a:pt x="10731" y="12705"/>
                  </a:lnTo>
                  <a:lnTo>
                    <a:pt x="487"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3"/>
            <p:cNvSpPr/>
            <p:nvPr/>
          </p:nvSpPr>
          <p:spPr>
            <a:xfrm>
              <a:off x="5392475" y="3621175"/>
              <a:ext cx="104875" cy="131475"/>
            </a:xfrm>
            <a:custGeom>
              <a:rect b="b" l="l" r="r" t="t"/>
              <a:pathLst>
                <a:path extrusionOk="0" h="5259" w="4195">
                  <a:moveTo>
                    <a:pt x="0" y="0"/>
                  </a:moveTo>
                  <a:lnTo>
                    <a:pt x="4195" y="5258"/>
                  </a:lnTo>
                  <a:lnTo>
                    <a:pt x="4195" y="4651"/>
                  </a:lnTo>
                  <a:lnTo>
                    <a:pt x="486"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3"/>
            <p:cNvSpPr/>
            <p:nvPr/>
          </p:nvSpPr>
          <p:spPr>
            <a:xfrm>
              <a:off x="4988200" y="4515550"/>
              <a:ext cx="509150" cy="643650"/>
            </a:xfrm>
            <a:custGeom>
              <a:rect b="b" l="l" r="r" t="t"/>
              <a:pathLst>
                <a:path extrusionOk="0" h="25746" w="20366">
                  <a:moveTo>
                    <a:pt x="1" y="1"/>
                  </a:moveTo>
                  <a:lnTo>
                    <a:pt x="1" y="609"/>
                  </a:lnTo>
                  <a:lnTo>
                    <a:pt x="20366" y="25746"/>
                  </a:lnTo>
                  <a:lnTo>
                    <a:pt x="20366" y="25138"/>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3"/>
            <p:cNvSpPr/>
            <p:nvPr/>
          </p:nvSpPr>
          <p:spPr>
            <a:xfrm>
              <a:off x="4988200" y="3711600"/>
              <a:ext cx="509150" cy="644400"/>
            </a:xfrm>
            <a:custGeom>
              <a:rect b="b" l="l" r="r" t="t"/>
              <a:pathLst>
                <a:path extrusionOk="0" h="25776" w="20366">
                  <a:moveTo>
                    <a:pt x="1" y="0"/>
                  </a:moveTo>
                  <a:lnTo>
                    <a:pt x="1" y="578"/>
                  </a:lnTo>
                  <a:lnTo>
                    <a:pt x="20366" y="25776"/>
                  </a:lnTo>
                  <a:lnTo>
                    <a:pt x="20366" y="25168"/>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3"/>
            <p:cNvSpPr/>
            <p:nvPr/>
          </p:nvSpPr>
          <p:spPr>
            <a:xfrm>
              <a:off x="4988200" y="4715400"/>
              <a:ext cx="408850" cy="504600"/>
            </a:xfrm>
            <a:custGeom>
              <a:rect b="b" l="l" r="r" t="t"/>
              <a:pathLst>
                <a:path extrusionOk="0" h="20184" w="16354">
                  <a:moveTo>
                    <a:pt x="1" y="1"/>
                  </a:moveTo>
                  <a:lnTo>
                    <a:pt x="1" y="609"/>
                  </a:lnTo>
                  <a:lnTo>
                    <a:pt x="15837" y="20183"/>
                  </a:lnTo>
                  <a:lnTo>
                    <a:pt x="16353" y="20183"/>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3"/>
            <p:cNvSpPr/>
            <p:nvPr/>
          </p:nvSpPr>
          <p:spPr>
            <a:xfrm>
              <a:off x="4988200" y="4113575"/>
              <a:ext cx="509150" cy="643650"/>
            </a:xfrm>
            <a:custGeom>
              <a:rect b="b" l="l" r="r" t="t"/>
              <a:pathLst>
                <a:path extrusionOk="0" h="25746" w="20366">
                  <a:moveTo>
                    <a:pt x="1" y="0"/>
                  </a:moveTo>
                  <a:lnTo>
                    <a:pt x="1" y="608"/>
                  </a:lnTo>
                  <a:lnTo>
                    <a:pt x="20366" y="25745"/>
                  </a:lnTo>
                  <a:lnTo>
                    <a:pt x="20366" y="25138"/>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3"/>
            <p:cNvSpPr/>
            <p:nvPr/>
          </p:nvSpPr>
          <p:spPr>
            <a:xfrm>
              <a:off x="5066475" y="3621175"/>
              <a:ext cx="430875" cy="533450"/>
            </a:xfrm>
            <a:custGeom>
              <a:rect b="b" l="l" r="r" t="t"/>
              <a:pathLst>
                <a:path extrusionOk="0" h="21338" w="17235">
                  <a:moveTo>
                    <a:pt x="0" y="0"/>
                  </a:moveTo>
                  <a:lnTo>
                    <a:pt x="17235" y="21338"/>
                  </a:lnTo>
                  <a:lnTo>
                    <a:pt x="17235" y="20730"/>
                  </a:lnTo>
                  <a:lnTo>
                    <a:pt x="487"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3"/>
            <p:cNvSpPr/>
            <p:nvPr/>
          </p:nvSpPr>
          <p:spPr>
            <a:xfrm>
              <a:off x="5310400" y="3621175"/>
              <a:ext cx="186950" cy="231775"/>
            </a:xfrm>
            <a:custGeom>
              <a:rect b="b" l="l" r="r" t="t"/>
              <a:pathLst>
                <a:path extrusionOk="0" h="9271" w="7478">
                  <a:moveTo>
                    <a:pt x="0" y="0"/>
                  </a:moveTo>
                  <a:lnTo>
                    <a:pt x="7478" y="9271"/>
                  </a:lnTo>
                  <a:lnTo>
                    <a:pt x="7478" y="8663"/>
                  </a:lnTo>
                  <a:lnTo>
                    <a:pt x="487"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3"/>
            <p:cNvSpPr/>
            <p:nvPr/>
          </p:nvSpPr>
          <p:spPr>
            <a:xfrm>
              <a:off x="4988200" y="3912200"/>
              <a:ext cx="509150" cy="643650"/>
            </a:xfrm>
            <a:custGeom>
              <a:rect b="b" l="l" r="r" t="t"/>
              <a:pathLst>
                <a:path extrusionOk="0" h="25746" w="20366">
                  <a:moveTo>
                    <a:pt x="1" y="1"/>
                  </a:moveTo>
                  <a:lnTo>
                    <a:pt x="1" y="608"/>
                  </a:lnTo>
                  <a:lnTo>
                    <a:pt x="20366" y="25746"/>
                  </a:lnTo>
                  <a:lnTo>
                    <a:pt x="20366" y="25138"/>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3"/>
            <p:cNvSpPr/>
            <p:nvPr/>
          </p:nvSpPr>
          <p:spPr>
            <a:xfrm>
              <a:off x="4988200" y="4314175"/>
              <a:ext cx="509150" cy="643650"/>
            </a:xfrm>
            <a:custGeom>
              <a:rect b="b" l="l" r="r" t="t"/>
              <a:pathLst>
                <a:path extrusionOk="0" h="25746" w="20366">
                  <a:moveTo>
                    <a:pt x="1" y="1"/>
                  </a:moveTo>
                  <a:lnTo>
                    <a:pt x="1" y="609"/>
                  </a:lnTo>
                  <a:lnTo>
                    <a:pt x="20366" y="25746"/>
                  </a:lnTo>
                  <a:lnTo>
                    <a:pt x="20366" y="25138"/>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3"/>
            <p:cNvSpPr/>
            <p:nvPr/>
          </p:nvSpPr>
          <p:spPr>
            <a:xfrm>
              <a:off x="4988200" y="5117375"/>
              <a:ext cx="82850" cy="102625"/>
            </a:xfrm>
            <a:custGeom>
              <a:rect b="b" l="l" r="r" t="t"/>
              <a:pathLst>
                <a:path extrusionOk="0" h="4105" w="3314">
                  <a:moveTo>
                    <a:pt x="1" y="1"/>
                  </a:moveTo>
                  <a:lnTo>
                    <a:pt x="1" y="609"/>
                  </a:lnTo>
                  <a:lnTo>
                    <a:pt x="2827" y="4104"/>
                  </a:lnTo>
                  <a:lnTo>
                    <a:pt x="3314" y="4104"/>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3"/>
            <p:cNvSpPr/>
            <p:nvPr/>
          </p:nvSpPr>
          <p:spPr>
            <a:xfrm>
              <a:off x="4988200" y="4916775"/>
              <a:ext cx="245475" cy="303225"/>
            </a:xfrm>
            <a:custGeom>
              <a:rect b="b" l="l" r="r" t="t"/>
              <a:pathLst>
                <a:path extrusionOk="0" h="12129" w="9819">
                  <a:moveTo>
                    <a:pt x="1" y="1"/>
                  </a:moveTo>
                  <a:lnTo>
                    <a:pt x="1" y="608"/>
                  </a:lnTo>
                  <a:lnTo>
                    <a:pt x="9332" y="12128"/>
                  </a:lnTo>
                  <a:lnTo>
                    <a:pt x="9818" y="12128"/>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3"/>
            <p:cNvSpPr/>
            <p:nvPr/>
          </p:nvSpPr>
          <p:spPr>
            <a:xfrm>
              <a:off x="6530775" y="4273150"/>
              <a:ext cx="510675" cy="946850"/>
            </a:xfrm>
            <a:custGeom>
              <a:rect b="b" l="l" r="r" t="t"/>
              <a:pathLst>
                <a:path extrusionOk="0" h="37874" w="20427">
                  <a:moveTo>
                    <a:pt x="1" y="0"/>
                  </a:moveTo>
                  <a:lnTo>
                    <a:pt x="1" y="37873"/>
                  </a:lnTo>
                  <a:lnTo>
                    <a:pt x="20427" y="37873"/>
                  </a:lnTo>
                  <a:lnTo>
                    <a:pt x="20427" y="0"/>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3"/>
            <p:cNvSpPr/>
            <p:nvPr/>
          </p:nvSpPr>
          <p:spPr>
            <a:xfrm>
              <a:off x="6530775" y="4460850"/>
              <a:ext cx="510675" cy="644400"/>
            </a:xfrm>
            <a:custGeom>
              <a:rect b="b" l="l" r="r" t="t"/>
              <a:pathLst>
                <a:path extrusionOk="0" h="25776" w="20427">
                  <a:moveTo>
                    <a:pt x="1" y="0"/>
                  </a:moveTo>
                  <a:lnTo>
                    <a:pt x="1" y="608"/>
                  </a:lnTo>
                  <a:lnTo>
                    <a:pt x="20427" y="25776"/>
                  </a:lnTo>
                  <a:lnTo>
                    <a:pt x="20427" y="25168"/>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3"/>
            <p:cNvSpPr/>
            <p:nvPr/>
          </p:nvSpPr>
          <p:spPr>
            <a:xfrm>
              <a:off x="6690350" y="4270875"/>
              <a:ext cx="351100" cy="432400"/>
            </a:xfrm>
            <a:custGeom>
              <a:rect b="b" l="l" r="r" t="t"/>
              <a:pathLst>
                <a:path extrusionOk="0" h="17296" w="14044">
                  <a:moveTo>
                    <a:pt x="1" y="0"/>
                  </a:moveTo>
                  <a:lnTo>
                    <a:pt x="14044" y="17295"/>
                  </a:lnTo>
                  <a:lnTo>
                    <a:pt x="14044" y="16687"/>
                  </a:lnTo>
                  <a:lnTo>
                    <a:pt x="518"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3"/>
            <p:cNvSpPr/>
            <p:nvPr/>
          </p:nvSpPr>
          <p:spPr>
            <a:xfrm>
              <a:off x="6530775" y="4862825"/>
              <a:ext cx="290300" cy="357175"/>
            </a:xfrm>
            <a:custGeom>
              <a:rect b="b" l="l" r="r" t="t"/>
              <a:pathLst>
                <a:path extrusionOk="0" h="14287" w="11612">
                  <a:moveTo>
                    <a:pt x="1" y="0"/>
                  </a:moveTo>
                  <a:lnTo>
                    <a:pt x="1" y="608"/>
                  </a:lnTo>
                  <a:lnTo>
                    <a:pt x="11095" y="14286"/>
                  </a:lnTo>
                  <a:lnTo>
                    <a:pt x="11612" y="14286"/>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3"/>
            <p:cNvSpPr/>
            <p:nvPr/>
          </p:nvSpPr>
          <p:spPr>
            <a:xfrm>
              <a:off x="6530775" y="4661450"/>
              <a:ext cx="452175" cy="558550"/>
            </a:xfrm>
            <a:custGeom>
              <a:rect b="b" l="l" r="r" t="t"/>
              <a:pathLst>
                <a:path extrusionOk="0" h="22342" w="18087">
                  <a:moveTo>
                    <a:pt x="1" y="1"/>
                  </a:moveTo>
                  <a:lnTo>
                    <a:pt x="1" y="609"/>
                  </a:lnTo>
                  <a:lnTo>
                    <a:pt x="17600" y="22341"/>
                  </a:lnTo>
                  <a:lnTo>
                    <a:pt x="18086" y="22341"/>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3"/>
            <p:cNvSpPr/>
            <p:nvPr/>
          </p:nvSpPr>
          <p:spPr>
            <a:xfrm>
              <a:off x="6530775" y="4270875"/>
              <a:ext cx="510675" cy="633000"/>
            </a:xfrm>
            <a:custGeom>
              <a:rect b="b" l="l" r="r" t="t"/>
              <a:pathLst>
                <a:path extrusionOk="0" h="25320" w="20427">
                  <a:moveTo>
                    <a:pt x="1" y="0"/>
                  </a:moveTo>
                  <a:lnTo>
                    <a:pt x="1" y="152"/>
                  </a:lnTo>
                  <a:lnTo>
                    <a:pt x="20427" y="25320"/>
                  </a:lnTo>
                  <a:lnTo>
                    <a:pt x="20427" y="24742"/>
                  </a:lnTo>
                  <a:lnTo>
                    <a:pt x="366"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3"/>
            <p:cNvSpPr/>
            <p:nvPr/>
          </p:nvSpPr>
          <p:spPr>
            <a:xfrm>
              <a:off x="6530775" y="5063425"/>
              <a:ext cx="126925" cy="156575"/>
            </a:xfrm>
            <a:custGeom>
              <a:rect b="b" l="l" r="r" t="t"/>
              <a:pathLst>
                <a:path extrusionOk="0" h="6263" w="5077">
                  <a:moveTo>
                    <a:pt x="1" y="1"/>
                  </a:moveTo>
                  <a:lnTo>
                    <a:pt x="1" y="609"/>
                  </a:lnTo>
                  <a:lnTo>
                    <a:pt x="4560" y="6262"/>
                  </a:lnTo>
                  <a:lnTo>
                    <a:pt x="5077" y="6262"/>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3"/>
            <p:cNvSpPr/>
            <p:nvPr/>
          </p:nvSpPr>
          <p:spPr>
            <a:xfrm>
              <a:off x="6772425" y="4270875"/>
              <a:ext cx="269025" cy="332100"/>
            </a:xfrm>
            <a:custGeom>
              <a:rect b="b" l="l" r="r" t="t"/>
              <a:pathLst>
                <a:path extrusionOk="0" h="13284" w="10761">
                  <a:moveTo>
                    <a:pt x="1" y="0"/>
                  </a:moveTo>
                  <a:lnTo>
                    <a:pt x="10761" y="13283"/>
                  </a:lnTo>
                  <a:lnTo>
                    <a:pt x="10761" y="12675"/>
                  </a:lnTo>
                  <a:lnTo>
                    <a:pt x="457"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3"/>
            <p:cNvSpPr/>
            <p:nvPr/>
          </p:nvSpPr>
          <p:spPr>
            <a:xfrm>
              <a:off x="6935050" y="4270875"/>
              <a:ext cx="106400" cy="131475"/>
            </a:xfrm>
            <a:custGeom>
              <a:rect b="b" l="l" r="r" t="t"/>
              <a:pathLst>
                <a:path extrusionOk="0" h="5259" w="4256">
                  <a:moveTo>
                    <a:pt x="0" y="0"/>
                  </a:moveTo>
                  <a:lnTo>
                    <a:pt x="4256" y="5259"/>
                  </a:lnTo>
                  <a:lnTo>
                    <a:pt x="4256" y="4651"/>
                  </a:lnTo>
                  <a:lnTo>
                    <a:pt x="487"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3"/>
            <p:cNvSpPr/>
            <p:nvPr/>
          </p:nvSpPr>
          <p:spPr>
            <a:xfrm>
              <a:off x="6530775" y="5163750"/>
              <a:ext cx="45625" cy="56250"/>
            </a:xfrm>
            <a:custGeom>
              <a:rect b="b" l="l" r="r" t="t"/>
              <a:pathLst>
                <a:path extrusionOk="0" h="2250" w="1825">
                  <a:moveTo>
                    <a:pt x="1" y="0"/>
                  </a:moveTo>
                  <a:lnTo>
                    <a:pt x="1" y="608"/>
                  </a:lnTo>
                  <a:lnTo>
                    <a:pt x="1338" y="2249"/>
                  </a:lnTo>
                  <a:lnTo>
                    <a:pt x="1825" y="2249"/>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3"/>
            <p:cNvSpPr/>
            <p:nvPr/>
          </p:nvSpPr>
          <p:spPr>
            <a:xfrm>
              <a:off x="6530775" y="4360525"/>
              <a:ext cx="510675" cy="643650"/>
            </a:xfrm>
            <a:custGeom>
              <a:rect b="b" l="l" r="r" t="t"/>
              <a:pathLst>
                <a:path extrusionOk="0" h="25746" w="20427">
                  <a:moveTo>
                    <a:pt x="1" y="1"/>
                  </a:moveTo>
                  <a:lnTo>
                    <a:pt x="1" y="609"/>
                  </a:lnTo>
                  <a:lnTo>
                    <a:pt x="20427" y="25746"/>
                  </a:lnTo>
                  <a:lnTo>
                    <a:pt x="20427" y="25138"/>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3"/>
            <p:cNvSpPr/>
            <p:nvPr/>
          </p:nvSpPr>
          <p:spPr>
            <a:xfrm>
              <a:off x="6530775" y="4762525"/>
              <a:ext cx="370850" cy="457475"/>
            </a:xfrm>
            <a:custGeom>
              <a:rect b="b" l="l" r="r" t="t"/>
              <a:pathLst>
                <a:path extrusionOk="0" h="18299" w="14834">
                  <a:moveTo>
                    <a:pt x="1" y="0"/>
                  </a:moveTo>
                  <a:lnTo>
                    <a:pt x="1" y="608"/>
                  </a:lnTo>
                  <a:lnTo>
                    <a:pt x="14378" y="18298"/>
                  </a:lnTo>
                  <a:lnTo>
                    <a:pt x="14834" y="18298"/>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3"/>
            <p:cNvSpPr/>
            <p:nvPr/>
          </p:nvSpPr>
          <p:spPr>
            <a:xfrm>
              <a:off x="6609050" y="4270875"/>
              <a:ext cx="432400" cy="533450"/>
            </a:xfrm>
            <a:custGeom>
              <a:rect b="b" l="l" r="r" t="t"/>
              <a:pathLst>
                <a:path extrusionOk="0" h="21338" w="17296">
                  <a:moveTo>
                    <a:pt x="1" y="0"/>
                  </a:moveTo>
                  <a:lnTo>
                    <a:pt x="17296" y="21338"/>
                  </a:lnTo>
                  <a:lnTo>
                    <a:pt x="17296" y="20730"/>
                  </a:lnTo>
                  <a:lnTo>
                    <a:pt x="487"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3"/>
            <p:cNvSpPr/>
            <p:nvPr/>
          </p:nvSpPr>
          <p:spPr>
            <a:xfrm>
              <a:off x="6852975" y="4270875"/>
              <a:ext cx="188475" cy="231025"/>
            </a:xfrm>
            <a:custGeom>
              <a:rect b="b" l="l" r="r" t="t"/>
              <a:pathLst>
                <a:path extrusionOk="0" h="9241" w="7539">
                  <a:moveTo>
                    <a:pt x="1" y="0"/>
                  </a:moveTo>
                  <a:lnTo>
                    <a:pt x="7539" y="9241"/>
                  </a:lnTo>
                  <a:lnTo>
                    <a:pt x="7539" y="8633"/>
                  </a:lnTo>
                  <a:lnTo>
                    <a:pt x="487"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3"/>
            <p:cNvSpPr/>
            <p:nvPr/>
          </p:nvSpPr>
          <p:spPr>
            <a:xfrm>
              <a:off x="6530775" y="4561900"/>
              <a:ext cx="510675" cy="643650"/>
            </a:xfrm>
            <a:custGeom>
              <a:rect b="b" l="l" r="r" t="t"/>
              <a:pathLst>
                <a:path extrusionOk="0" h="25746" w="20427">
                  <a:moveTo>
                    <a:pt x="1" y="1"/>
                  </a:moveTo>
                  <a:lnTo>
                    <a:pt x="1" y="609"/>
                  </a:lnTo>
                  <a:lnTo>
                    <a:pt x="20427" y="25746"/>
                  </a:lnTo>
                  <a:lnTo>
                    <a:pt x="20427" y="25138"/>
                  </a:lnTo>
                  <a:lnTo>
                    <a:pt x="1"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3"/>
            <p:cNvSpPr/>
            <p:nvPr/>
          </p:nvSpPr>
          <p:spPr>
            <a:xfrm>
              <a:off x="6530775" y="4963900"/>
              <a:ext cx="208250" cy="256100"/>
            </a:xfrm>
            <a:custGeom>
              <a:rect b="b" l="l" r="r" t="t"/>
              <a:pathLst>
                <a:path extrusionOk="0" h="10244" w="8330">
                  <a:moveTo>
                    <a:pt x="1" y="0"/>
                  </a:moveTo>
                  <a:lnTo>
                    <a:pt x="1" y="608"/>
                  </a:lnTo>
                  <a:lnTo>
                    <a:pt x="7843" y="10243"/>
                  </a:lnTo>
                  <a:lnTo>
                    <a:pt x="8329" y="10243"/>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3"/>
            <p:cNvSpPr/>
            <p:nvPr/>
          </p:nvSpPr>
          <p:spPr>
            <a:xfrm>
              <a:off x="3444850" y="4882575"/>
              <a:ext cx="509925" cy="337425"/>
            </a:xfrm>
            <a:custGeom>
              <a:rect b="b" l="l" r="r" t="t"/>
              <a:pathLst>
                <a:path extrusionOk="0" h="13497" w="20397">
                  <a:moveTo>
                    <a:pt x="1" y="1"/>
                  </a:moveTo>
                  <a:lnTo>
                    <a:pt x="1" y="13496"/>
                  </a:lnTo>
                  <a:lnTo>
                    <a:pt x="20396" y="13496"/>
                  </a:lnTo>
                  <a:lnTo>
                    <a:pt x="20396" y="1"/>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3"/>
            <p:cNvSpPr/>
            <p:nvPr/>
          </p:nvSpPr>
          <p:spPr>
            <a:xfrm>
              <a:off x="3444850" y="5071800"/>
              <a:ext cx="121625" cy="148200"/>
            </a:xfrm>
            <a:custGeom>
              <a:rect b="b" l="l" r="r" t="t"/>
              <a:pathLst>
                <a:path extrusionOk="0" h="5928" w="4865">
                  <a:moveTo>
                    <a:pt x="1" y="0"/>
                  </a:moveTo>
                  <a:lnTo>
                    <a:pt x="1" y="578"/>
                  </a:lnTo>
                  <a:lnTo>
                    <a:pt x="4378" y="5927"/>
                  </a:lnTo>
                  <a:lnTo>
                    <a:pt x="4864" y="5927"/>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3"/>
            <p:cNvSpPr/>
            <p:nvPr/>
          </p:nvSpPr>
          <p:spPr>
            <a:xfrm>
              <a:off x="3604425" y="4882575"/>
              <a:ext cx="288025" cy="337425"/>
            </a:xfrm>
            <a:custGeom>
              <a:rect b="b" l="l" r="r" t="t"/>
              <a:pathLst>
                <a:path extrusionOk="0" h="13497" w="11521">
                  <a:moveTo>
                    <a:pt x="1" y="1"/>
                  </a:moveTo>
                  <a:lnTo>
                    <a:pt x="11035" y="13496"/>
                  </a:lnTo>
                  <a:lnTo>
                    <a:pt x="11521" y="13496"/>
                  </a:lnTo>
                  <a:lnTo>
                    <a:pt x="487"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3"/>
            <p:cNvSpPr/>
            <p:nvPr/>
          </p:nvSpPr>
          <p:spPr>
            <a:xfrm>
              <a:off x="3444850" y="4882575"/>
              <a:ext cx="285000" cy="337425"/>
            </a:xfrm>
            <a:custGeom>
              <a:rect b="b" l="l" r="r" t="t"/>
              <a:pathLst>
                <a:path extrusionOk="0" h="13497" w="11400">
                  <a:moveTo>
                    <a:pt x="1" y="1"/>
                  </a:moveTo>
                  <a:lnTo>
                    <a:pt x="1" y="213"/>
                  </a:lnTo>
                  <a:lnTo>
                    <a:pt x="10913" y="13496"/>
                  </a:lnTo>
                  <a:lnTo>
                    <a:pt x="11399" y="13496"/>
                  </a:lnTo>
                  <a:lnTo>
                    <a:pt x="396"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3"/>
            <p:cNvSpPr/>
            <p:nvPr/>
          </p:nvSpPr>
          <p:spPr>
            <a:xfrm>
              <a:off x="3686500" y="4882575"/>
              <a:ext cx="268275" cy="329825"/>
            </a:xfrm>
            <a:custGeom>
              <a:rect b="b" l="l" r="r" t="t"/>
              <a:pathLst>
                <a:path extrusionOk="0" h="13193" w="10731">
                  <a:moveTo>
                    <a:pt x="1" y="1"/>
                  </a:moveTo>
                  <a:lnTo>
                    <a:pt x="10730" y="13192"/>
                  </a:lnTo>
                  <a:lnTo>
                    <a:pt x="10730" y="12584"/>
                  </a:lnTo>
                  <a:lnTo>
                    <a:pt x="487"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3"/>
            <p:cNvSpPr/>
            <p:nvPr/>
          </p:nvSpPr>
          <p:spPr>
            <a:xfrm>
              <a:off x="3848350" y="4882575"/>
              <a:ext cx="106425" cy="130725"/>
            </a:xfrm>
            <a:custGeom>
              <a:rect b="b" l="l" r="r" t="t"/>
              <a:pathLst>
                <a:path extrusionOk="0" h="5229" w="4257">
                  <a:moveTo>
                    <a:pt x="1" y="1"/>
                  </a:moveTo>
                  <a:lnTo>
                    <a:pt x="4256" y="5229"/>
                  </a:lnTo>
                  <a:lnTo>
                    <a:pt x="4256" y="4621"/>
                  </a:lnTo>
                  <a:lnTo>
                    <a:pt x="518"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3"/>
            <p:cNvSpPr/>
            <p:nvPr/>
          </p:nvSpPr>
          <p:spPr>
            <a:xfrm>
              <a:off x="3444850" y="4972250"/>
              <a:ext cx="203675" cy="247750"/>
            </a:xfrm>
            <a:custGeom>
              <a:rect b="b" l="l" r="r" t="t"/>
              <a:pathLst>
                <a:path extrusionOk="0" h="9910" w="8147">
                  <a:moveTo>
                    <a:pt x="1" y="0"/>
                  </a:moveTo>
                  <a:lnTo>
                    <a:pt x="1" y="608"/>
                  </a:lnTo>
                  <a:lnTo>
                    <a:pt x="7630" y="9909"/>
                  </a:lnTo>
                  <a:lnTo>
                    <a:pt x="8147" y="9909"/>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3"/>
            <p:cNvSpPr/>
            <p:nvPr/>
          </p:nvSpPr>
          <p:spPr>
            <a:xfrm>
              <a:off x="3523900" y="4882575"/>
              <a:ext cx="286500" cy="337425"/>
            </a:xfrm>
            <a:custGeom>
              <a:rect b="b" l="l" r="r" t="t"/>
              <a:pathLst>
                <a:path extrusionOk="0" h="13497" w="11460">
                  <a:moveTo>
                    <a:pt x="0" y="1"/>
                  </a:moveTo>
                  <a:lnTo>
                    <a:pt x="10973" y="13496"/>
                  </a:lnTo>
                  <a:lnTo>
                    <a:pt x="11459" y="13496"/>
                  </a:lnTo>
                  <a:lnTo>
                    <a:pt x="456"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3"/>
            <p:cNvSpPr/>
            <p:nvPr/>
          </p:nvSpPr>
          <p:spPr>
            <a:xfrm>
              <a:off x="3767825" y="4882575"/>
              <a:ext cx="186950" cy="230275"/>
            </a:xfrm>
            <a:custGeom>
              <a:rect b="b" l="l" r="r" t="t"/>
              <a:pathLst>
                <a:path extrusionOk="0" h="9211" w="7478">
                  <a:moveTo>
                    <a:pt x="0" y="1"/>
                  </a:moveTo>
                  <a:lnTo>
                    <a:pt x="7477" y="9211"/>
                  </a:lnTo>
                  <a:lnTo>
                    <a:pt x="7477" y="8603"/>
                  </a:lnTo>
                  <a:lnTo>
                    <a:pt x="486" y="1"/>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3"/>
            <p:cNvSpPr/>
            <p:nvPr/>
          </p:nvSpPr>
          <p:spPr>
            <a:xfrm>
              <a:off x="3444850" y="5171350"/>
              <a:ext cx="40300" cy="48650"/>
            </a:xfrm>
            <a:custGeom>
              <a:rect b="b" l="l" r="r" t="t"/>
              <a:pathLst>
                <a:path extrusionOk="0" h="1946" w="1612">
                  <a:moveTo>
                    <a:pt x="1" y="0"/>
                  </a:moveTo>
                  <a:lnTo>
                    <a:pt x="1" y="578"/>
                  </a:lnTo>
                  <a:lnTo>
                    <a:pt x="1156" y="1945"/>
                  </a:lnTo>
                  <a:lnTo>
                    <a:pt x="1612" y="1945"/>
                  </a:lnTo>
                  <a:lnTo>
                    <a:pt x="1" y="0"/>
                  </a:ln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3" name="Shape 2973"/>
        <p:cNvGrpSpPr/>
        <p:nvPr/>
      </p:nvGrpSpPr>
      <p:grpSpPr>
        <a:xfrm>
          <a:off x="0" y="0"/>
          <a:ext cx="0" cy="0"/>
          <a:chOff x="0" y="0"/>
          <a:chExt cx="0" cy="0"/>
        </a:xfrm>
      </p:grpSpPr>
      <p:sp>
        <p:nvSpPr>
          <p:cNvPr id="2974" name="Google Shape;2974;p8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Profitability ratios</a:t>
            </a:r>
            <a:endParaRPr/>
          </a:p>
        </p:txBody>
      </p:sp>
      <p:sp>
        <p:nvSpPr>
          <p:cNvPr id="2975" name="Google Shape;2975;p84"/>
          <p:cNvSpPr/>
          <p:nvPr/>
        </p:nvSpPr>
        <p:spPr>
          <a:xfrm>
            <a:off x="719850" y="1660411"/>
            <a:ext cx="2265000" cy="354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Return on sales</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976" name="Google Shape;2976;p84"/>
          <p:cNvSpPr/>
          <p:nvPr/>
        </p:nvSpPr>
        <p:spPr>
          <a:xfrm>
            <a:off x="719850" y="2194486"/>
            <a:ext cx="2265000" cy="354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Return on equity</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977" name="Google Shape;2977;p84"/>
          <p:cNvSpPr/>
          <p:nvPr/>
        </p:nvSpPr>
        <p:spPr>
          <a:xfrm>
            <a:off x="719850" y="2728561"/>
            <a:ext cx="2265000" cy="354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Return on net assets</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978" name="Google Shape;2978;p84"/>
          <p:cNvSpPr/>
          <p:nvPr/>
        </p:nvSpPr>
        <p:spPr>
          <a:xfrm>
            <a:off x="719850" y="3262636"/>
            <a:ext cx="2265000" cy="354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Return capital employed </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979" name="Google Shape;2979;p84"/>
          <p:cNvSpPr/>
          <p:nvPr/>
        </p:nvSpPr>
        <p:spPr>
          <a:xfrm>
            <a:off x="719850" y="3796711"/>
            <a:ext cx="2265000" cy="354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Return on funds employed</a:t>
            </a:r>
            <a:endParaRPr sz="1200">
              <a:solidFill>
                <a:schemeClr val="dk1"/>
              </a:solidFill>
              <a:latin typeface="Fira Sans Condensed ExtraBold"/>
              <a:ea typeface="Fira Sans Condensed ExtraBold"/>
              <a:cs typeface="Fira Sans Condensed ExtraBold"/>
              <a:sym typeface="Fira Sans Condensed ExtraBold"/>
            </a:endParaRPr>
          </a:p>
        </p:txBody>
      </p:sp>
      <p:sp>
        <p:nvSpPr>
          <p:cNvPr id="2980" name="Google Shape;2980;p84"/>
          <p:cNvSpPr/>
          <p:nvPr/>
        </p:nvSpPr>
        <p:spPr>
          <a:xfrm>
            <a:off x="3126150" y="1126325"/>
            <a:ext cx="1313400" cy="354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Worst peer</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2981" name="Google Shape;2981;p84"/>
          <p:cNvSpPr/>
          <p:nvPr/>
        </p:nvSpPr>
        <p:spPr>
          <a:xfrm>
            <a:off x="7110450" y="1126325"/>
            <a:ext cx="1313400" cy="354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Best peer</a:t>
            </a:r>
            <a:endParaRPr sz="1800">
              <a:solidFill>
                <a:schemeClr val="accent3"/>
              </a:solidFill>
              <a:latin typeface="Fira Sans Condensed ExtraBold"/>
              <a:ea typeface="Fira Sans Condensed ExtraBold"/>
              <a:cs typeface="Fira Sans Condensed ExtraBold"/>
              <a:sym typeface="Fira Sans Condensed ExtraBold"/>
            </a:endParaRPr>
          </a:p>
        </p:txBody>
      </p:sp>
      <p:cxnSp>
        <p:nvCxnSpPr>
          <p:cNvPr id="2982" name="Google Shape;2982;p84"/>
          <p:cNvCxnSpPr/>
          <p:nvPr/>
        </p:nvCxnSpPr>
        <p:spPr>
          <a:xfrm>
            <a:off x="3126150" y="1837711"/>
            <a:ext cx="5298000" cy="0"/>
          </a:xfrm>
          <a:prstGeom prst="straightConnector1">
            <a:avLst/>
          </a:prstGeom>
          <a:noFill/>
          <a:ln cap="flat" cmpd="sng" w="9525">
            <a:solidFill>
              <a:schemeClr val="dk1"/>
            </a:solidFill>
            <a:prstDash val="solid"/>
            <a:round/>
            <a:headEnd len="med" w="med" type="none"/>
            <a:tailEnd len="med" w="med" type="none"/>
          </a:ln>
        </p:spPr>
      </p:cxnSp>
      <p:cxnSp>
        <p:nvCxnSpPr>
          <p:cNvPr id="2983" name="Google Shape;2983;p84"/>
          <p:cNvCxnSpPr/>
          <p:nvPr/>
        </p:nvCxnSpPr>
        <p:spPr>
          <a:xfrm>
            <a:off x="3126150" y="2371786"/>
            <a:ext cx="5298000" cy="0"/>
          </a:xfrm>
          <a:prstGeom prst="straightConnector1">
            <a:avLst/>
          </a:prstGeom>
          <a:noFill/>
          <a:ln cap="flat" cmpd="sng" w="9525">
            <a:solidFill>
              <a:schemeClr val="dk1"/>
            </a:solidFill>
            <a:prstDash val="solid"/>
            <a:round/>
            <a:headEnd len="med" w="med" type="none"/>
            <a:tailEnd len="med" w="med" type="none"/>
          </a:ln>
        </p:spPr>
      </p:cxnSp>
      <p:cxnSp>
        <p:nvCxnSpPr>
          <p:cNvPr id="2984" name="Google Shape;2984;p84"/>
          <p:cNvCxnSpPr/>
          <p:nvPr/>
        </p:nvCxnSpPr>
        <p:spPr>
          <a:xfrm>
            <a:off x="3126150" y="2905861"/>
            <a:ext cx="5298000" cy="0"/>
          </a:xfrm>
          <a:prstGeom prst="straightConnector1">
            <a:avLst/>
          </a:prstGeom>
          <a:noFill/>
          <a:ln cap="flat" cmpd="sng" w="9525">
            <a:solidFill>
              <a:schemeClr val="dk1"/>
            </a:solidFill>
            <a:prstDash val="solid"/>
            <a:round/>
            <a:headEnd len="med" w="med" type="none"/>
            <a:tailEnd len="med" w="med" type="none"/>
          </a:ln>
        </p:spPr>
      </p:cxnSp>
      <p:cxnSp>
        <p:nvCxnSpPr>
          <p:cNvPr id="2985" name="Google Shape;2985;p84"/>
          <p:cNvCxnSpPr/>
          <p:nvPr/>
        </p:nvCxnSpPr>
        <p:spPr>
          <a:xfrm>
            <a:off x="3126150" y="3439936"/>
            <a:ext cx="5298000" cy="0"/>
          </a:xfrm>
          <a:prstGeom prst="straightConnector1">
            <a:avLst/>
          </a:prstGeom>
          <a:noFill/>
          <a:ln cap="flat" cmpd="sng" w="9525">
            <a:solidFill>
              <a:schemeClr val="dk1"/>
            </a:solidFill>
            <a:prstDash val="solid"/>
            <a:round/>
            <a:headEnd len="med" w="med" type="none"/>
            <a:tailEnd len="med" w="med" type="none"/>
          </a:ln>
        </p:spPr>
      </p:cxnSp>
      <p:cxnSp>
        <p:nvCxnSpPr>
          <p:cNvPr id="2986" name="Google Shape;2986;p84"/>
          <p:cNvCxnSpPr/>
          <p:nvPr/>
        </p:nvCxnSpPr>
        <p:spPr>
          <a:xfrm>
            <a:off x="3126150" y="3897811"/>
            <a:ext cx="5298000" cy="0"/>
          </a:xfrm>
          <a:prstGeom prst="straightConnector1">
            <a:avLst/>
          </a:prstGeom>
          <a:noFill/>
          <a:ln cap="flat" cmpd="sng" w="9525">
            <a:solidFill>
              <a:schemeClr val="dk1"/>
            </a:solidFill>
            <a:prstDash val="solid"/>
            <a:round/>
            <a:headEnd len="med" w="med" type="none"/>
            <a:tailEnd len="med" w="med" type="none"/>
          </a:ln>
        </p:spPr>
      </p:cxnSp>
      <p:sp>
        <p:nvSpPr>
          <p:cNvPr id="2987" name="Google Shape;2987;p84"/>
          <p:cNvSpPr/>
          <p:nvPr/>
        </p:nvSpPr>
        <p:spPr>
          <a:xfrm>
            <a:off x="4004425" y="1690861"/>
            <a:ext cx="293700" cy="293700"/>
          </a:xfrm>
          <a:prstGeom prst="rect">
            <a:avLst/>
          </a:prstGeom>
          <a:solidFill>
            <a:schemeClr val="accent3"/>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988" name="Google Shape;2988;p84"/>
          <p:cNvSpPr/>
          <p:nvPr/>
        </p:nvSpPr>
        <p:spPr>
          <a:xfrm>
            <a:off x="5372975" y="1690861"/>
            <a:ext cx="293700" cy="293700"/>
          </a:xfrm>
          <a:prstGeom prst="rect">
            <a:avLst/>
          </a:prstGeom>
          <a:solidFill>
            <a:schemeClr val="accent4"/>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989" name="Google Shape;2989;p84"/>
          <p:cNvSpPr/>
          <p:nvPr/>
        </p:nvSpPr>
        <p:spPr>
          <a:xfrm>
            <a:off x="7595700" y="1690848"/>
            <a:ext cx="293700" cy="293700"/>
          </a:xfrm>
          <a:prstGeom prst="rect">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990" name="Google Shape;2990;p84"/>
          <p:cNvSpPr/>
          <p:nvPr/>
        </p:nvSpPr>
        <p:spPr>
          <a:xfrm>
            <a:off x="5271950" y="2224936"/>
            <a:ext cx="293700" cy="293700"/>
          </a:xfrm>
          <a:prstGeom prst="rect">
            <a:avLst/>
          </a:prstGeom>
          <a:solidFill>
            <a:schemeClr val="accent3"/>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991" name="Google Shape;2991;p84"/>
          <p:cNvSpPr/>
          <p:nvPr/>
        </p:nvSpPr>
        <p:spPr>
          <a:xfrm>
            <a:off x="7209950" y="2759011"/>
            <a:ext cx="293700" cy="293700"/>
          </a:xfrm>
          <a:prstGeom prst="rect">
            <a:avLst/>
          </a:prstGeom>
          <a:solidFill>
            <a:schemeClr val="accent4"/>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992" name="Google Shape;2992;p84"/>
          <p:cNvSpPr/>
          <p:nvPr/>
        </p:nvSpPr>
        <p:spPr>
          <a:xfrm>
            <a:off x="4224750" y="2759011"/>
            <a:ext cx="293700" cy="293700"/>
          </a:xfrm>
          <a:prstGeom prst="rect">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993" name="Google Shape;2993;p84"/>
          <p:cNvSpPr/>
          <p:nvPr/>
        </p:nvSpPr>
        <p:spPr>
          <a:xfrm>
            <a:off x="5216700" y="3293086"/>
            <a:ext cx="293700" cy="293700"/>
          </a:xfrm>
          <a:prstGeom prst="rect">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994" name="Google Shape;2994;p84"/>
          <p:cNvSpPr/>
          <p:nvPr/>
        </p:nvSpPr>
        <p:spPr>
          <a:xfrm>
            <a:off x="4050225" y="3827161"/>
            <a:ext cx="293700" cy="293700"/>
          </a:xfrm>
          <a:prstGeom prst="rect">
            <a:avLst/>
          </a:prstGeom>
          <a:solidFill>
            <a:schemeClr val="accent3"/>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995" name="Google Shape;2995;p84"/>
          <p:cNvSpPr/>
          <p:nvPr/>
        </p:nvSpPr>
        <p:spPr>
          <a:xfrm>
            <a:off x="7173075" y="3827161"/>
            <a:ext cx="293700" cy="293700"/>
          </a:xfrm>
          <a:prstGeom prst="rect">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a:t>
            </a:r>
            <a:endParaRPr sz="1200">
              <a:solidFill>
                <a:schemeClr val="dk1"/>
              </a:solidFill>
              <a:latin typeface="Albert Sans"/>
              <a:ea typeface="Albert Sans"/>
              <a:cs typeface="Albert Sans"/>
              <a:sym typeface="Albert Sans"/>
            </a:endParaRPr>
          </a:p>
        </p:txBody>
      </p:sp>
      <p:sp>
        <p:nvSpPr>
          <p:cNvPr id="2996" name="Google Shape;2996;p84"/>
          <p:cNvSpPr/>
          <p:nvPr/>
        </p:nvSpPr>
        <p:spPr>
          <a:xfrm>
            <a:off x="2614575" y="4267202"/>
            <a:ext cx="183900" cy="183900"/>
          </a:xfrm>
          <a:prstGeom prst="rect">
            <a:avLst/>
          </a:prstGeom>
          <a:solidFill>
            <a:schemeClr val="accent3"/>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2997" name="Google Shape;2997;p84"/>
          <p:cNvSpPr/>
          <p:nvPr/>
        </p:nvSpPr>
        <p:spPr>
          <a:xfrm>
            <a:off x="4038225" y="4267202"/>
            <a:ext cx="183900" cy="183900"/>
          </a:xfrm>
          <a:prstGeom prst="rect">
            <a:avLst/>
          </a:prstGeom>
          <a:solidFill>
            <a:schemeClr val="accent4"/>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2998" name="Google Shape;2998;p84"/>
          <p:cNvSpPr txBox="1"/>
          <p:nvPr/>
        </p:nvSpPr>
        <p:spPr>
          <a:xfrm>
            <a:off x="2798475" y="4267202"/>
            <a:ext cx="1061700" cy="18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Company 1</a:t>
            </a:r>
            <a:endParaRPr sz="1200">
              <a:solidFill>
                <a:schemeClr val="dk1"/>
              </a:solidFill>
              <a:latin typeface="Albert Sans"/>
              <a:ea typeface="Albert Sans"/>
              <a:cs typeface="Albert Sans"/>
              <a:sym typeface="Albert Sans"/>
            </a:endParaRPr>
          </a:p>
        </p:txBody>
      </p:sp>
      <p:sp>
        <p:nvSpPr>
          <p:cNvPr id="2999" name="Google Shape;2999;p84"/>
          <p:cNvSpPr txBox="1"/>
          <p:nvPr/>
        </p:nvSpPr>
        <p:spPr>
          <a:xfrm>
            <a:off x="4222125" y="4267202"/>
            <a:ext cx="1061700" cy="18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Company 2</a:t>
            </a:r>
            <a:endParaRPr sz="1200">
              <a:solidFill>
                <a:schemeClr val="dk1"/>
              </a:solidFill>
              <a:latin typeface="Albert Sans"/>
              <a:ea typeface="Albert Sans"/>
              <a:cs typeface="Albert Sans"/>
              <a:sym typeface="Albert Sans"/>
            </a:endParaRPr>
          </a:p>
        </p:txBody>
      </p:sp>
      <p:sp>
        <p:nvSpPr>
          <p:cNvPr id="3000" name="Google Shape;3000;p84"/>
          <p:cNvSpPr/>
          <p:nvPr/>
        </p:nvSpPr>
        <p:spPr>
          <a:xfrm>
            <a:off x="5283825" y="4267202"/>
            <a:ext cx="183900" cy="183900"/>
          </a:xfrm>
          <a:prstGeom prst="rect">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3001" name="Google Shape;3001;p84"/>
          <p:cNvSpPr txBox="1"/>
          <p:nvPr/>
        </p:nvSpPr>
        <p:spPr>
          <a:xfrm>
            <a:off x="5467725" y="4267202"/>
            <a:ext cx="1061700" cy="18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Company 3</a:t>
            </a:r>
            <a:endParaRPr sz="1200">
              <a:solidFill>
                <a:schemeClr val="dk1"/>
              </a:solidFill>
              <a:latin typeface="Albert Sans"/>
              <a:ea typeface="Albert Sans"/>
              <a:cs typeface="Albert Sans"/>
              <a:sym typeface="Albert Sans"/>
            </a:endParaRPr>
          </a:p>
        </p:txBody>
      </p:sp>
      <p:sp>
        <p:nvSpPr>
          <p:cNvPr id="3002" name="Google Shape;3002;p84"/>
          <p:cNvSpPr/>
          <p:nvPr/>
        </p:nvSpPr>
        <p:spPr>
          <a:xfrm>
            <a:off x="719850" y="1126325"/>
            <a:ext cx="2265000" cy="35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6"/>
                </a:solidFill>
                <a:latin typeface="Fira Sans Condensed ExtraBold"/>
                <a:ea typeface="Fira Sans Condensed ExtraBold"/>
                <a:cs typeface="Fira Sans Condensed ExtraBold"/>
                <a:sym typeface="Fira Sans Condensed ExtraBold"/>
              </a:rPr>
              <a:t>%</a:t>
            </a:r>
            <a:endParaRPr sz="1800">
              <a:solidFill>
                <a:schemeClr val="accent6"/>
              </a:solidFill>
              <a:latin typeface="Fira Sans Condensed ExtraBold"/>
              <a:ea typeface="Fira Sans Condensed ExtraBold"/>
              <a:cs typeface="Fira Sans Condensed ExtraBold"/>
              <a:sym typeface="Fira Sans Condensed ExtraBo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6" name="Shape 3006"/>
        <p:cNvGrpSpPr/>
        <p:nvPr/>
      </p:nvGrpSpPr>
      <p:grpSpPr>
        <a:xfrm>
          <a:off x="0" y="0"/>
          <a:ext cx="0" cy="0"/>
          <a:chOff x="0" y="0"/>
          <a:chExt cx="0" cy="0"/>
        </a:xfrm>
      </p:grpSpPr>
      <p:sp>
        <p:nvSpPr>
          <p:cNvPr id="3007" name="Google Shape;3007;p85"/>
          <p:cNvSpPr/>
          <p:nvPr/>
        </p:nvSpPr>
        <p:spPr>
          <a:xfrm rot="3630913">
            <a:off x="7210464" y="1779054"/>
            <a:ext cx="1040591" cy="567884"/>
          </a:xfrm>
          <a:custGeom>
            <a:rect b="b" l="l" r="r" t="t"/>
            <a:pathLst>
              <a:path extrusionOk="0" h="22715" w="41623">
                <a:moveTo>
                  <a:pt x="33902" y="0"/>
                </a:moveTo>
                <a:cubicBezTo>
                  <a:pt x="29039" y="61"/>
                  <a:pt x="9434" y="10487"/>
                  <a:pt x="8157" y="11399"/>
                </a:cubicBezTo>
                <a:cubicBezTo>
                  <a:pt x="1" y="16080"/>
                  <a:pt x="3865" y="22715"/>
                  <a:pt x="8854" y="22715"/>
                </a:cubicBezTo>
                <a:cubicBezTo>
                  <a:pt x="9146" y="22715"/>
                  <a:pt x="9441" y="22692"/>
                  <a:pt x="9738" y="22645"/>
                </a:cubicBezTo>
                <a:cubicBezTo>
                  <a:pt x="13324" y="22554"/>
                  <a:pt x="32595" y="16201"/>
                  <a:pt x="37580" y="9940"/>
                </a:cubicBezTo>
                <a:cubicBezTo>
                  <a:pt x="41623" y="4833"/>
                  <a:pt x="37975" y="92"/>
                  <a:pt x="33902" y="0"/>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Demo software &amp; app</a:t>
            </a:r>
            <a:endParaRPr/>
          </a:p>
        </p:txBody>
      </p:sp>
      <p:sp>
        <p:nvSpPr>
          <p:cNvPr id="3009" name="Google Shape;3009;p85"/>
          <p:cNvSpPr txBox="1"/>
          <p:nvPr>
            <p:ph idx="1" type="subTitle"/>
          </p:nvPr>
        </p:nvSpPr>
        <p:spPr>
          <a:xfrm>
            <a:off x="1092025" y="2243425"/>
            <a:ext cx="2196600" cy="111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3010" name="Google Shape;3010;p85"/>
          <p:cNvGrpSpPr/>
          <p:nvPr/>
        </p:nvGrpSpPr>
        <p:grpSpPr>
          <a:xfrm>
            <a:off x="3807538" y="1470325"/>
            <a:ext cx="4179756" cy="3205250"/>
            <a:chOff x="1557138" y="1544375"/>
            <a:chExt cx="4179756" cy="3205250"/>
          </a:xfrm>
        </p:grpSpPr>
        <p:sp>
          <p:nvSpPr>
            <p:cNvPr id="3011" name="Google Shape;3011;p85"/>
            <p:cNvSpPr/>
            <p:nvPr/>
          </p:nvSpPr>
          <p:spPr>
            <a:xfrm>
              <a:off x="3081625" y="2937275"/>
              <a:ext cx="1131500" cy="1812350"/>
            </a:xfrm>
            <a:custGeom>
              <a:rect b="b" l="l" r="r" t="t"/>
              <a:pathLst>
                <a:path extrusionOk="0" h="72494" w="45260">
                  <a:moveTo>
                    <a:pt x="4317" y="0"/>
                  </a:moveTo>
                  <a:lnTo>
                    <a:pt x="1" y="72493"/>
                  </a:lnTo>
                  <a:lnTo>
                    <a:pt x="45260" y="72493"/>
                  </a:lnTo>
                  <a:lnTo>
                    <a:pt x="41308"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5"/>
            <p:cNvSpPr/>
            <p:nvPr/>
          </p:nvSpPr>
          <p:spPr>
            <a:xfrm>
              <a:off x="1557137" y="1544375"/>
              <a:ext cx="4179756" cy="2667250"/>
            </a:xfrm>
            <a:custGeom>
              <a:rect b="b" l="l" r="r" t="t"/>
              <a:pathLst>
                <a:path extrusionOk="0" h="106690" w="174593">
                  <a:moveTo>
                    <a:pt x="3769" y="1"/>
                  </a:moveTo>
                  <a:cubicBezTo>
                    <a:pt x="1672" y="1"/>
                    <a:pt x="0" y="1673"/>
                    <a:pt x="0" y="3740"/>
                  </a:cubicBezTo>
                  <a:lnTo>
                    <a:pt x="0" y="102920"/>
                  </a:lnTo>
                  <a:cubicBezTo>
                    <a:pt x="0" y="105018"/>
                    <a:pt x="1672" y="106689"/>
                    <a:pt x="3769" y="106689"/>
                  </a:cubicBezTo>
                  <a:lnTo>
                    <a:pt x="170824" y="106689"/>
                  </a:lnTo>
                  <a:cubicBezTo>
                    <a:pt x="172891" y="106689"/>
                    <a:pt x="174593" y="105018"/>
                    <a:pt x="174593" y="102951"/>
                  </a:cubicBezTo>
                  <a:lnTo>
                    <a:pt x="174593" y="3740"/>
                  </a:lnTo>
                  <a:cubicBezTo>
                    <a:pt x="174593" y="1673"/>
                    <a:pt x="172921" y="1"/>
                    <a:pt x="170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5"/>
            <p:cNvSpPr/>
            <p:nvPr/>
          </p:nvSpPr>
          <p:spPr>
            <a:xfrm>
              <a:off x="2427375" y="4631825"/>
              <a:ext cx="2439275" cy="117800"/>
            </a:xfrm>
            <a:custGeom>
              <a:rect b="b" l="l" r="r" t="t"/>
              <a:pathLst>
                <a:path extrusionOk="0" h="4712" w="97571">
                  <a:moveTo>
                    <a:pt x="4711" y="0"/>
                  </a:moveTo>
                  <a:cubicBezTo>
                    <a:pt x="2097" y="0"/>
                    <a:pt x="0" y="2128"/>
                    <a:pt x="0" y="4711"/>
                  </a:cubicBezTo>
                  <a:lnTo>
                    <a:pt x="97570" y="4711"/>
                  </a:lnTo>
                  <a:cubicBezTo>
                    <a:pt x="97570" y="2128"/>
                    <a:pt x="95503" y="0"/>
                    <a:pt x="92920"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5"/>
            <p:cNvSpPr/>
            <p:nvPr/>
          </p:nvSpPr>
          <p:spPr>
            <a:xfrm>
              <a:off x="3523125" y="1625700"/>
              <a:ext cx="202925" cy="38025"/>
            </a:xfrm>
            <a:custGeom>
              <a:rect b="b" l="l" r="r" t="t"/>
              <a:pathLst>
                <a:path extrusionOk="0" h="1521" w="8117">
                  <a:moveTo>
                    <a:pt x="7326" y="335"/>
                  </a:moveTo>
                  <a:cubicBezTo>
                    <a:pt x="7508" y="335"/>
                    <a:pt x="7691" y="547"/>
                    <a:pt x="7691" y="730"/>
                  </a:cubicBezTo>
                  <a:cubicBezTo>
                    <a:pt x="7691" y="912"/>
                    <a:pt x="7539" y="1095"/>
                    <a:pt x="7326" y="1095"/>
                  </a:cubicBezTo>
                  <a:lnTo>
                    <a:pt x="700" y="1095"/>
                  </a:lnTo>
                  <a:cubicBezTo>
                    <a:pt x="517" y="1095"/>
                    <a:pt x="335" y="912"/>
                    <a:pt x="335" y="730"/>
                  </a:cubicBezTo>
                  <a:cubicBezTo>
                    <a:pt x="335" y="547"/>
                    <a:pt x="487" y="335"/>
                    <a:pt x="700" y="335"/>
                  </a:cubicBezTo>
                  <a:close/>
                  <a:moveTo>
                    <a:pt x="761" y="0"/>
                  </a:moveTo>
                  <a:cubicBezTo>
                    <a:pt x="335" y="0"/>
                    <a:pt x="1" y="335"/>
                    <a:pt x="1" y="760"/>
                  </a:cubicBezTo>
                  <a:cubicBezTo>
                    <a:pt x="1" y="1186"/>
                    <a:pt x="335" y="1520"/>
                    <a:pt x="761" y="1520"/>
                  </a:cubicBezTo>
                  <a:lnTo>
                    <a:pt x="7356" y="1520"/>
                  </a:lnTo>
                  <a:cubicBezTo>
                    <a:pt x="7782" y="1520"/>
                    <a:pt x="8116" y="1186"/>
                    <a:pt x="8116" y="760"/>
                  </a:cubicBezTo>
                  <a:cubicBezTo>
                    <a:pt x="8116" y="335"/>
                    <a:pt x="7782" y="0"/>
                    <a:pt x="735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5"/>
            <p:cNvSpPr/>
            <p:nvPr/>
          </p:nvSpPr>
          <p:spPr>
            <a:xfrm>
              <a:off x="3733625" y="1625700"/>
              <a:ext cx="40300" cy="38025"/>
            </a:xfrm>
            <a:custGeom>
              <a:rect b="b" l="l" r="r" t="t"/>
              <a:pathLst>
                <a:path extrusionOk="0" h="1521" w="1612">
                  <a:moveTo>
                    <a:pt x="791" y="335"/>
                  </a:moveTo>
                  <a:cubicBezTo>
                    <a:pt x="1034" y="335"/>
                    <a:pt x="1216" y="547"/>
                    <a:pt x="1216" y="730"/>
                  </a:cubicBezTo>
                  <a:cubicBezTo>
                    <a:pt x="1216" y="912"/>
                    <a:pt x="1034" y="1095"/>
                    <a:pt x="791" y="1095"/>
                  </a:cubicBezTo>
                  <a:cubicBezTo>
                    <a:pt x="578" y="1095"/>
                    <a:pt x="395" y="912"/>
                    <a:pt x="395" y="730"/>
                  </a:cubicBezTo>
                  <a:cubicBezTo>
                    <a:pt x="395" y="547"/>
                    <a:pt x="578" y="335"/>
                    <a:pt x="791" y="335"/>
                  </a:cubicBezTo>
                  <a:close/>
                  <a:moveTo>
                    <a:pt x="791" y="0"/>
                  </a:moveTo>
                  <a:cubicBezTo>
                    <a:pt x="335" y="0"/>
                    <a:pt x="0" y="335"/>
                    <a:pt x="0" y="760"/>
                  </a:cubicBezTo>
                  <a:cubicBezTo>
                    <a:pt x="0" y="1186"/>
                    <a:pt x="335" y="1520"/>
                    <a:pt x="791" y="1520"/>
                  </a:cubicBezTo>
                  <a:cubicBezTo>
                    <a:pt x="1216" y="1520"/>
                    <a:pt x="1611" y="1186"/>
                    <a:pt x="1611" y="760"/>
                  </a:cubicBezTo>
                  <a:cubicBezTo>
                    <a:pt x="1611" y="335"/>
                    <a:pt x="1246" y="0"/>
                    <a:pt x="791"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5"/>
            <p:cNvSpPr/>
            <p:nvPr/>
          </p:nvSpPr>
          <p:spPr>
            <a:xfrm>
              <a:off x="3113550" y="4206275"/>
              <a:ext cx="1070700" cy="9900"/>
            </a:xfrm>
            <a:custGeom>
              <a:rect b="b" l="l" r="r" t="t"/>
              <a:pathLst>
                <a:path extrusionOk="0" h="396" w="42828">
                  <a:moveTo>
                    <a:pt x="0" y="1"/>
                  </a:moveTo>
                  <a:lnTo>
                    <a:pt x="0" y="396"/>
                  </a:lnTo>
                  <a:lnTo>
                    <a:pt x="42828" y="396"/>
                  </a:lnTo>
                  <a:lnTo>
                    <a:pt x="42828"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5"/>
            <p:cNvSpPr/>
            <p:nvPr/>
          </p:nvSpPr>
          <p:spPr>
            <a:xfrm>
              <a:off x="3090750" y="4627250"/>
              <a:ext cx="1115550" cy="9900"/>
            </a:xfrm>
            <a:custGeom>
              <a:rect b="b" l="l" r="r" t="t"/>
              <a:pathLst>
                <a:path extrusionOk="0" h="396" w="44622">
                  <a:moveTo>
                    <a:pt x="0" y="1"/>
                  </a:moveTo>
                  <a:lnTo>
                    <a:pt x="0" y="396"/>
                  </a:lnTo>
                  <a:lnTo>
                    <a:pt x="44621" y="396"/>
                  </a:lnTo>
                  <a:lnTo>
                    <a:pt x="4462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018" name="Google Shape;3018;p85"/>
          <p:cNvPicPr preferRelativeResize="0"/>
          <p:nvPr/>
        </p:nvPicPr>
        <p:blipFill>
          <a:blip r:embed="rId3">
            <a:alphaModFix/>
          </a:blip>
          <a:stretch>
            <a:fillRect/>
          </a:stretch>
        </p:blipFill>
        <p:spPr>
          <a:xfrm>
            <a:off x="3976651" y="1722475"/>
            <a:ext cx="3843000" cy="2161800"/>
          </a:xfrm>
          <a:prstGeom prst="roundRect">
            <a:avLst>
              <a:gd fmla="val 7441" name="adj"/>
            </a:avLst>
          </a:prstGeom>
          <a:noFill/>
          <a:ln cap="flat" cmpd="sng" w="9525">
            <a:solidFill>
              <a:schemeClr val="accent2"/>
            </a:solidFill>
            <a:prstDash val="solid"/>
            <a:round/>
            <a:headEnd len="sm" w="sm" type="none"/>
            <a:tailEnd len="sm" w="sm" type="none"/>
          </a:ln>
        </p:spPr>
      </p:pic>
      <p:grpSp>
        <p:nvGrpSpPr>
          <p:cNvPr id="3019" name="Google Shape;3019;p85"/>
          <p:cNvGrpSpPr/>
          <p:nvPr/>
        </p:nvGrpSpPr>
        <p:grpSpPr>
          <a:xfrm>
            <a:off x="7456150" y="1388850"/>
            <a:ext cx="1687850" cy="3754650"/>
            <a:chOff x="5420725" y="996500"/>
            <a:chExt cx="1687850" cy="3754650"/>
          </a:xfrm>
        </p:grpSpPr>
        <p:sp>
          <p:nvSpPr>
            <p:cNvPr id="3020" name="Google Shape;3020;p85"/>
            <p:cNvSpPr/>
            <p:nvPr/>
          </p:nvSpPr>
          <p:spPr>
            <a:xfrm>
              <a:off x="5808125" y="4533775"/>
              <a:ext cx="538800" cy="215850"/>
            </a:xfrm>
            <a:custGeom>
              <a:rect b="b" l="l" r="r" t="t"/>
              <a:pathLst>
                <a:path extrusionOk="0" h="8634" w="21552">
                  <a:moveTo>
                    <a:pt x="12816" y="0"/>
                  </a:moveTo>
                  <a:cubicBezTo>
                    <a:pt x="12376" y="0"/>
                    <a:pt x="11969" y="102"/>
                    <a:pt x="11642" y="366"/>
                  </a:cubicBezTo>
                  <a:cubicBezTo>
                    <a:pt x="11642" y="366"/>
                    <a:pt x="8086" y="3162"/>
                    <a:pt x="5745" y="3770"/>
                  </a:cubicBezTo>
                  <a:cubicBezTo>
                    <a:pt x="3374" y="4378"/>
                    <a:pt x="1" y="5047"/>
                    <a:pt x="31" y="8633"/>
                  </a:cubicBezTo>
                  <a:lnTo>
                    <a:pt x="21551" y="8633"/>
                  </a:lnTo>
                  <a:cubicBezTo>
                    <a:pt x="21399" y="5260"/>
                    <a:pt x="20791" y="2342"/>
                    <a:pt x="19575" y="883"/>
                  </a:cubicBezTo>
                  <a:cubicBezTo>
                    <a:pt x="18494" y="1003"/>
                    <a:pt x="17641" y="1123"/>
                    <a:pt x="16865" y="1123"/>
                  </a:cubicBezTo>
                  <a:cubicBezTo>
                    <a:pt x="16660" y="1123"/>
                    <a:pt x="16460" y="1114"/>
                    <a:pt x="16262" y="1095"/>
                  </a:cubicBezTo>
                  <a:cubicBezTo>
                    <a:pt x="15545" y="804"/>
                    <a:pt x="14051" y="0"/>
                    <a:pt x="1281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5"/>
            <p:cNvSpPr/>
            <p:nvPr/>
          </p:nvSpPr>
          <p:spPr>
            <a:xfrm>
              <a:off x="6460125" y="4543575"/>
              <a:ext cx="446825" cy="207575"/>
            </a:xfrm>
            <a:custGeom>
              <a:rect b="b" l="l" r="r" t="t"/>
              <a:pathLst>
                <a:path extrusionOk="0" h="8303" w="17873">
                  <a:moveTo>
                    <a:pt x="8870" y="0"/>
                  </a:moveTo>
                  <a:cubicBezTo>
                    <a:pt x="7567" y="0"/>
                    <a:pt x="5989" y="666"/>
                    <a:pt x="5319" y="947"/>
                  </a:cubicBezTo>
                  <a:cubicBezTo>
                    <a:pt x="5128" y="976"/>
                    <a:pt x="4933" y="988"/>
                    <a:pt x="4733" y="988"/>
                  </a:cubicBezTo>
                  <a:cubicBezTo>
                    <a:pt x="3888" y="988"/>
                    <a:pt x="2961" y="766"/>
                    <a:pt x="1854" y="643"/>
                  </a:cubicBezTo>
                  <a:cubicBezTo>
                    <a:pt x="638" y="2010"/>
                    <a:pt x="152" y="5020"/>
                    <a:pt x="0" y="8302"/>
                  </a:cubicBezTo>
                  <a:lnTo>
                    <a:pt x="17842" y="8302"/>
                  </a:lnTo>
                  <a:cubicBezTo>
                    <a:pt x="17873" y="4807"/>
                    <a:pt x="15411" y="4199"/>
                    <a:pt x="13070" y="3591"/>
                  </a:cubicBezTo>
                  <a:cubicBezTo>
                    <a:pt x="11094" y="3135"/>
                    <a:pt x="10243" y="399"/>
                    <a:pt x="10243" y="399"/>
                  </a:cubicBezTo>
                  <a:cubicBezTo>
                    <a:pt x="9884" y="110"/>
                    <a:pt x="9399" y="0"/>
                    <a:pt x="8870"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5"/>
            <p:cNvSpPr/>
            <p:nvPr/>
          </p:nvSpPr>
          <p:spPr>
            <a:xfrm>
              <a:off x="6278500" y="1398475"/>
              <a:ext cx="212025" cy="387625"/>
            </a:xfrm>
            <a:custGeom>
              <a:rect b="b" l="l" r="r" t="t"/>
              <a:pathLst>
                <a:path extrusionOk="0" h="15505" w="8481">
                  <a:moveTo>
                    <a:pt x="0" y="1"/>
                  </a:moveTo>
                  <a:lnTo>
                    <a:pt x="0" y="13801"/>
                  </a:lnTo>
                  <a:cubicBezTo>
                    <a:pt x="1162" y="14991"/>
                    <a:pt x="2418" y="15504"/>
                    <a:pt x="3750" y="15504"/>
                  </a:cubicBezTo>
                  <a:cubicBezTo>
                    <a:pt x="5241" y="15504"/>
                    <a:pt x="6827" y="14860"/>
                    <a:pt x="8481" y="13801"/>
                  </a:cubicBezTo>
                  <a:lnTo>
                    <a:pt x="8481" y="1"/>
                  </a:ln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5"/>
            <p:cNvSpPr/>
            <p:nvPr/>
          </p:nvSpPr>
          <p:spPr>
            <a:xfrm>
              <a:off x="5911475" y="2644700"/>
              <a:ext cx="959000" cy="1939300"/>
            </a:xfrm>
            <a:custGeom>
              <a:rect b="b" l="l" r="r" t="t"/>
              <a:pathLst>
                <a:path extrusionOk="0" h="77572" w="38360">
                  <a:moveTo>
                    <a:pt x="7235" y="1"/>
                  </a:moveTo>
                  <a:cubicBezTo>
                    <a:pt x="0" y="30214"/>
                    <a:pt x="6019" y="76506"/>
                    <a:pt x="6079" y="76506"/>
                  </a:cubicBezTo>
                  <a:cubicBezTo>
                    <a:pt x="7719" y="76893"/>
                    <a:pt x="9733" y="77400"/>
                    <a:pt x="12799" y="77400"/>
                  </a:cubicBezTo>
                  <a:cubicBezTo>
                    <a:pt x="13826" y="77400"/>
                    <a:pt x="14972" y="77343"/>
                    <a:pt x="16262" y="77206"/>
                  </a:cubicBezTo>
                  <a:cubicBezTo>
                    <a:pt x="16961" y="64257"/>
                    <a:pt x="19758" y="16536"/>
                    <a:pt x="19758" y="16536"/>
                  </a:cubicBezTo>
                  <a:lnTo>
                    <a:pt x="23010" y="76993"/>
                  </a:lnTo>
                  <a:cubicBezTo>
                    <a:pt x="24055" y="77373"/>
                    <a:pt x="26039" y="77571"/>
                    <a:pt x="28002" y="77571"/>
                  </a:cubicBezTo>
                  <a:cubicBezTo>
                    <a:pt x="29808" y="77571"/>
                    <a:pt x="31595" y="77403"/>
                    <a:pt x="32615" y="77054"/>
                  </a:cubicBezTo>
                  <a:cubicBezTo>
                    <a:pt x="38360" y="7144"/>
                    <a:pt x="31977" y="578"/>
                    <a:pt x="31977" y="578"/>
                  </a:cubicBezTo>
                  <a:lnTo>
                    <a:pt x="7235" y="1"/>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5"/>
            <p:cNvSpPr/>
            <p:nvPr/>
          </p:nvSpPr>
          <p:spPr>
            <a:xfrm>
              <a:off x="6059650" y="2742725"/>
              <a:ext cx="693050" cy="76775"/>
            </a:xfrm>
            <a:custGeom>
              <a:rect b="b" l="l" r="r" t="t"/>
              <a:pathLst>
                <a:path extrusionOk="0" h="3071" w="27722">
                  <a:moveTo>
                    <a:pt x="122" y="1"/>
                  </a:moveTo>
                  <a:lnTo>
                    <a:pt x="0" y="639"/>
                  </a:lnTo>
                  <a:cubicBezTo>
                    <a:pt x="3952" y="2250"/>
                    <a:pt x="8299" y="3071"/>
                    <a:pt x="13040" y="3071"/>
                  </a:cubicBezTo>
                  <a:lnTo>
                    <a:pt x="13496" y="1186"/>
                  </a:lnTo>
                  <a:lnTo>
                    <a:pt x="14043" y="3071"/>
                  </a:lnTo>
                  <a:cubicBezTo>
                    <a:pt x="19089" y="2949"/>
                    <a:pt x="23709" y="2402"/>
                    <a:pt x="27721" y="1156"/>
                  </a:cubicBezTo>
                  <a:lnTo>
                    <a:pt x="27478" y="31"/>
                  </a:lnTo>
                  <a:lnTo>
                    <a:pt x="122" y="31"/>
                  </a:lnTo>
                  <a:lnTo>
                    <a:pt x="1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5"/>
            <p:cNvSpPr/>
            <p:nvPr/>
          </p:nvSpPr>
          <p:spPr>
            <a:xfrm>
              <a:off x="5932750" y="1666725"/>
              <a:ext cx="955200" cy="1102375"/>
            </a:xfrm>
            <a:custGeom>
              <a:rect b="b" l="l" r="r" t="t"/>
              <a:pathLst>
                <a:path extrusionOk="0" h="44095" w="38208">
                  <a:moveTo>
                    <a:pt x="23071" y="1"/>
                  </a:moveTo>
                  <a:cubicBezTo>
                    <a:pt x="23071" y="1"/>
                    <a:pt x="21004" y="1733"/>
                    <a:pt x="17356" y="1733"/>
                  </a:cubicBezTo>
                  <a:cubicBezTo>
                    <a:pt x="13709" y="1733"/>
                    <a:pt x="13071" y="31"/>
                    <a:pt x="13071" y="31"/>
                  </a:cubicBezTo>
                  <a:cubicBezTo>
                    <a:pt x="13071" y="31"/>
                    <a:pt x="5776" y="487"/>
                    <a:pt x="3131" y="2858"/>
                  </a:cubicBezTo>
                  <a:cubicBezTo>
                    <a:pt x="0" y="5745"/>
                    <a:pt x="3344" y="41916"/>
                    <a:pt x="5107" y="42919"/>
                  </a:cubicBezTo>
                  <a:cubicBezTo>
                    <a:pt x="6130" y="43646"/>
                    <a:pt x="13413" y="44094"/>
                    <a:pt x="20326" y="44094"/>
                  </a:cubicBezTo>
                  <a:cubicBezTo>
                    <a:pt x="26140" y="44094"/>
                    <a:pt x="31694" y="43777"/>
                    <a:pt x="33041" y="43041"/>
                  </a:cubicBezTo>
                  <a:cubicBezTo>
                    <a:pt x="35290" y="41916"/>
                    <a:pt x="38208" y="5989"/>
                    <a:pt x="34803" y="3162"/>
                  </a:cubicBezTo>
                  <a:cubicBezTo>
                    <a:pt x="31338" y="305"/>
                    <a:pt x="23071" y="1"/>
                    <a:pt x="23071"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5"/>
            <p:cNvSpPr/>
            <p:nvPr/>
          </p:nvSpPr>
          <p:spPr>
            <a:xfrm>
              <a:off x="6238975" y="1615050"/>
              <a:ext cx="117050" cy="159600"/>
            </a:xfrm>
            <a:custGeom>
              <a:rect b="b" l="l" r="r" t="t"/>
              <a:pathLst>
                <a:path extrusionOk="0" h="6384" w="4682">
                  <a:moveTo>
                    <a:pt x="1581" y="1"/>
                  </a:moveTo>
                  <a:lnTo>
                    <a:pt x="1" y="2189"/>
                  </a:lnTo>
                  <a:cubicBezTo>
                    <a:pt x="578" y="3952"/>
                    <a:pt x="1490" y="5411"/>
                    <a:pt x="2797" y="6384"/>
                  </a:cubicBezTo>
                  <a:lnTo>
                    <a:pt x="4682" y="3800"/>
                  </a:lnTo>
                  <a:cubicBezTo>
                    <a:pt x="2949" y="2797"/>
                    <a:pt x="2402" y="1733"/>
                    <a:pt x="15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5"/>
            <p:cNvSpPr/>
            <p:nvPr/>
          </p:nvSpPr>
          <p:spPr>
            <a:xfrm>
              <a:off x="6386400" y="1602900"/>
              <a:ext cx="145925" cy="173275"/>
            </a:xfrm>
            <a:custGeom>
              <a:rect b="b" l="l" r="r" t="t"/>
              <a:pathLst>
                <a:path extrusionOk="0" h="6931" w="5837">
                  <a:moveTo>
                    <a:pt x="4165" y="0"/>
                  </a:moveTo>
                  <a:cubicBezTo>
                    <a:pt x="3466" y="2158"/>
                    <a:pt x="2250" y="3222"/>
                    <a:pt x="1" y="4347"/>
                  </a:cubicBezTo>
                  <a:lnTo>
                    <a:pt x="1672" y="6931"/>
                  </a:lnTo>
                  <a:cubicBezTo>
                    <a:pt x="3496" y="5776"/>
                    <a:pt x="4925" y="4408"/>
                    <a:pt x="5837" y="2675"/>
                  </a:cubicBezTo>
                  <a:lnTo>
                    <a:pt x="41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5"/>
            <p:cNvSpPr/>
            <p:nvPr/>
          </p:nvSpPr>
          <p:spPr>
            <a:xfrm>
              <a:off x="6583975" y="1726025"/>
              <a:ext cx="486350" cy="809500"/>
            </a:xfrm>
            <a:custGeom>
              <a:rect b="b" l="l" r="r" t="t"/>
              <a:pathLst>
                <a:path extrusionOk="0" h="32380" w="19454">
                  <a:moveTo>
                    <a:pt x="5418" y="1"/>
                  </a:moveTo>
                  <a:cubicBezTo>
                    <a:pt x="2851" y="1"/>
                    <a:pt x="1537" y="1941"/>
                    <a:pt x="912" y="4620"/>
                  </a:cubicBezTo>
                  <a:cubicBezTo>
                    <a:pt x="1" y="9027"/>
                    <a:pt x="6292" y="27842"/>
                    <a:pt x="6931" y="29058"/>
                  </a:cubicBezTo>
                  <a:cubicBezTo>
                    <a:pt x="8106" y="31419"/>
                    <a:pt x="10003" y="32379"/>
                    <a:pt x="11944" y="32379"/>
                  </a:cubicBezTo>
                  <a:cubicBezTo>
                    <a:pt x="15376" y="32379"/>
                    <a:pt x="18945" y="29377"/>
                    <a:pt x="18907" y="25805"/>
                  </a:cubicBezTo>
                  <a:cubicBezTo>
                    <a:pt x="19454" y="22553"/>
                    <a:pt x="14864" y="5106"/>
                    <a:pt x="8724" y="820"/>
                  </a:cubicBezTo>
                  <a:cubicBezTo>
                    <a:pt x="7440" y="255"/>
                    <a:pt x="6347" y="1"/>
                    <a:pt x="5418"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5"/>
            <p:cNvSpPr/>
            <p:nvPr/>
          </p:nvSpPr>
          <p:spPr>
            <a:xfrm>
              <a:off x="6620450" y="2054275"/>
              <a:ext cx="145175" cy="265225"/>
            </a:xfrm>
            <a:custGeom>
              <a:rect b="b" l="l" r="r" t="t"/>
              <a:pathLst>
                <a:path extrusionOk="0" h="10609" w="5807">
                  <a:moveTo>
                    <a:pt x="335" y="0"/>
                  </a:moveTo>
                  <a:lnTo>
                    <a:pt x="1" y="122"/>
                  </a:lnTo>
                  <a:cubicBezTo>
                    <a:pt x="31" y="183"/>
                    <a:pt x="2463" y="6718"/>
                    <a:pt x="5533" y="10608"/>
                  </a:cubicBezTo>
                  <a:lnTo>
                    <a:pt x="5806" y="10365"/>
                  </a:lnTo>
                  <a:cubicBezTo>
                    <a:pt x="2767" y="6535"/>
                    <a:pt x="365" y="61"/>
                    <a:pt x="335"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5"/>
            <p:cNvSpPr/>
            <p:nvPr/>
          </p:nvSpPr>
          <p:spPr>
            <a:xfrm>
              <a:off x="5877275" y="2495575"/>
              <a:ext cx="743200" cy="733700"/>
            </a:xfrm>
            <a:custGeom>
              <a:rect b="b" l="l" r="r" t="t"/>
              <a:pathLst>
                <a:path extrusionOk="0" h="29348" w="29728">
                  <a:moveTo>
                    <a:pt x="12736" y="1"/>
                  </a:moveTo>
                  <a:cubicBezTo>
                    <a:pt x="12364" y="1"/>
                    <a:pt x="11992" y="145"/>
                    <a:pt x="11703" y="434"/>
                  </a:cubicBezTo>
                  <a:lnTo>
                    <a:pt x="578" y="11711"/>
                  </a:lnTo>
                  <a:cubicBezTo>
                    <a:pt x="1" y="12288"/>
                    <a:pt x="1" y="13200"/>
                    <a:pt x="578" y="13777"/>
                  </a:cubicBezTo>
                  <a:lnTo>
                    <a:pt x="15928" y="28914"/>
                  </a:lnTo>
                  <a:cubicBezTo>
                    <a:pt x="16217" y="29203"/>
                    <a:pt x="16589" y="29348"/>
                    <a:pt x="16961" y="29348"/>
                  </a:cubicBezTo>
                  <a:cubicBezTo>
                    <a:pt x="17334" y="29348"/>
                    <a:pt x="17706" y="29203"/>
                    <a:pt x="17995" y="28914"/>
                  </a:cubicBezTo>
                  <a:lnTo>
                    <a:pt x="29150" y="17638"/>
                  </a:lnTo>
                  <a:cubicBezTo>
                    <a:pt x="29728" y="17060"/>
                    <a:pt x="29697" y="16148"/>
                    <a:pt x="29120" y="15601"/>
                  </a:cubicBezTo>
                  <a:lnTo>
                    <a:pt x="13770" y="434"/>
                  </a:lnTo>
                  <a:cubicBezTo>
                    <a:pt x="13481" y="145"/>
                    <a:pt x="13109" y="1"/>
                    <a:pt x="12736"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5"/>
            <p:cNvSpPr/>
            <p:nvPr/>
          </p:nvSpPr>
          <p:spPr>
            <a:xfrm>
              <a:off x="5919075" y="2533000"/>
              <a:ext cx="659600" cy="658850"/>
            </a:xfrm>
            <a:custGeom>
              <a:rect b="b" l="l" r="r" t="t"/>
              <a:pathLst>
                <a:path extrusionOk="0" h="26354" w="26384">
                  <a:moveTo>
                    <a:pt x="11368" y="1"/>
                  </a:moveTo>
                  <a:lnTo>
                    <a:pt x="0" y="11521"/>
                  </a:lnTo>
                  <a:lnTo>
                    <a:pt x="15016" y="26354"/>
                  </a:lnTo>
                  <a:lnTo>
                    <a:pt x="26384" y="14834"/>
                  </a:lnTo>
                  <a:lnTo>
                    <a:pt x="113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5"/>
            <p:cNvSpPr/>
            <p:nvPr/>
          </p:nvSpPr>
          <p:spPr>
            <a:xfrm>
              <a:off x="5945675" y="2562925"/>
              <a:ext cx="207475" cy="204725"/>
            </a:xfrm>
            <a:custGeom>
              <a:rect b="b" l="l" r="r" t="t"/>
              <a:pathLst>
                <a:path extrusionOk="0" h="8189" w="8299">
                  <a:moveTo>
                    <a:pt x="6373" y="0"/>
                  </a:moveTo>
                  <a:cubicBezTo>
                    <a:pt x="6199" y="0"/>
                    <a:pt x="6030" y="69"/>
                    <a:pt x="5897" y="202"/>
                  </a:cubicBezTo>
                  <a:lnTo>
                    <a:pt x="5411" y="688"/>
                  </a:lnTo>
                  <a:cubicBezTo>
                    <a:pt x="5149" y="481"/>
                    <a:pt x="4825" y="381"/>
                    <a:pt x="4500" y="381"/>
                  </a:cubicBezTo>
                  <a:cubicBezTo>
                    <a:pt x="4109" y="381"/>
                    <a:pt x="3717" y="527"/>
                    <a:pt x="3435" y="810"/>
                  </a:cubicBezTo>
                  <a:lnTo>
                    <a:pt x="851" y="3424"/>
                  </a:lnTo>
                  <a:cubicBezTo>
                    <a:pt x="304" y="3971"/>
                    <a:pt x="274" y="4852"/>
                    <a:pt x="760" y="5399"/>
                  </a:cubicBezTo>
                  <a:lnTo>
                    <a:pt x="274" y="5916"/>
                  </a:lnTo>
                  <a:cubicBezTo>
                    <a:pt x="0" y="6159"/>
                    <a:pt x="0" y="6615"/>
                    <a:pt x="274" y="6889"/>
                  </a:cubicBezTo>
                  <a:lnTo>
                    <a:pt x="1429" y="7983"/>
                  </a:lnTo>
                  <a:cubicBezTo>
                    <a:pt x="1550" y="8120"/>
                    <a:pt x="1725" y="8188"/>
                    <a:pt x="1904" y="8188"/>
                  </a:cubicBezTo>
                  <a:cubicBezTo>
                    <a:pt x="2082" y="8188"/>
                    <a:pt x="2265" y="8120"/>
                    <a:pt x="2401" y="7983"/>
                  </a:cubicBezTo>
                  <a:lnTo>
                    <a:pt x="8025" y="2329"/>
                  </a:lnTo>
                  <a:cubicBezTo>
                    <a:pt x="8298" y="2056"/>
                    <a:pt x="8298" y="1600"/>
                    <a:pt x="8025" y="1357"/>
                  </a:cubicBezTo>
                  <a:lnTo>
                    <a:pt x="6900" y="232"/>
                  </a:lnTo>
                  <a:cubicBezTo>
                    <a:pt x="6744" y="76"/>
                    <a:pt x="6556" y="0"/>
                    <a:pt x="6373" y="0"/>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5"/>
            <p:cNvSpPr/>
            <p:nvPr/>
          </p:nvSpPr>
          <p:spPr>
            <a:xfrm>
              <a:off x="6188075" y="3019325"/>
              <a:ext cx="133750" cy="133000"/>
            </a:xfrm>
            <a:custGeom>
              <a:rect b="b" l="l" r="r" t="t"/>
              <a:pathLst>
                <a:path extrusionOk="0" h="5320" w="5350">
                  <a:moveTo>
                    <a:pt x="1277" y="1"/>
                  </a:moveTo>
                  <a:lnTo>
                    <a:pt x="0" y="1277"/>
                  </a:lnTo>
                  <a:lnTo>
                    <a:pt x="4104" y="5320"/>
                  </a:lnTo>
                  <a:lnTo>
                    <a:pt x="5350" y="4043"/>
                  </a:lnTo>
                  <a:lnTo>
                    <a:pt x="1277"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5"/>
            <p:cNvSpPr/>
            <p:nvPr/>
          </p:nvSpPr>
          <p:spPr>
            <a:xfrm>
              <a:off x="6282300" y="3026175"/>
              <a:ext cx="82100" cy="82100"/>
            </a:xfrm>
            <a:custGeom>
              <a:rect b="b" l="l" r="r" t="t"/>
              <a:pathLst>
                <a:path extrusionOk="0" h="3284" w="3284">
                  <a:moveTo>
                    <a:pt x="1277" y="0"/>
                  </a:moveTo>
                  <a:lnTo>
                    <a:pt x="0" y="1277"/>
                  </a:lnTo>
                  <a:lnTo>
                    <a:pt x="2037" y="3283"/>
                  </a:lnTo>
                  <a:lnTo>
                    <a:pt x="3283" y="2006"/>
                  </a:lnTo>
                  <a:lnTo>
                    <a:pt x="1277"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5"/>
            <p:cNvSpPr/>
            <p:nvPr/>
          </p:nvSpPr>
          <p:spPr>
            <a:xfrm>
              <a:off x="6254950" y="2910675"/>
              <a:ext cx="153525" cy="152750"/>
            </a:xfrm>
            <a:custGeom>
              <a:rect b="b" l="l" r="r" t="t"/>
              <a:pathLst>
                <a:path extrusionOk="0" h="6110" w="6141">
                  <a:moveTo>
                    <a:pt x="1246" y="0"/>
                  </a:moveTo>
                  <a:lnTo>
                    <a:pt x="0" y="1277"/>
                  </a:lnTo>
                  <a:lnTo>
                    <a:pt x="4894" y="6110"/>
                  </a:lnTo>
                  <a:lnTo>
                    <a:pt x="6140" y="4833"/>
                  </a:lnTo>
                  <a:lnTo>
                    <a:pt x="1246"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5"/>
            <p:cNvSpPr/>
            <p:nvPr/>
          </p:nvSpPr>
          <p:spPr>
            <a:xfrm>
              <a:off x="6362075" y="2929675"/>
              <a:ext cx="89700" cy="90450"/>
            </a:xfrm>
            <a:custGeom>
              <a:rect b="b" l="l" r="r" t="t"/>
              <a:pathLst>
                <a:path extrusionOk="0" h="3618" w="3588">
                  <a:moveTo>
                    <a:pt x="1247" y="0"/>
                  </a:moveTo>
                  <a:lnTo>
                    <a:pt x="1" y="1277"/>
                  </a:lnTo>
                  <a:lnTo>
                    <a:pt x="2341" y="3617"/>
                  </a:lnTo>
                  <a:lnTo>
                    <a:pt x="3588" y="2341"/>
                  </a:lnTo>
                  <a:lnTo>
                    <a:pt x="1247"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5"/>
            <p:cNvSpPr/>
            <p:nvPr/>
          </p:nvSpPr>
          <p:spPr>
            <a:xfrm>
              <a:off x="6270900" y="2752600"/>
              <a:ext cx="224950" cy="222675"/>
            </a:xfrm>
            <a:custGeom>
              <a:rect b="b" l="l" r="r" t="t"/>
              <a:pathLst>
                <a:path extrusionOk="0" h="8907" w="8998">
                  <a:moveTo>
                    <a:pt x="1247" y="1"/>
                  </a:moveTo>
                  <a:lnTo>
                    <a:pt x="0" y="1278"/>
                  </a:lnTo>
                  <a:lnTo>
                    <a:pt x="7721" y="8907"/>
                  </a:lnTo>
                  <a:lnTo>
                    <a:pt x="8998" y="7661"/>
                  </a:lnTo>
                  <a:lnTo>
                    <a:pt x="1247"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5"/>
            <p:cNvSpPr/>
            <p:nvPr/>
          </p:nvSpPr>
          <p:spPr>
            <a:xfrm>
              <a:off x="6406150" y="2798975"/>
              <a:ext cx="133025" cy="133000"/>
            </a:xfrm>
            <a:custGeom>
              <a:rect b="b" l="l" r="r" t="t"/>
              <a:pathLst>
                <a:path extrusionOk="0" h="5320" w="5321">
                  <a:moveTo>
                    <a:pt x="1247" y="0"/>
                  </a:moveTo>
                  <a:lnTo>
                    <a:pt x="1" y="1277"/>
                  </a:lnTo>
                  <a:lnTo>
                    <a:pt x="4074" y="5319"/>
                  </a:lnTo>
                  <a:lnTo>
                    <a:pt x="5320" y="4043"/>
                  </a:lnTo>
                  <a:lnTo>
                    <a:pt x="1247" y="0"/>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5"/>
            <p:cNvSpPr/>
            <p:nvPr/>
          </p:nvSpPr>
          <p:spPr>
            <a:xfrm>
              <a:off x="5960875" y="2577075"/>
              <a:ext cx="123125" cy="124650"/>
            </a:xfrm>
            <a:custGeom>
              <a:rect b="b" l="l" r="r" t="t"/>
              <a:pathLst>
                <a:path extrusionOk="0" h="4986" w="4925">
                  <a:moveTo>
                    <a:pt x="4651" y="1"/>
                  </a:moveTo>
                  <a:lnTo>
                    <a:pt x="0" y="4712"/>
                  </a:lnTo>
                  <a:lnTo>
                    <a:pt x="274" y="4985"/>
                  </a:lnTo>
                  <a:lnTo>
                    <a:pt x="4924" y="274"/>
                  </a:lnTo>
                  <a:lnTo>
                    <a:pt x="4651"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5"/>
            <p:cNvSpPr/>
            <p:nvPr/>
          </p:nvSpPr>
          <p:spPr>
            <a:xfrm>
              <a:off x="6111325" y="2760625"/>
              <a:ext cx="70700" cy="90800"/>
            </a:xfrm>
            <a:custGeom>
              <a:rect b="b" l="l" r="r" t="t"/>
              <a:pathLst>
                <a:path extrusionOk="0" h="3632" w="2828">
                  <a:moveTo>
                    <a:pt x="312" y="1"/>
                  </a:moveTo>
                  <a:cubicBezTo>
                    <a:pt x="208" y="1"/>
                    <a:pt x="104" y="5"/>
                    <a:pt x="0" y="14"/>
                  </a:cubicBezTo>
                  <a:lnTo>
                    <a:pt x="304" y="3631"/>
                  </a:lnTo>
                  <a:lnTo>
                    <a:pt x="2827" y="1048"/>
                  </a:lnTo>
                  <a:cubicBezTo>
                    <a:pt x="2144" y="364"/>
                    <a:pt x="1239" y="1"/>
                    <a:pt x="312"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5"/>
            <p:cNvSpPr/>
            <p:nvPr/>
          </p:nvSpPr>
          <p:spPr>
            <a:xfrm>
              <a:off x="6018625" y="2760975"/>
              <a:ext cx="100325" cy="153525"/>
            </a:xfrm>
            <a:custGeom>
              <a:rect b="b" l="l" r="r" t="t"/>
              <a:pathLst>
                <a:path extrusionOk="0" h="6141" w="4013">
                  <a:moveTo>
                    <a:pt x="3708" y="0"/>
                  </a:moveTo>
                  <a:cubicBezTo>
                    <a:pt x="2857" y="61"/>
                    <a:pt x="2067" y="426"/>
                    <a:pt x="1429" y="1064"/>
                  </a:cubicBezTo>
                  <a:cubicBezTo>
                    <a:pt x="0" y="2462"/>
                    <a:pt x="0" y="4772"/>
                    <a:pt x="1459" y="6140"/>
                  </a:cubicBezTo>
                  <a:lnTo>
                    <a:pt x="4012" y="3557"/>
                  </a:lnTo>
                  <a:lnTo>
                    <a:pt x="3708" y="0"/>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5"/>
            <p:cNvSpPr/>
            <p:nvPr/>
          </p:nvSpPr>
          <p:spPr>
            <a:xfrm>
              <a:off x="6055100" y="2786800"/>
              <a:ext cx="163400" cy="154475"/>
            </a:xfrm>
            <a:custGeom>
              <a:rect b="b" l="l" r="r" t="t"/>
              <a:pathLst>
                <a:path extrusionOk="0" h="6179" w="6536">
                  <a:moveTo>
                    <a:pt x="5076" y="1"/>
                  </a:moveTo>
                  <a:lnTo>
                    <a:pt x="2553" y="2584"/>
                  </a:lnTo>
                  <a:lnTo>
                    <a:pt x="0" y="5138"/>
                  </a:lnTo>
                  <a:cubicBezTo>
                    <a:pt x="722" y="5829"/>
                    <a:pt x="1644" y="6179"/>
                    <a:pt x="2562" y="6179"/>
                  </a:cubicBezTo>
                  <a:cubicBezTo>
                    <a:pt x="3499" y="6179"/>
                    <a:pt x="4430" y="5814"/>
                    <a:pt x="5137" y="5077"/>
                  </a:cubicBezTo>
                  <a:cubicBezTo>
                    <a:pt x="6535" y="3679"/>
                    <a:pt x="6535" y="1338"/>
                    <a:pt x="5076"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5"/>
            <p:cNvSpPr/>
            <p:nvPr/>
          </p:nvSpPr>
          <p:spPr>
            <a:xfrm>
              <a:off x="6137925" y="2687250"/>
              <a:ext cx="32700" cy="32700"/>
            </a:xfrm>
            <a:custGeom>
              <a:rect b="b" l="l" r="r" t="t"/>
              <a:pathLst>
                <a:path extrusionOk="0" h="1308" w="1308">
                  <a:moveTo>
                    <a:pt x="639" y="1"/>
                  </a:moveTo>
                  <a:lnTo>
                    <a:pt x="0" y="639"/>
                  </a:lnTo>
                  <a:lnTo>
                    <a:pt x="669" y="1308"/>
                  </a:lnTo>
                  <a:lnTo>
                    <a:pt x="1307" y="639"/>
                  </a:lnTo>
                  <a:lnTo>
                    <a:pt x="639"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5"/>
            <p:cNvSpPr/>
            <p:nvPr/>
          </p:nvSpPr>
          <p:spPr>
            <a:xfrm>
              <a:off x="6169825" y="2719175"/>
              <a:ext cx="31950" cy="31950"/>
            </a:xfrm>
            <a:custGeom>
              <a:rect b="b" l="l" r="r" t="t"/>
              <a:pathLst>
                <a:path extrusionOk="0" h="1278" w="1278">
                  <a:moveTo>
                    <a:pt x="639" y="1"/>
                  </a:moveTo>
                  <a:lnTo>
                    <a:pt x="1" y="639"/>
                  </a:lnTo>
                  <a:lnTo>
                    <a:pt x="639" y="1277"/>
                  </a:lnTo>
                  <a:lnTo>
                    <a:pt x="1277" y="639"/>
                  </a:lnTo>
                  <a:lnTo>
                    <a:pt x="639" y="1"/>
                  </a:ln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5"/>
            <p:cNvSpPr/>
            <p:nvPr/>
          </p:nvSpPr>
          <p:spPr>
            <a:xfrm>
              <a:off x="6201750" y="2750325"/>
              <a:ext cx="31950" cy="31950"/>
            </a:xfrm>
            <a:custGeom>
              <a:rect b="b" l="l" r="r" t="t"/>
              <a:pathLst>
                <a:path extrusionOk="0" h="1278" w="1278">
                  <a:moveTo>
                    <a:pt x="639" y="1"/>
                  </a:moveTo>
                  <a:lnTo>
                    <a:pt x="0" y="639"/>
                  </a:lnTo>
                  <a:lnTo>
                    <a:pt x="639" y="1277"/>
                  </a:lnTo>
                  <a:lnTo>
                    <a:pt x="1277" y="639"/>
                  </a:lnTo>
                  <a:lnTo>
                    <a:pt x="639" y="1"/>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5"/>
            <p:cNvSpPr/>
            <p:nvPr/>
          </p:nvSpPr>
          <p:spPr>
            <a:xfrm>
              <a:off x="6172875" y="2605200"/>
              <a:ext cx="77525" cy="79050"/>
            </a:xfrm>
            <a:custGeom>
              <a:rect b="b" l="l" r="r" t="t"/>
              <a:pathLst>
                <a:path extrusionOk="0" h="3162" w="3101">
                  <a:moveTo>
                    <a:pt x="2858" y="0"/>
                  </a:moveTo>
                  <a:lnTo>
                    <a:pt x="0" y="2888"/>
                  </a:lnTo>
                  <a:lnTo>
                    <a:pt x="244" y="3161"/>
                  </a:lnTo>
                  <a:lnTo>
                    <a:pt x="3101" y="274"/>
                  </a:lnTo>
                  <a:lnTo>
                    <a:pt x="285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5"/>
            <p:cNvSpPr/>
            <p:nvPr/>
          </p:nvSpPr>
          <p:spPr>
            <a:xfrm>
              <a:off x="6203275" y="2637100"/>
              <a:ext cx="78300" cy="79050"/>
            </a:xfrm>
            <a:custGeom>
              <a:rect b="b" l="l" r="r" t="t"/>
              <a:pathLst>
                <a:path extrusionOk="0" h="3162" w="3132">
                  <a:moveTo>
                    <a:pt x="2857" y="1"/>
                  </a:moveTo>
                  <a:lnTo>
                    <a:pt x="0" y="2888"/>
                  </a:lnTo>
                  <a:lnTo>
                    <a:pt x="274" y="3162"/>
                  </a:lnTo>
                  <a:lnTo>
                    <a:pt x="3131" y="274"/>
                  </a:lnTo>
                  <a:lnTo>
                    <a:pt x="2857"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5"/>
            <p:cNvSpPr/>
            <p:nvPr/>
          </p:nvSpPr>
          <p:spPr>
            <a:xfrm>
              <a:off x="6235175" y="2668275"/>
              <a:ext cx="78300" cy="79050"/>
            </a:xfrm>
            <a:custGeom>
              <a:rect b="b" l="l" r="r" t="t"/>
              <a:pathLst>
                <a:path extrusionOk="0" h="3162" w="3132">
                  <a:moveTo>
                    <a:pt x="2888" y="0"/>
                  </a:moveTo>
                  <a:lnTo>
                    <a:pt x="1" y="2888"/>
                  </a:lnTo>
                  <a:lnTo>
                    <a:pt x="274" y="3161"/>
                  </a:lnTo>
                  <a:lnTo>
                    <a:pt x="3132" y="274"/>
                  </a:lnTo>
                  <a:lnTo>
                    <a:pt x="288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5"/>
            <p:cNvSpPr/>
            <p:nvPr/>
          </p:nvSpPr>
          <p:spPr>
            <a:xfrm>
              <a:off x="6218625" y="2630850"/>
              <a:ext cx="393500" cy="248250"/>
            </a:xfrm>
            <a:custGeom>
              <a:rect b="b" l="l" r="r" t="t"/>
              <a:pathLst>
                <a:path extrusionOk="0" h="9930" w="15740">
                  <a:moveTo>
                    <a:pt x="10097" y="1"/>
                  </a:moveTo>
                  <a:cubicBezTo>
                    <a:pt x="9212" y="1"/>
                    <a:pt x="7774" y="72"/>
                    <a:pt x="5891" y="676"/>
                  </a:cubicBezTo>
                  <a:lnTo>
                    <a:pt x="7289" y="2044"/>
                  </a:lnTo>
                  <a:cubicBezTo>
                    <a:pt x="7289" y="2044"/>
                    <a:pt x="1636" y="5236"/>
                    <a:pt x="1028" y="5722"/>
                  </a:cubicBezTo>
                  <a:cubicBezTo>
                    <a:pt x="0" y="6433"/>
                    <a:pt x="389" y="7373"/>
                    <a:pt x="1065" y="7373"/>
                  </a:cubicBezTo>
                  <a:cubicBezTo>
                    <a:pt x="1168" y="7373"/>
                    <a:pt x="1279" y="7351"/>
                    <a:pt x="1392" y="7303"/>
                  </a:cubicBezTo>
                  <a:lnTo>
                    <a:pt x="1392" y="7303"/>
                  </a:lnTo>
                  <a:cubicBezTo>
                    <a:pt x="836" y="7665"/>
                    <a:pt x="1242" y="8490"/>
                    <a:pt x="2013" y="8490"/>
                  </a:cubicBezTo>
                  <a:cubicBezTo>
                    <a:pt x="2211" y="8490"/>
                    <a:pt x="2433" y="8436"/>
                    <a:pt x="2669" y="8306"/>
                  </a:cubicBezTo>
                  <a:lnTo>
                    <a:pt x="2669" y="8306"/>
                  </a:lnTo>
                  <a:cubicBezTo>
                    <a:pt x="2191" y="8632"/>
                    <a:pt x="2233" y="9603"/>
                    <a:pt x="3173" y="9603"/>
                  </a:cubicBezTo>
                  <a:cubicBezTo>
                    <a:pt x="3370" y="9603"/>
                    <a:pt x="3606" y="9561"/>
                    <a:pt x="3885" y="9461"/>
                  </a:cubicBezTo>
                  <a:cubicBezTo>
                    <a:pt x="4017" y="9395"/>
                    <a:pt x="4516" y="9185"/>
                    <a:pt x="4700" y="9098"/>
                  </a:cubicBezTo>
                  <a:lnTo>
                    <a:pt x="4700" y="9098"/>
                  </a:lnTo>
                  <a:cubicBezTo>
                    <a:pt x="4492" y="9325"/>
                    <a:pt x="4747" y="9929"/>
                    <a:pt x="5464" y="9929"/>
                  </a:cubicBezTo>
                  <a:cubicBezTo>
                    <a:pt x="5647" y="9929"/>
                    <a:pt x="5860" y="9890"/>
                    <a:pt x="6104" y="9795"/>
                  </a:cubicBezTo>
                  <a:cubicBezTo>
                    <a:pt x="6104" y="9795"/>
                    <a:pt x="10876" y="7941"/>
                    <a:pt x="12639" y="6573"/>
                  </a:cubicBezTo>
                  <a:cubicBezTo>
                    <a:pt x="14402" y="5205"/>
                    <a:pt x="15739" y="4202"/>
                    <a:pt x="14463" y="1740"/>
                  </a:cubicBezTo>
                  <a:cubicBezTo>
                    <a:pt x="13703" y="251"/>
                    <a:pt x="11970" y="8"/>
                    <a:pt x="10754" y="8"/>
                  </a:cubicBezTo>
                  <a:cubicBezTo>
                    <a:pt x="10590" y="8"/>
                    <a:pt x="10370" y="1"/>
                    <a:pt x="10097"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5"/>
            <p:cNvSpPr/>
            <p:nvPr/>
          </p:nvSpPr>
          <p:spPr>
            <a:xfrm>
              <a:off x="6332450" y="2798200"/>
              <a:ext cx="98050" cy="65375"/>
            </a:xfrm>
            <a:custGeom>
              <a:rect b="b" l="l" r="r" t="t"/>
              <a:pathLst>
                <a:path extrusionOk="0" h="2615" w="3922">
                  <a:moveTo>
                    <a:pt x="3739" y="1"/>
                  </a:moveTo>
                  <a:lnTo>
                    <a:pt x="1" y="2280"/>
                  </a:lnTo>
                  <a:lnTo>
                    <a:pt x="213" y="2615"/>
                  </a:lnTo>
                  <a:lnTo>
                    <a:pt x="3922" y="335"/>
                  </a:lnTo>
                  <a:lnTo>
                    <a:pt x="3739"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5"/>
            <p:cNvSpPr/>
            <p:nvPr/>
          </p:nvSpPr>
          <p:spPr>
            <a:xfrm>
              <a:off x="6281550" y="2767050"/>
              <a:ext cx="124625" cy="76000"/>
            </a:xfrm>
            <a:custGeom>
              <a:rect b="b" l="l" r="r" t="t"/>
              <a:pathLst>
                <a:path extrusionOk="0" h="3040" w="4985">
                  <a:moveTo>
                    <a:pt x="4803" y="0"/>
                  </a:moveTo>
                  <a:lnTo>
                    <a:pt x="0" y="2706"/>
                  </a:lnTo>
                  <a:lnTo>
                    <a:pt x="213" y="3040"/>
                  </a:lnTo>
                  <a:lnTo>
                    <a:pt x="4985" y="304"/>
                  </a:lnTo>
                  <a:lnTo>
                    <a:pt x="4803"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5"/>
            <p:cNvSpPr/>
            <p:nvPr/>
          </p:nvSpPr>
          <p:spPr>
            <a:xfrm>
              <a:off x="6251150" y="2731325"/>
              <a:ext cx="139075" cy="83625"/>
            </a:xfrm>
            <a:custGeom>
              <a:rect b="b" l="l" r="r" t="t"/>
              <a:pathLst>
                <a:path extrusionOk="0" h="3345" w="5563">
                  <a:moveTo>
                    <a:pt x="5380" y="1"/>
                  </a:moveTo>
                  <a:lnTo>
                    <a:pt x="0" y="3010"/>
                  </a:lnTo>
                  <a:lnTo>
                    <a:pt x="183" y="3344"/>
                  </a:lnTo>
                  <a:lnTo>
                    <a:pt x="5563" y="335"/>
                  </a:lnTo>
                  <a:lnTo>
                    <a:pt x="5380"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5"/>
            <p:cNvSpPr/>
            <p:nvPr/>
          </p:nvSpPr>
          <p:spPr>
            <a:xfrm>
              <a:off x="6457075" y="2584575"/>
              <a:ext cx="178600" cy="194650"/>
            </a:xfrm>
            <a:custGeom>
              <a:rect b="b" l="l" r="r" t="t"/>
              <a:pathLst>
                <a:path extrusionOk="0" h="7786" w="7144">
                  <a:moveTo>
                    <a:pt x="2507" y="1"/>
                  </a:moveTo>
                  <a:cubicBezTo>
                    <a:pt x="2288" y="1"/>
                    <a:pt x="2061" y="12"/>
                    <a:pt x="1824" y="35"/>
                  </a:cubicBezTo>
                  <a:lnTo>
                    <a:pt x="0" y="1403"/>
                  </a:lnTo>
                  <a:cubicBezTo>
                    <a:pt x="1976" y="3226"/>
                    <a:pt x="3770" y="5233"/>
                    <a:pt x="4925" y="7786"/>
                  </a:cubicBezTo>
                  <a:lnTo>
                    <a:pt x="7143" y="6418"/>
                  </a:lnTo>
                  <a:cubicBezTo>
                    <a:pt x="7029" y="2515"/>
                    <a:pt x="5767" y="1"/>
                    <a:pt x="25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5"/>
            <p:cNvSpPr/>
            <p:nvPr/>
          </p:nvSpPr>
          <p:spPr>
            <a:xfrm>
              <a:off x="6476825" y="2239925"/>
              <a:ext cx="631750" cy="530000"/>
            </a:xfrm>
            <a:custGeom>
              <a:rect b="b" l="l" r="r" t="t"/>
              <a:pathLst>
                <a:path extrusionOk="0" h="21200" w="25270">
                  <a:moveTo>
                    <a:pt x="17821" y="1"/>
                  </a:moveTo>
                  <a:cubicBezTo>
                    <a:pt x="16539" y="1"/>
                    <a:pt x="15090" y="409"/>
                    <a:pt x="13557" y="1359"/>
                  </a:cubicBezTo>
                  <a:lnTo>
                    <a:pt x="1" y="14125"/>
                  </a:lnTo>
                  <a:cubicBezTo>
                    <a:pt x="1" y="14125"/>
                    <a:pt x="3283" y="16101"/>
                    <a:pt x="5350" y="21177"/>
                  </a:cubicBezTo>
                  <a:cubicBezTo>
                    <a:pt x="5350" y="21177"/>
                    <a:pt x="5323" y="21199"/>
                    <a:pt x="5342" y="21199"/>
                  </a:cubicBezTo>
                  <a:cubicBezTo>
                    <a:pt x="5372" y="21199"/>
                    <a:pt x="5519" y="21142"/>
                    <a:pt x="6080" y="20842"/>
                  </a:cubicBezTo>
                  <a:cubicBezTo>
                    <a:pt x="11369" y="17985"/>
                    <a:pt x="16597" y="14186"/>
                    <a:pt x="20214" y="10781"/>
                  </a:cubicBezTo>
                  <a:cubicBezTo>
                    <a:pt x="25270" y="6209"/>
                    <a:pt x="22817" y="1"/>
                    <a:pt x="17821"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5"/>
            <p:cNvSpPr/>
            <p:nvPr/>
          </p:nvSpPr>
          <p:spPr>
            <a:xfrm>
              <a:off x="6548250" y="2288150"/>
              <a:ext cx="338950" cy="236525"/>
            </a:xfrm>
            <a:custGeom>
              <a:rect b="b" l="l" r="r" t="t"/>
              <a:pathLst>
                <a:path extrusionOk="0" h="9461" w="13558">
                  <a:moveTo>
                    <a:pt x="12246" y="0"/>
                  </a:moveTo>
                  <a:cubicBezTo>
                    <a:pt x="10888" y="0"/>
                    <a:pt x="9621" y="326"/>
                    <a:pt x="8512" y="949"/>
                  </a:cubicBezTo>
                  <a:lnTo>
                    <a:pt x="1" y="9187"/>
                  </a:lnTo>
                  <a:lnTo>
                    <a:pt x="274" y="9460"/>
                  </a:lnTo>
                  <a:lnTo>
                    <a:pt x="8724" y="1253"/>
                  </a:lnTo>
                  <a:cubicBezTo>
                    <a:pt x="9814" y="686"/>
                    <a:pt x="10953" y="390"/>
                    <a:pt x="12207" y="390"/>
                  </a:cubicBezTo>
                  <a:cubicBezTo>
                    <a:pt x="12633" y="390"/>
                    <a:pt x="13072" y="424"/>
                    <a:pt x="13527" y="494"/>
                  </a:cubicBezTo>
                  <a:lnTo>
                    <a:pt x="13557" y="98"/>
                  </a:lnTo>
                  <a:cubicBezTo>
                    <a:pt x="13113" y="33"/>
                    <a:pt x="12675" y="0"/>
                    <a:pt x="1224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5"/>
            <p:cNvSpPr/>
            <p:nvPr/>
          </p:nvSpPr>
          <p:spPr>
            <a:xfrm>
              <a:off x="6144750" y="1361250"/>
              <a:ext cx="81350" cy="10675"/>
            </a:xfrm>
            <a:custGeom>
              <a:rect b="b" l="l" r="r" t="t"/>
              <a:pathLst>
                <a:path extrusionOk="0" h="427" w="3254">
                  <a:moveTo>
                    <a:pt x="3253" y="1"/>
                  </a:moveTo>
                  <a:lnTo>
                    <a:pt x="1" y="31"/>
                  </a:lnTo>
                  <a:lnTo>
                    <a:pt x="31" y="426"/>
                  </a:lnTo>
                  <a:lnTo>
                    <a:pt x="3253" y="365"/>
                  </a:lnTo>
                  <a:lnTo>
                    <a:pt x="325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5"/>
            <p:cNvSpPr/>
            <p:nvPr/>
          </p:nvSpPr>
          <p:spPr>
            <a:xfrm>
              <a:off x="6162225" y="1168450"/>
              <a:ext cx="382175" cy="425300"/>
            </a:xfrm>
            <a:custGeom>
              <a:rect b="b" l="l" r="r" t="t"/>
              <a:pathLst>
                <a:path extrusionOk="0" h="17012" w="15287">
                  <a:moveTo>
                    <a:pt x="6074" y="0"/>
                  </a:moveTo>
                  <a:cubicBezTo>
                    <a:pt x="4726" y="0"/>
                    <a:pt x="3457" y="661"/>
                    <a:pt x="2493" y="2302"/>
                  </a:cubicBezTo>
                  <a:cubicBezTo>
                    <a:pt x="2493" y="2302"/>
                    <a:pt x="1" y="10995"/>
                    <a:pt x="274" y="13366"/>
                  </a:cubicBezTo>
                  <a:cubicBezTo>
                    <a:pt x="521" y="15472"/>
                    <a:pt x="1185" y="17012"/>
                    <a:pt x="4614" y="17012"/>
                  </a:cubicBezTo>
                  <a:cubicBezTo>
                    <a:pt x="4996" y="17012"/>
                    <a:pt x="5413" y="16993"/>
                    <a:pt x="5867" y="16953"/>
                  </a:cubicBezTo>
                  <a:cubicBezTo>
                    <a:pt x="10396" y="16588"/>
                    <a:pt x="12615" y="13853"/>
                    <a:pt x="14135" y="9658"/>
                  </a:cubicBezTo>
                  <a:cubicBezTo>
                    <a:pt x="15287" y="6479"/>
                    <a:pt x="10293" y="0"/>
                    <a:pt x="6074"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5"/>
            <p:cNvSpPr/>
            <p:nvPr/>
          </p:nvSpPr>
          <p:spPr>
            <a:xfrm>
              <a:off x="6278500" y="1553500"/>
              <a:ext cx="132250" cy="44875"/>
            </a:xfrm>
            <a:custGeom>
              <a:rect b="b" l="l" r="r" t="t"/>
              <a:pathLst>
                <a:path extrusionOk="0" h="1795" w="5290">
                  <a:moveTo>
                    <a:pt x="5016" y="1"/>
                  </a:moveTo>
                  <a:cubicBezTo>
                    <a:pt x="3557" y="1308"/>
                    <a:pt x="31" y="1399"/>
                    <a:pt x="0" y="1399"/>
                  </a:cubicBezTo>
                  <a:lnTo>
                    <a:pt x="0" y="1794"/>
                  </a:lnTo>
                  <a:cubicBezTo>
                    <a:pt x="152" y="1794"/>
                    <a:pt x="3709" y="1672"/>
                    <a:pt x="5289" y="274"/>
                  </a:cubicBezTo>
                  <a:lnTo>
                    <a:pt x="5016" y="1"/>
                  </a:lnTo>
                  <a:close/>
                </a:path>
              </a:pathLst>
            </a:custGeom>
            <a:solidFill>
              <a:srgbClr val="0506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5"/>
            <p:cNvSpPr/>
            <p:nvPr/>
          </p:nvSpPr>
          <p:spPr>
            <a:xfrm>
              <a:off x="6194900" y="1077975"/>
              <a:ext cx="392900" cy="452750"/>
            </a:xfrm>
            <a:custGeom>
              <a:rect b="b" l="l" r="r" t="t"/>
              <a:pathLst>
                <a:path extrusionOk="0" h="18110" w="15716">
                  <a:moveTo>
                    <a:pt x="7614" y="0"/>
                  </a:moveTo>
                  <a:cubicBezTo>
                    <a:pt x="6493" y="0"/>
                    <a:pt x="5355" y="289"/>
                    <a:pt x="4317" y="663"/>
                  </a:cubicBezTo>
                  <a:cubicBezTo>
                    <a:pt x="3861" y="724"/>
                    <a:pt x="3375" y="784"/>
                    <a:pt x="2949" y="967"/>
                  </a:cubicBezTo>
                  <a:cubicBezTo>
                    <a:pt x="2554" y="1179"/>
                    <a:pt x="2189" y="1483"/>
                    <a:pt x="1885" y="1818"/>
                  </a:cubicBezTo>
                  <a:cubicBezTo>
                    <a:pt x="1186" y="2638"/>
                    <a:pt x="670" y="3702"/>
                    <a:pt x="487" y="4766"/>
                  </a:cubicBezTo>
                  <a:cubicBezTo>
                    <a:pt x="366" y="5344"/>
                    <a:pt x="1" y="7715"/>
                    <a:pt x="670" y="7958"/>
                  </a:cubicBezTo>
                  <a:cubicBezTo>
                    <a:pt x="791" y="7563"/>
                    <a:pt x="882" y="7259"/>
                    <a:pt x="882" y="7259"/>
                  </a:cubicBezTo>
                  <a:cubicBezTo>
                    <a:pt x="882" y="7259"/>
                    <a:pt x="1076" y="6021"/>
                    <a:pt x="3125" y="6021"/>
                  </a:cubicBezTo>
                  <a:cubicBezTo>
                    <a:pt x="4001" y="6021"/>
                    <a:pt x="5216" y="6247"/>
                    <a:pt x="6901" y="6894"/>
                  </a:cubicBezTo>
                  <a:cubicBezTo>
                    <a:pt x="7053" y="7107"/>
                    <a:pt x="7205" y="7259"/>
                    <a:pt x="7326" y="7471"/>
                  </a:cubicBezTo>
                  <a:cubicBezTo>
                    <a:pt x="7569" y="8018"/>
                    <a:pt x="7357" y="8626"/>
                    <a:pt x="7144" y="9143"/>
                  </a:cubicBezTo>
                  <a:cubicBezTo>
                    <a:pt x="6901" y="9629"/>
                    <a:pt x="6597" y="10207"/>
                    <a:pt x="6658" y="10784"/>
                  </a:cubicBezTo>
                  <a:cubicBezTo>
                    <a:pt x="6688" y="11271"/>
                    <a:pt x="6992" y="11757"/>
                    <a:pt x="7448" y="12000"/>
                  </a:cubicBezTo>
                  <a:cubicBezTo>
                    <a:pt x="7509" y="11240"/>
                    <a:pt x="7661" y="10450"/>
                    <a:pt x="8238" y="9933"/>
                  </a:cubicBezTo>
                  <a:cubicBezTo>
                    <a:pt x="8511" y="9720"/>
                    <a:pt x="8840" y="9617"/>
                    <a:pt x="9167" y="9617"/>
                  </a:cubicBezTo>
                  <a:cubicBezTo>
                    <a:pt x="9676" y="9617"/>
                    <a:pt x="10179" y="9866"/>
                    <a:pt x="10457" y="10329"/>
                  </a:cubicBezTo>
                  <a:cubicBezTo>
                    <a:pt x="10943" y="11149"/>
                    <a:pt x="10609" y="12243"/>
                    <a:pt x="10183" y="13186"/>
                  </a:cubicBezTo>
                  <a:cubicBezTo>
                    <a:pt x="9758" y="14098"/>
                    <a:pt x="9272" y="15070"/>
                    <a:pt x="9576" y="16013"/>
                  </a:cubicBezTo>
                  <a:cubicBezTo>
                    <a:pt x="9697" y="16377"/>
                    <a:pt x="9910" y="16681"/>
                    <a:pt x="10153" y="16985"/>
                  </a:cubicBezTo>
                  <a:cubicBezTo>
                    <a:pt x="10609" y="17563"/>
                    <a:pt x="11825" y="18110"/>
                    <a:pt x="11825" y="18110"/>
                  </a:cubicBezTo>
                  <a:cubicBezTo>
                    <a:pt x="11825" y="18110"/>
                    <a:pt x="15108" y="16803"/>
                    <a:pt x="15472" y="12730"/>
                  </a:cubicBezTo>
                  <a:cubicBezTo>
                    <a:pt x="15260" y="11362"/>
                    <a:pt x="15533" y="10237"/>
                    <a:pt x="15655" y="8870"/>
                  </a:cubicBezTo>
                  <a:cubicBezTo>
                    <a:pt x="15716" y="8079"/>
                    <a:pt x="15533" y="7289"/>
                    <a:pt x="15260" y="6529"/>
                  </a:cubicBezTo>
                  <a:cubicBezTo>
                    <a:pt x="14773" y="5222"/>
                    <a:pt x="14135" y="4158"/>
                    <a:pt x="13132" y="3246"/>
                  </a:cubicBezTo>
                  <a:cubicBezTo>
                    <a:pt x="11916" y="2152"/>
                    <a:pt x="10791" y="663"/>
                    <a:pt x="9150" y="207"/>
                  </a:cubicBezTo>
                  <a:cubicBezTo>
                    <a:pt x="8649" y="62"/>
                    <a:pt x="8133" y="0"/>
                    <a:pt x="7614"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5"/>
            <p:cNvSpPr/>
            <p:nvPr/>
          </p:nvSpPr>
          <p:spPr>
            <a:xfrm>
              <a:off x="6135650" y="1285825"/>
              <a:ext cx="82075" cy="154475"/>
            </a:xfrm>
            <a:custGeom>
              <a:rect b="b" l="l" r="r" t="t"/>
              <a:pathLst>
                <a:path extrusionOk="0" h="6179" w="3283">
                  <a:moveTo>
                    <a:pt x="2219" y="343"/>
                  </a:moveTo>
                  <a:cubicBezTo>
                    <a:pt x="2280" y="343"/>
                    <a:pt x="2401" y="404"/>
                    <a:pt x="2493" y="525"/>
                  </a:cubicBezTo>
                  <a:cubicBezTo>
                    <a:pt x="2827" y="981"/>
                    <a:pt x="2857" y="2045"/>
                    <a:pt x="2644" y="3200"/>
                  </a:cubicBezTo>
                  <a:cubicBezTo>
                    <a:pt x="2290" y="4738"/>
                    <a:pt x="1532" y="5786"/>
                    <a:pt x="1071" y="5786"/>
                  </a:cubicBezTo>
                  <a:cubicBezTo>
                    <a:pt x="1059" y="5786"/>
                    <a:pt x="1046" y="5785"/>
                    <a:pt x="1034" y="5784"/>
                  </a:cubicBezTo>
                  <a:cubicBezTo>
                    <a:pt x="973" y="5784"/>
                    <a:pt x="851" y="5692"/>
                    <a:pt x="760" y="5571"/>
                  </a:cubicBezTo>
                  <a:cubicBezTo>
                    <a:pt x="426" y="5115"/>
                    <a:pt x="395" y="4051"/>
                    <a:pt x="608" y="2926"/>
                  </a:cubicBezTo>
                  <a:cubicBezTo>
                    <a:pt x="973" y="1376"/>
                    <a:pt x="1672" y="343"/>
                    <a:pt x="2189" y="343"/>
                  </a:cubicBezTo>
                  <a:close/>
                  <a:moveTo>
                    <a:pt x="2173" y="0"/>
                  </a:moveTo>
                  <a:cubicBezTo>
                    <a:pt x="1416" y="0"/>
                    <a:pt x="651" y="1213"/>
                    <a:pt x="274" y="2896"/>
                  </a:cubicBezTo>
                  <a:cubicBezTo>
                    <a:pt x="0" y="4142"/>
                    <a:pt x="91" y="5267"/>
                    <a:pt x="456" y="5844"/>
                  </a:cubicBezTo>
                  <a:cubicBezTo>
                    <a:pt x="608" y="6027"/>
                    <a:pt x="821" y="6148"/>
                    <a:pt x="1003" y="6179"/>
                  </a:cubicBezTo>
                  <a:lnTo>
                    <a:pt x="1094" y="6179"/>
                  </a:lnTo>
                  <a:cubicBezTo>
                    <a:pt x="1854" y="6179"/>
                    <a:pt x="2675" y="4963"/>
                    <a:pt x="3009" y="3291"/>
                  </a:cubicBezTo>
                  <a:cubicBezTo>
                    <a:pt x="3283" y="2045"/>
                    <a:pt x="3192" y="920"/>
                    <a:pt x="2827" y="343"/>
                  </a:cubicBezTo>
                  <a:cubicBezTo>
                    <a:pt x="2675" y="160"/>
                    <a:pt x="2493" y="39"/>
                    <a:pt x="2280" y="8"/>
                  </a:cubicBezTo>
                  <a:cubicBezTo>
                    <a:pt x="2244" y="3"/>
                    <a:pt x="2208" y="0"/>
                    <a:pt x="2173"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5"/>
            <p:cNvSpPr/>
            <p:nvPr/>
          </p:nvSpPr>
          <p:spPr>
            <a:xfrm>
              <a:off x="6228350" y="1299500"/>
              <a:ext cx="81325" cy="155250"/>
            </a:xfrm>
            <a:custGeom>
              <a:rect b="b" l="l" r="r" t="t"/>
              <a:pathLst>
                <a:path extrusionOk="0" h="6210" w="3253">
                  <a:moveTo>
                    <a:pt x="2219" y="313"/>
                  </a:moveTo>
                  <a:cubicBezTo>
                    <a:pt x="2310" y="313"/>
                    <a:pt x="2432" y="404"/>
                    <a:pt x="2493" y="525"/>
                  </a:cubicBezTo>
                  <a:cubicBezTo>
                    <a:pt x="2827" y="981"/>
                    <a:pt x="2888" y="2045"/>
                    <a:pt x="2645" y="3170"/>
                  </a:cubicBezTo>
                  <a:cubicBezTo>
                    <a:pt x="2324" y="4716"/>
                    <a:pt x="1582" y="5759"/>
                    <a:pt x="1120" y="5759"/>
                  </a:cubicBezTo>
                  <a:cubicBezTo>
                    <a:pt x="1101" y="5759"/>
                    <a:pt x="1082" y="5757"/>
                    <a:pt x="1064" y="5753"/>
                  </a:cubicBezTo>
                  <a:cubicBezTo>
                    <a:pt x="973" y="5753"/>
                    <a:pt x="851" y="5662"/>
                    <a:pt x="791" y="5571"/>
                  </a:cubicBezTo>
                  <a:cubicBezTo>
                    <a:pt x="426" y="5115"/>
                    <a:pt x="395" y="4051"/>
                    <a:pt x="639" y="2896"/>
                  </a:cubicBezTo>
                  <a:cubicBezTo>
                    <a:pt x="973" y="1346"/>
                    <a:pt x="1702" y="313"/>
                    <a:pt x="2189" y="313"/>
                  </a:cubicBezTo>
                  <a:cubicBezTo>
                    <a:pt x="2189" y="313"/>
                    <a:pt x="2189" y="340"/>
                    <a:pt x="2198" y="340"/>
                  </a:cubicBezTo>
                  <a:cubicBezTo>
                    <a:pt x="2202" y="340"/>
                    <a:pt x="2209" y="333"/>
                    <a:pt x="2219" y="313"/>
                  </a:cubicBezTo>
                  <a:close/>
                  <a:moveTo>
                    <a:pt x="2171" y="1"/>
                  </a:moveTo>
                  <a:cubicBezTo>
                    <a:pt x="1388" y="1"/>
                    <a:pt x="621" y="1240"/>
                    <a:pt x="243" y="2896"/>
                  </a:cubicBezTo>
                  <a:cubicBezTo>
                    <a:pt x="0" y="4142"/>
                    <a:pt x="61" y="5297"/>
                    <a:pt x="456" y="5875"/>
                  </a:cubicBezTo>
                  <a:cubicBezTo>
                    <a:pt x="608" y="6057"/>
                    <a:pt x="791" y="6179"/>
                    <a:pt x="973" y="6209"/>
                  </a:cubicBezTo>
                  <a:lnTo>
                    <a:pt x="1095" y="6209"/>
                  </a:lnTo>
                  <a:cubicBezTo>
                    <a:pt x="1854" y="6209"/>
                    <a:pt x="2645" y="4993"/>
                    <a:pt x="2979" y="3322"/>
                  </a:cubicBezTo>
                  <a:cubicBezTo>
                    <a:pt x="3253" y="2075"/>
                    <a:pt x="3192" y="920"/>
                    <a:pt x="2797" y="373"/>
                  </a:cubicBezTo>
                  <a:cubicBezTo>
                    <a:pt x="2645" y="161"/>
                    <a:pt x="2462" y="69"/>
                    <a:pt x="2280" y="9"/>
                  </a:cubicBezTo>
                  <a:cubicBezTo>
                    <a:pt x="2244" y="3"/>
                    <a:pt x="2208" y="1"/>
                    <a:pt x="2171"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5"/>
            <p:cNvSpPr/>
            <p:nvPr/>
          </p:nvSpPr>
          <p:spPr>
            <a:xfrm>
              <a:off x="6207075" y="1324350"/>
              <a:ext cx="45600" cy="17175"/>
            </a:xfrm>
            <a:custGeom>
              <a:rect b="b" l="l" r="r" t="t"/>
              <a:pathLst>
                <a:path extrusionOk="0" h="687" w="1824">
                  <a:moveTo>
                    <a:pt x="672" y="1"/>
                  </a:moveTo>
                  <a:cubicBezTo>
                    <a:pt x="420" y="1"/>
                    <a:pt x="196" y="69"/>
                    <a:pt x="0" y="200"/>
                  </a:cubicBezTo>
                  <a:lnTo>
                    <a:pt x="243" y="504"/>
                  </a:lnTo>
                  <a:cubicBezTo>
                    <a:pt x="379" y="417"/>
                    <a:pt x="535" y="371"/>
                    <a:pt x="713" y="371"/>
                  </a:cubicBezTo>
                  <a:cubicBezTo>
                    <a:pt x="974" y="371"/>
                    <a:pt x="1281" y="470"/>
                    <a:pt x="1642" y="686"/>
                  </a:cubicBezTo>
                  <a:lnTo>
                    <a:pt x="1824" y="382"/>
                  </a:lnTo>
                  <a:cubicBezTo>
                    <a:pt x="1390" y="122"/>
                    <a:pt x="1006" y="1"/>
                    <a:pt x="672"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5"/>
            <p:cNvSpPr/>
            <p:nvPr/>
          </p:nvSpPr>
          <p:spPr>
            <a:xfrm>
              <a:off x="6299025" y="1374925"/>
              <a:ext cx="80575" cy="11425"/>
            </a:xfrm>
            <a:custGeom>
              <a:rect b="b" l="l" r="r" t="t"/>
              <a:pathLst>
                <a:path extrusionOk="0" h="457" w="3223">
                  <a:moveTo>
                    <a:pt x="3222" y="1"/>
                  </a:moveTo>
                  <a:lnTo>
                    <a:pt x="0" y="62"/>
                  </a:lnTo>
                  <a:lnTo>
                    <a:pt x="0" y="457"/>
                  </a:lnTo>
                  <a:lnTo>
                    <a:pt x="3222" y="396"/>
                  </a:lnTo>
                  <a:lnTo>
                    <a:pt x="3222"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5"/>
            <p:cNvSpPr/>
            <p:nvPr/>
          </p:nvSpPr>
          <p:spPr>
            <a:xfrm>
              <a:off x="5420725" y="996500"/>
              <a:ext cx="272050" cy="171950"/>
            </a:xfrm>
            <a:custGeom>
              <a:rect b="b" l="l" r="r" t="t"/>
              <a:pathLst>
                <a:path extrusionOk="0" h="6878" w="10882">
                  <a:moveTo>
                    <a:pt x="4777" y="0"/>
                  </a:moveTo>
                  <a:cubicBezTo>
                    <a:pt x="3276" y="0"/>
                    <a:pt x="1474" y="267"/>
                    <a:pt x="638" y="1291"/>
                  </a:cubicBezTo>
                  <a:cubicBezTo>
                    <a:pt x="0" y="2263"/>
                    <a:pt x="395" y="3753"/>
                    <a:pt x="486" y="4482"/>
                  </a:cubicBezTo>
                  <a:cubicBezTo>
                    <a:pt x="666" y="5301"/>
                    <a:pt x="953" y="6228"/>
                    <a:pt x="1747" y="6228"/>
                  </a:cubicBezTo>
                  <a:cubicBezTo>
                    <a:pt x="1896" y="6228"/>
                    <a:pt x="2062" y="6196"/>
                    <a:pt x="2249" y="6124"/>
                  </a:cubicBezTo>
                  <a:cubicBezTo>
                    <a:pt x="2282" y="6609"/>
                    <a:pt x="2839" y="6844"/>
                    <a:pt x="3339" y="6844"/>
                  </a:cubicBezTo>
                  <a:cubicBezTo>
                    <a:pt x="3778" y="6844"/>
                    <a:pt x="4173" y="6663"/>
                    <a:pt x="4134" y="6310"/>
                  </a:cubicBezTo>
                  <a:lnTo>
                    <a:pt x="4134" y="6310"/>
                  </a:lnTo>
                  <a:cubicBezTo>
                    <a:pt x="4180" y="6695"/>
                    <a:pt x="4588" y="6878"/>
                    <a:pt x="5003" y="6878"/>
                  </a:cubicBezTo>
                  <a:cubicBezTo>
                    <a:pt x="5468" y="6878"/>
                    <a:pt x="5943" y="6648"/>
                    <a:pt x="5927" y="6215"/>
                  </a:cubicBezTo>
                  <a:lnTo>
                    <a:pt x="5927" y="6215"/>
                  </a:lnTo>
                  <a:cubicBezTo>
                    <a:pt x="6045" y="6595"/>
                    <a:pt x="6402" y="6783"/>
                    <a:pt x="6759" y="6783"/>
                  </a:cubicBezTo>
                  <a:cubicBezTo>
                    <a:pt x="7228" y="6783"/>
                    <a:pt x="7698" y="6458"/>
                    <a:pt x="7629" y="5820"/>
                  </a:cubicBezTo>
                  <a:lnTo>
                    <a:pt x="7599" y="3266"/>
                  </a:lnTo>
                  <a:lnTo>
                    <a:pt x="10882" y="3236"/>
                  </a:lnTo>
                  <a:cubicBezTo>
                    <a:pt x="10882" y="3236"/>
                    <a:pt x="9149" y="865"/>
                    <a:pt x="7143" y="257"/>
                  </a:cubicBezTo>
                  <a:cubicBezTo>
                    <a:pt x="6943" y="164"/>
                    <a:pt x="5952" y="0"/>
                    <a:pt x="4777"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5"/>
            <p:cNvSpPr/>
            <p:nvPr/>
          </p:nvSpPr>
          <p:spPr>
            <a:xfrm>
              <a:off x="5461750" y="1059150"/>
              <a:ext cx="19775" cy="90450"/>
            </a:xfrm>
            <a:custGeom>
              <a:rect b="b" l="l" r="r" t="t"/>
              <a:pathLst>
                <a:path extrusionOk="0" h="3618" w="791">
                  <a:moveTo>
                    <a:pt x="31" y="0"/>
                  </a:moveTo>
                  <a:lnTo>
                    <a:pt x="31" y="0"/>
                  </a:lnTo>
                  <a:cubicBezTo>
                    <a:pt x="0" y="1095"/>
                    <a:pt x="122" y="2280"/>
                    <a:pt x="426" y="3618"/>
                  </a:cubicBezTo>
                  <a:lnTo>
                    <a:pt x="791" y="3526"/>
                  </a:lnTo>
                  <a:cubicBezTo>
                    <a:pt x="487" y="2219"/>
                    <a:pt x="365" y="1095"/>
                    <a:pt x="426" y="31"/>
                  </a:cubicBezTo>
                  <a:lnTo>
                    <a:pt x="31"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5"/>
            <p:cNvSpPr/>
            <p:nvPr/>
          </p:nvSpPr>
          <p:spPr>
            <a:xfrm>
              <a:off x="5508875" y="1056100"/>
              <a:ext cx="21300" cy="98825"/>
            </a:xfrm>
            <a:custGeom>
              <a:rect b="b" l="l" r="r" t="t"/>
              <a:pathLst>
                <a:path extrusionOk="0" h="3953" w="852">
                  <a:moveTo>
                    <a:pt x="61" y="1"/>
                  </a:moveTo>
                  <a:cubicBezTo>
                    <a:pt x="0" y="1156"/>
                    <a:pt x="122" y="2433"/>
                    <a:pt x="456" y="3952"/>
                  </a:cubicBezTo>
                  <a:lnTo>
                    <a:pt x="851" y="3861"/>
                  </a:lnTo>
                  <a:cubicBezTo>
                    <a:pt x="517" y="2402"/>
                    <a:pt x="334" y="1156"/>
                    <a:pt x="426" y="31"/>
                  </a:cubicBezTo>
                  <a:lnTo>
                    <a:pt x="61"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5"/>
            <p:cNvSpPr/>
            <p:nvPr/>
          </p:nvSpPr>
          <p:spPr>
            <a:xfrm>
              <a:off x="5557500" y="1052300"/>
              <a:ext cx="15975" cy="99575"/>
            </a:xfrm>
            <a:custGeom>
              <a:rect b="b" l="l" r="r" t="t"/>
              <a:pathLst>
                <a:path extrusionOk="0" h="3983" w="639">
                  <a:moveTo>
                    <a:pt x="92" y="1"/>
                  </a:moveTo>
                  <a:lnTo>
                    <a:pt x="92" y="1"/>
                  </a:lnTo>
                  <a:cubicBezTo>
                    <a:pt x="0" y="1186"/>
                    <a:pt x="92" y="2463"/>
                    <a:pt x="274" y="3983"/>
                  </a:cubicBezTo>
                  <a:lnTo>
                    <a:pt x="639" y="3952"/>
                  </a:lnTo>
                  <a:cubicBezTo>
                    <a:pt x="456" y="2463"/>
                    <a:pt x="395" y="1186"/>
                    <a:pt x="456" y="31"/>
                  </a:cubicBezTo>
                  <a:lnTo>
                    <a:pt x="92"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8" name="Google Shape;3068;p85"/>
          <p:cNvGrpSpPr/>
          <p:nvPr/>
        </p:nvGrpSpPr>
        <p:grpSpPr>
          <a:xfrm>
            <a:off x="639984" y="694817"/>
            <a:ext cx="452039" cy="524114"/>
            <a:chOff x="5815634" y="1650855"/>
            <a:chExt cx="452039" cy="524114"/>
          </a:xfrm>
        </p:grpSpPr>
        <p:sp>
          <p:nvSpPr>
            <p:cNvPr id="3069" name="Google Shape;3069;p85"/>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5"/>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5"/>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5"/>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5"/>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5"/>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5" name="Google Shape;3075;p85"/>
          <p:cNvGrpSpPr/>
          <p:nvPr/>
        </p:nvGrpSpPr>
        <p:grpSpPr>
          <a:xfrm>
            <a:off x="6660309" y="1218917"/>
            <a:ext cx="452039" cy="524114"/>
            <a:chOff x="5815634" y="1650855"/>
            <a:chExt cx="452039" cy="524114"/>
          </a:xfrm>
        </p:grpSpPr>
        <p:sp>
          <p:nvSpPr>
            <p:cNvPr id="3076" name="Google Shape;3076;p85"/>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5"/>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5"/>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5"/>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5"/>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5"/>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5" name="Shape 3085"/>
        <p:cNvGrpSpPr/>
        <p:nvPr/>
      </p:nvGrpSpPr>
      <p:grpSpPr>
        <a:xfrm>
          <a:off x="0" y="0"/>
          <a:ext cx="0" cy="0"/>
          <a:chOff x="0" y="0"/>
          <a:chExt cx="0" cy="0"/>
        </a:xfrm>
      </p:grpSpPr>
      <p:sp>
        <p:nvSpPr>
          <p:cNvPr id="3086" name="Google Shape;3086;p86"/>
          <p:cNvSpPr txBox="1"/>
          <p:nvPr>
            <p:ph idx="4" type="subTitle"/>
          </p:nvPr>
        </p:nvSpPr>
        <p:spPr>
          <a:xfrm>
            <a:off x="1967625" y="3545875"/>
            <a:ext cx="1897500" cy="92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grpSp>
        <p:nvGrpSpPr>
          <p:cNvPr id="3087" name="Google Shape;3087;p86"/>
          <p:cNvGrpSpPr/>
          <p:nvPr/>
        </p:nvGrpSpPr>
        <p:grpSpPr>
          <a:xfrm>
            <a:off x="616013" y="2122008"/>
            <a:ext cx="1005988" cy="629717"/>
            <a:chOff x="3110528" y="2277675"/>
            <a:chExt cx="855869" cy="535747"/>
          </a:xfrm>
        </p:grpSpPr>
        <p:sp>
          <p:nvSpPr>
            <p:cNvPr id="3088" name="Google Shape;3088;p86"/>
            <p:cNvSpPr/>
            <p:nvPr/>
          </p:nvSpPr>
          <p:spPr>
            <a:xfrm>
              <a:off x="3110539" y="2712322"/>
              <a:ext cx="855502" cy="101100"/>
            </a:xfrm>
            <a:custGeom>
              <a:rect b="b" l="l" r="r" t="t"/>
              <a:pathLst>
                <a:path extrusionOk="0" h="4044" w="74440">
                  <a:moveTo>
                    <a:pt x="72434" y="335"/>
                  </a:moveTo>
                  <a:cubicBezTo>
                    <a:pt x="73285" y="335"/>
                    <a:pt x="74045" y="1065"/>
                    <a:pt x="74045" y="1977"/>
                  </a:cubicBezTo>
                  <a:cubicBezTo>
                    <a:pt x="74045" y="2858"/>
                    <a:pt x="73346" y="3618"/>
                    <a:pt x="72434" y="3618"/>
                  </a:cubicBezTo>
                  <a:lnTo>
                    <a:pt x="2007" y="3618"/>
                  </a:lnTo>
                  <a:cubicBezTo>
                    <a:pt x="1156" y="3618"/>
                    <a:pt x="396" y="2889"/>
                    <a:pt x="396" y="1977"/>
                  </a:cubicBezTo>
                  <a:cubicBezTo>
                    <a:pt x="396" y="1095"/>
                    <a:pt x="1095" y="335"/>
                    <a:pt x="2007" y="335"/>
                  </a:cubicBezTo>
                  <a:close/>
                  <a:moveTo>
                    <a:pt x="2007" y="1"/>
                  </a:moveTo>
                  <a:cubicBezTo>
                    <a:pt x="913" y="1"/>
                    <a:pt x="1" y="913"/>
                    <a:pt x="1" y="2007"/>
                  </a:cubicBezTo>
                  <a:cubicBezTo>
                    <a:pt x="1" y="3132"/>
                    <a:pt x="913" y="4044"/>
                    <a:pt x="2007" y="4044"/>
                  </a:cubicBezTo>
                  <a:lnTo>
                    <a:pt x="72464" y="4044"/>
                  </a:lnTo>
                  <a:cubicBezTo>
                    <a:pt x="73558" y="4044"/>
                    <a:pt x="74440" y="3132"/>
                    <a:pt x="74440" y="2007"/>
                  </a:cubicBezTo>
                  <a:cubicBezTo>
                    <a:pt x="74440" y="913"/>
                    <a:pt x="73558" y="1"/>
                    <a:pt x="7243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6"/>
            <p:cNvSpPr/>
            <p:nvPr/>
          </p:nvSpPr>
          <p:spPr>
            <a:xfrm>
              <a:off x="3121019" y="2732097"/>
              <a:ext cx="297989" cy="59300"/>
            </a:xfrm>
            <a:custGeom>
              <a:rect b="b" l="l" r="r" t="t"/>
              <a:pathLst>
                <a:path extrusionOk="0" h="2372" w="25929">
                  <a:moveTo>
                    <a:pt x="1186" y="0"/>
                  </a:moveTo>
                  <a:cubicBezTo>
                    <a:pt x="517" y="0"/>
                    <a:pt x="1" y="547"/>
                    <a:pt x="1" y="1186"/>
                  </a:cubicBezTo>
                  <a:cubicBezTo>
                    <a:pt x="1" y="1824"/>
                    <a:pt x="548" y="2371"/>
                    <a:pt x="1186" y="2371"/>
                  </a:cubicBezTo>
                  <a:lnTo>
                    <a:pt x="24743" y="2371"/>
                  </a:lnTo>
                  <a:cubicBezTo>
                    <a:pt x="25381" y="2371"/>
                    <a:pt x="25928" y="1885"/>
                    <a:pt x="25928" y="1186"/>
                  </a:cubicBezTo>
                  <a:cubicBezTo>
                    <a:pt x="25928" y="547"/>
                    <a:pt x="25381" y="0"/>
                    <a:pt x="24743" y="0"/>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6"/>
            <p:cNvSpPr/>
            <p:nvPr/>
          </p:nvSpPr>
          <p:spPr>
            <a:xfrm>
              <a:off x="3110535" y="2593025"/>
              <a:ext cx="58525" cy="85900"/>
            </a:xfrm>
            <a:custGeom>
              <a:rect b="b" l="l" r="r" t="t"/>
              <a:pathLst>
                <a:path extrusionOk="0" h="3436" w="2341">
                  <a:moveTo>
                    <a:pt x="1155" y="1"/>
                  </a:moveTo>
                  <a:cubicBezTo>
                    <a:pt x="790" y="1"/>
                    <a:pt x="517" y="62"/>
                    <a:pt x="304" y="244"/>
                  </a:cubicBezTo>
                  <a:cubicBezTo>
                    <a:pt x="91" y="426"/>
                    <a:pt x="0" y="639"/>
                    <a:pt x="0" y="943"/>
                  </a:cubicBezTo>
                  <a:cubicBezTo>
                    <a:pt x="0" y="1186"/>
                    <a:pt x="61" y="1399"/>
                    <a:pt x="213" y="1521"/>
                  </a:cubicBezTo>
                  <a:cubicBezTo>
                    <a:pt x="365" y="1673"/>
                    <a:pt x="608" y="1794"/>
                    <a:pt x="942" y="1855"/>
                  </a:cubicBezTo>
                  <a:lnTo>
                    <a:pt x="1216" y="1885"/>
                  </a:lnTo>
                  <a:cubicBezTo>
                    <a:pt x="1459" y="1946"/>
                    <a:pt x="1611" y="2007"/>
                    <a:pt x="1702" y="2098"/>
                  </a:cubicBezTo>
                  <a:cubicBezTo>
                    <a:pt x="1824" y="2189"/>
                    <a:pt x="1854" y="2341"/>
                    <a:pt x="1854" y="2493"/>
                  </a:cubicBezTo>
                  <a:cubicBezTo>
                    <a:pt x="1854" y="2676"/>
                    <a:pt x="1793" y="2828"/>
                    <a:pt x="1672" y="2919"/>
                  </a:cubicBezTo>
                  <a:cubicBezTo>
                    <a:pt x="1520" y="3010"/>
                    <a:pt x="1307" y="3071"/>
                    <a:pt x="1064" y="3071"/>
                  </a:cubicBezTo>
                  <a:cubicBezTo>
                    <a:pt x="882" y="3071"/>
                    <a:pt x="730" y="3040"/>
                    <a:pt x="547" y="3010"/>
                  </a:cubicBezTo>
                  <a:cubicBezTo>
                    <a:pt x="365" y="2949"/>
                    <a:pt x="182" y="2858"/>
                    <a:pt x="0" y="2767"/>
                  </a:cubicBezTo>
                  <a:lnTo>
                    <a:pt x="0" y="3223"/>
                  </a:lnTo>
                  <a:cubicBezTo>
                    <a:pt x="213" y="3284"/>
                    <a:pt x="395" y="3344"/>
                    <a:pt x="547" y="3375"/>
                  </a:cubicBezTo>
                  <a:cubicBezTo>
                    <a:pt x="730" y="3436"/>
                    <a:pt x="912" y="3436"/>
                    <a:pt x="1064" y="3436"/>
                  </a:cubicBezTo>
                  <a:cubicBezTo>
                    <a:pt x="1490" y="3436"/>
                    <a:pt x="1793" y="3344"/>
                    <a:pt x="2006" y="3192"/>
                  </a:cubicBezTo>
                  <a:cubicBezTo>
                    <a:pt x="2219" y="3010"/>
                    <a:pt x="2341" y="2767"/>
                    <a:pt x="2341" y="2463"/>
                  </a:cubicBezTo>
                  <a:cubicBezTo>
                    <a:pt x="2341" y="2189"/>
                    <a:pt x="2249" y="1977"/>
                    <a:pt x="2097" y="1825"/>
                  </a:cubicBezTo>
                  <a:cubicBezTo>
                    <a:pt x="1945" y="1642"/>
                    <a:pt x="1702" y="1551"/>
                    <a:pt x="1368" y="1460"/>
                  </a:cubicBezTo>
                  <a:lnTo>
                    <a:pt x="1094" y="1429"/>
                  </a:lnTo>
                  <a:cubicBezTo>
                    <a:pt x="851" y="1369"/>
                    <a:pt x="669" y="1308"/>
                    <a:pt x="578" y="1247"/>
                  </a:cubicBezTo>
                  <a:cubicBezTo>
                    <a:pt x="486" y="1156"/>
                    <a:pt x="456" y="1065"/>
                    <a:pt x="456" y="913"/>
                  </a:cubicBezTo>
                  <a:cubicBezTo>
                    <a:pt x="456" y="730"/>
                    <a:pt x="517" y="578"/>
                    <a:pt x="638" y="487"/>
                  </a:cubicBezTo>
                  <a:cubicBezTo>
                    <a:pt x="790" y="396"/>
                    <a:pt x="973" y="366"/>
                    <a:pt x="1216" y="366"/>
                  </a:cubicBezTo>
                  <a:cubicBezTo>
                    <a:pt x="1368" y="366"/>
                    <a:pt x="1490" y="366"/>
                    <a:pt x="1641" y="426"/>
                  </a:cubicBezTo>
                  <a:cubicBezTo>
                    <a:pt x="1793" y="457"/>
                    <a:pt x="1976" y="518"/>
                    <a:pt x="2128" y="609"/>
                  </a:cubicBezTo>
                  <a:lnTo>
                    <a:pt x="2128" y="153"/>
                  </a:lnTo>
                  <a:cubicBezTo>
                    <a:pt x="1976" y="92"/>
                    <a:pt x="1793" y="62"/>
                    <a:pt x="1641" y="31"/>
                  </a:cubicBezTo>
                  <a:cubicBezTo>
                    <a:pt x="1490" y="1"/>
                    <a:pt x="1307" y="1"/>
                    <a:pt x="1155"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6"/>
            <p:cNvSpPr/>
            <p:nvPr/>
          </p:nvSpPr>
          <p:spPr>
            <a:xfrm>
              <a:off x="3186510" y="2594550"/>
              <a:ext cx="53225" cy="82850"/>
            </a:xfrm>
            <a:custGeom>
              <a:rect b="b" l="l" r="r" t="t"/>
              <a:pathLst>
                <a:path extrusionOk="0" h="3314" w="2129">
                  <a:moveTo>
                    <a:pt x="1" y="1"/>
                  </a:moveTo>
                  <a:lnTo>
                    <a:pt x="1" y="3314"/>
                  </a:lnTo>
                  <a:lnTo>
                    <a:pt x="2128" y="3314"/>
                  </a:lnTo>
                  <a:lnTo>
                    <a:pt x="2128" y="2949"/>
                  </a:lnTo>
                  <a:lnTo>
                    <a:pt x="457" y="2949"/>
                  </a:lnTo>
                  <a:lnTo>
                    <a:pt x="457" y="1733"/>
                  </a:lnTo>
                  <a:lnTo>
                    <a:pt x="2037" y="1733"/>
                  </a:lnTo>
                  <a:lnTo>
                    <a:pt x="2037" y="1338"/>
                  </a:lnTo>
                  <a:lnTo>
                    <a:pt x="457" y="1338"/>
                  </a:lnTo>
                  <a:lnTo>
                    <a:pt x="457" y="365"/>
                  </a:lnTo>
                  <a:lnTo>
                    <a:pt x="2098" y="365"/>
                  </a:lnTo>
                  <a:lnTo>
                    <a:pt x="2098"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6"/>
            <p:cNvSpPr/>
            <p:nvPr/>
          </p:nvSpPr>
          <p:spPr>
            <a:xfrm>
              <a:off x="3258710" y="2594550"/>
              <a:ext cx="51700" cy="82850"/>
            </a:xfrm>
            <a:custGeom>
              <a:rect b="b" l="l" r="r" t="t"/>
              <a:pathLst>
                <a:path extrusionOk="0" h="3314" w="2068">
                  <a:moveTo>
                    <a:pt x="0" y="1"/>
                  </a:moveTo>
                  <a:lnTo>
                    <a:pt x="0" y="3314"/>
                  </a:lnTo>
                  <a:lnTo>
                    <a:pt x="2067" y="3314"/>
                  </a:lnTo>
                  <a:lnTo>
                    <a:pt x="2067" y="2949"/>
                  </a:lnTo>
                  <a:lnTo>
                    <a:pt x="456" y="2949"/>
                  </a:lnTo>
                  <a:lnTo>
                    <a:pt x="456"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6"/>
            <p:cNvSpPr/>
            <p:nvPr/>
          </p:nvSpPr>
          <p:spPr>
            <a:xfrm>
              <a:off x="3321785" y="2594550"/>
              <a:ext cx="51700" cy="82850"/>
            </a:xfrm>
            <a:custGeom>
              <a:rect b="b" l="l" r="r" t="t"/>
              <a:pathLst>
                <a:path extrusionOk="0" h="3314" w="2068">
                  <a:moveTo>
                    <a:pt x="0" y="1"/>
                  </a:moveTo>
                  <a:lnTo>
                    <a:pt x="0" y="3314"/>
                  </a:lnTo>
                  <a:lnTo>
                    <a:pt x="2067" y="3314"/>
                  </a:lnTo>
                  <a:lnTo>
                    <a:pt x="2067" y="2949"/>
                  </a:lnTo>
                  <a:lnTo>
                    <a:pt x="456" y="2949"/>
                  </a:lnTo>
                  <a:lnTo>
                    <a:pt x="456" y="1"/>
                  </a:ln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6"/>
            <p:cNvSpPr/>
            <p:nvPr/>
          </p:nvSpPr>
          <p:spPr>
            <a:xfrm>
              <a:off x="3110539" y="2394692"/>
              <a:ext cx="855858" cy="101100"/>
            </a:xfrm>
            <a:custGeom>
              <a:rect b="b" l="l" r="r" t="t"/>
              <a:pathLst>
                <a:path extrusionOk="0" h="4044" w="74471">
                  <a:moveTo>
                    <a:pt x="72434" y="365"/>
                  </a:moveTo>
                  <a:cubicBezTo>
                    <a:pt x="73285" y="365"/>
                    <a:pt x="74045" y="1095"/>
                    <a:pt x="74045" y="2007"/>
                  </a:cubicBezTo>
                  <a:cubicBezTo>
                    <a:pt x="74045" y="2858"/>
                    <a:pt x="73346" y="3618"/>
                    <a:pt x="72434" y="3618"/>
                  </a:cubicBezTo>
                  <a:lnTo>
                    <a:pt x="2007" y="3618"/>
                  </a:lnTo>
                  <a:cubicBezTo>
                    <a:pt x="1156" y="3618"/>
                    <a:pt x="396" y="2919"/>
                    <a:pt x="396" y="2007"/>
                  </a:cubicBezTo>
                  <a:cubicBezTo>
                    <a:pt x="396" y="1125"/>
                    <a:pt x="1095" y="365"/>
                    <a:pt x="2007" y="365"/>
                  </a:cubicBezTo>
                  <a:close/>
                  <a:moveTo>
                    <a:pt x="2007" y="1"/>
                  </a:moveTo>
                  <a:cubicBezTo>
                    <a:pt x="913" y="1"/>
                    <a:pt x="1" y="912"/>
                    <a:pt x="1" y="2037"/>
                  </a:cubicBezTo>
                  <a:cubicBezTo>
                    <a:pt x="1" y="3131"/>
                    <a:pt x="913" y="4043"/>
                    <a:pt x="2007" y="4043"/>
                  </a:cubicBezTo>
                  <a:lnTo>
                    <a:pt x="72464" y="4043"/>
                  </a:lnTo>
                  <a:cubicBezTo>
                    <a:pt x="73558" y="4043"/>
                    <a:pt x="74470" y="3131"/>
                    <a:pt x="74440" y="2037"/>
                  </a:cubicBezTo>
                  <a:cubicBezTo>
                    <a:pt x="74440" y="912"/>
                    <a:pt x="73558" y="1"/>
                    <a:pt x="72434"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6"/>
            <p:cNvSpPr/>
            <p:nvPr/>
          </p:nvSpPr>
          <p:spPr>
            <a:xfrm>
              <a:off x="3121019" y="2415218"/>
              <a:ext cx="471595" cy="58525"/>
            </a:xfrm>
            <a:custGeom>
              <a:rect b="b" l="l" r="r" t="t"/>
              <a:pathLst>
                <a:path extrusionOk="0" h="2341" w="41035">
                  <a:moveTo>
                    <a:pt x="1186" y="0"/>
                  </a:moveTo>
                  <a:cubicBezTo>
                    <a:pt x="517" y="0"/>
                    <a:pt x="1" y="517"/>
                    <a:pt x="1" y="1186"/>
                  </a:cubicBezTo>
                  <a:cubicBezTo>
                    <a:pt x="1" y="1824"/>
                    <a:pt x="548" y="2341"/>
                    <a:pt x="1186" y="2341"/>
                  </a:cubicBezTo>
                  <a:lnTo>
                    <a:pt x="39910" y="2341"/>
                  </a:lnTo>
                  <a:cubicBezTo>
                    <a:pt x="40549" y="2341"/>
                    <a:pt x="41035" y="1854"/>
                    <a:pt x="41035" y="1186"/>
                  </a:cubicBezTo>
                  <a:cubicBezTo>
                    <a:pt x="41035" y="517"/>
                    <a:pt x="40518" y="0"/>
                    <a:pt x="39850" y="0"/>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6"/>
            <p:cNvSpPr/>
            <p:nvPr/>
          </p:nvSpPr>
          <p:spPr>
            <a:xfrm>
              <a:off x="3110528" y="2277675"/>
              <a:ext cx="58525" cy="83625"/>
            </a:xfrm>
            <a:custGeom>
              <a:rect b="b" l="l" r="r" t="t"/>
              <a:pathLst>
                <a:path extrusionOk="0" h="3345" w="2341">
                  <a:moveTo>
                    <a:pt x="1094" y="396"/>
                  </a:moveTo>
                  <a:cubicBezTo>
                    <a:pt x="1338" y="396"/>
                    <a:pt x="1489" y="426"/>
                    <a:pt x="1611" y="517"/>
                  </a:cubicBezTo>
                  <a:cubicBezTo>
                    <a:pt x="1702" y="578"/>
                    <a:pt x="1763" y="730"/>
                    <a:pt x="1763" y="882"/>
                  </a:cubicBezTo>
                  <a:cubicBezTo>
                    <a:pt x="1763" y="1065"/>
                    <a:pt x="1702" y="1186"/>
                    <a:pt x="1611" y="1277"/>
                  </a:cubicBezTo>
                  <a:cubicBezTo>
                    <a:pt x="1489" y="1338"/>
                    <a:pt x="1338" y="1399"/>
                    <a:pt x="1094" y="1399"/>
                  </a:cubicBezTo>
                  <a:lnTo>
                    <a:pt x="456" y="1399"/>
                  </a:lnTo>
                  <a:lnTo>
                    <a:pt x="456" y="396"/>
                  </a:lnTo>
                  <a:close/>
                  <a:moveTo>
                    <a:pt x="1155" y="1764"/>
                  </a:moveTo>
                  <a:cubicBezTo>
                    <a:pt x="1398" y="1764"/>
                    <a:pt x="1581" y="1794"/>
                    <a:pt x="1702" y="1885"/>
                  </a:cubicBezTo>
                  <a:cubicBezTo>
                    <a:pt x="1824" y="2007"/>
                    <a:pt x="1885" y="2159"/>
                    <a:pt x="1885" y="2372"/>
                  </a:cubicBezTo>
                  <a:cubicBezTo>
                    <a:pt x="1885" y="2554"/>
                    <a:pt x="1824" y="2706"/>
                    <a:pt x="1702" y="2827"/>
                  </a:cubicBezTo>
                  <a:cubicBezTo>
                    <a:pt x="1581" y="2919"/>
                    <a:pt x="1398" y="2979"/>
                    <a:pt x="1155" y="2979"/>
                  </a:cubicBezTo>
                  <a:lnTo>
                    <a:pt x="456" y="2979"/>
                  </a:lnTo>
                  <a:lnTo>
                    <a:pt x="456" y="1764"/>
                  </a:lnTo>
                  <a:close/>
                  <a:moveTo>
                    <a:pt x="0" y="1"/>
                  </a:moveTo>
                  <a:lnTo>
                    <a:pt x="0" y="3344"/>
                  </a:lnTo>
                  <a:lnTo>
                    <a:pt x="1186" y="3344"/>
                  </a:lnTo>
                  <a:cubicBezTo>
                    <a:pt x="1550" y="3344"/>
                    <a:pt x="1854" y="3253"/>
                    <a:pt x="2037" y="3101"/>
                  </a:cubicBezTo>
                  <a:cubicBezTo>
                    <a:pt x="2249" y="2919"/>
                    <a:pt x="2341" y="2706"/>
                    <a:pt x="2341" y="2402"/>
                  </a:cubicBezTo>
                  <a:cubicBezTo>
                    <a:pt x="2341" y="2189"/>
                    <a:pt x="2280" y="2007"/>
                    <a:pt x="2158" y="1855"/>
                  </a:cubicBezTo>
                  <a:cubicBezTo>
                    <a:pt x="2037" y="1703"/>
                    <a:pt x="1885" y="1581"/>
                    <a:pt x="1641" y="1551"/>
                  </a:cubicBezTo>
                  <a:cubicBezTo>
                    <a:pt x="1824" y="1520"/>
                    <a:pt x="1976" y="1429"/>
                    <a:pt x="2067" y="1308"/>
                  </a:cubicBezTo>
                  <a:cubicBezTo>
                    <a:pt x="2158" y="1186"/>
                    <a:pt x="2219" y="1034"/>
                    <a:pt x="2219" y="821"/>
                  </a:cubicBezTo>
                  <a:cubicBezTo>
                    <a:pt x="2219" y="578"/>
                    <a:pt x="2128" y="365"/>
                    <a:pt x="1945" y="213"/>
                  </a:cubicBezTo>
                  <a:cubicBezTo>
                    <a:pt x="1763" y="92"/>
                    <a:pt x="1489" y="1"/>
                    <a:pt x="1155" y="1"/>
                  </a:cubicBez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6"/>
            <p:cNvSpPr/>
            <p:nvPr/>
          </p:nvSpPr>
          <p:spPr>
            <a:xfrm>
              <a:off x="3187278" y="2277675"/>
              <a:ext cx="63850" cy="85125"/>
            </a:xfrm>
            <a:custGeom>
              <a:rect b="b" l="l" r="r" t="t"/>
              <a:pathLst>
                <a:path extrusionOk="0" h="3405" w="2554">
                  <a:moveTo>
                    <a:pt x="0" y="1"/>
                  </a:moveTo>
                  <a:lnTo>
                    <a:pt x="0" y="2098"/>
                  </a:lnTo>
                  <a:cubicBezTo>
                    <a:pt x="0" y="2524"/>
                    <a:pt x="122" y="2858"/>
                    <a:pt x="334" y="3071"/>
                  </a:cubicBezTo>
                  <a:cubicBezTo>
                    <a:pt x="547" y="3283"/>
                    <a:pt x="851" y="3405"/>
                    <a:pt x="1277" y="3405"/>
                  </a:cubicBezTo>
                  <a:cubicBezTo>
                    <a:pt x="1702" y="3405"/>
                    <a:pt x="2006" y="3283"/>
                    <a:pt x="2219" y="3071"/>
                  </a:cubicBezTo>
                  <a:cubicBezTo>
                    <a:pt x="2432" y="2858"/>
                    <a:pt x="2553" y="2524"/>
                    <a:pt x="2553" y="2098"/>
                  </a:cubicBezTo>
                  <a:lnTo>
                    <a:pt x="2553" y="1"/>
                  </a:lnTo>
                  <a:lnTo>
                    <a:pt x="2097" y="1"/>
                  </a:lnTo>
                  <a:lnTo>
                    <a:pt x="2097" y="2037"/>
                  </a:lnTo>
                  <a:cubicBezTo>
                    <a:pt x="2097" y="2402"/>
                    <a:pt x="2037" y="2645"/>
                    <a:pt x="1885" y="2797"/>
                  </a:cubicBezTo>
                  <a:cubicBezTo>
                    <a:pt x="1763" y="2949"/>
                    <a:pt x="1550" y="3040"/>
                    <a:pt x="1277" y="3040"/>
                  </a:cubicBezTo>
                  <a:cubicBezTo>
                    <a:pt x="973" y="3040"/>
                    <a:pt x="760" y="2949"/>
                    <a:pt x="638" y="2797"/>
                  </a:cubicBezTo>
                  <a:cubicBezTo>
                    <a:pt x="517" y="2645"/>
                    <a:pt x="456" y="2402"/>
                    <a:pt x="456" y="2037"/>
                  </a:cubicBezTo>
                  <a:lnTo>
                    <a:pt x="456" y="1"/>
                  </a:ln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6"/>
            <p:cNvSpPr/>
            <p:nvPr/>
          </p:nvSpPr>
          <p:spPr>
            <a:xfrm>
              <a:off x="3260228" y="2277675"/>
              <a:ext cx="70675" cy="83625"/>
            </a:xfrm>
            <a:custGeom>
              <a:rect b="b" l="l" r="r" t="t"/>
              <a:pathLst>
                <a:path extrusionOk="0" h="3345" w="2827">
                  <a:moveTo>
                    <a:pt x="0" y="1"/>
                  </a:moveTo>
                  <a:lnTo>
                    <a:pt x="1185" y="1764"/>
                  </a:lnTo>
                  <a:lnTo>
                    <a:pt x="1185" y="3344"/>
                  </a:lnTo>
                  <a:lnTo>
                    <a:pt x="1641" y="3344"/>
                  </a:lnTo>
                  <a:lnTo>
                    <a:pt x="1641" y="1764"/>
                  </a:lnTo>
                  <a:lnTo>
                    <a:pt x="2827" y="1"/>
                  </a:lnTo>
                  <a:lnTo>
                    <a:pt x="2341" y="1"/>
                  </a:lnTo>
                  <a:lnTo>
                    <a:pt x="1429" y="1368"/>
                  </a:lnTo>
                  <a:lnTo>
                    <a:pt x="486" y="1"/>
                  </a:lnTo>
                  <a:close/>
                </a:path>
              </a:pathLst>
            </a:custGeom>
            <a:solidFill>
              <a:srgbClr val="476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9" name="Google Shape;3099;p86"/>
          <p:cNvGrpSpPr/>
          <p:nvPr/>
        </p:nvGrpSpPr>
        <p:grpSpPr>
          <a:xfrm rot="-2700000">
            <a:off x="7245136" y="1254580"/>
            <a:ext cx="1178942" cy="959289"/>
            <a:chOff x="481275" y="890825"/>
            <a:chExt cx="1708275" cy="1390000"/>
          </a:xfrm>
        </p:grpSpPr>
        <p:sp>
          <p:nvSpPr>
            <p:cNvPr id="3100" name="Google Shape;3100;p86"/>
            <p:cNvSpPr/>
            <p:nvPr/>
          </p:nvSpPr>
          <p:spPr>
            <a:xfrm>
              <a:off x="481275" y="891650"/>
              <a:ext cx="1147475" cy="1389175"/>
            </a:xfrm>
            <a:custGeom>
              <a:rect b="b" l="l" r="r" t="t"/>
              <a:pathLst>
                <a:path extrusionOk="0" h="55567" w="45899">
                  <a:moveTo>
                    <a:pt x="37205" y="0"/>
                  </a:moveTo>
                  <a:cubicBezTo>
                    <a:pt x="13040" y="1307"/>
                    <a:pt x="1" y="26596"/>
                    <a:pt x="14408" y="43983"/>
                  </a:cubicBezTo>
                  <a:cubicBezTo>
                    <a:pt x="21136" y="51974"/>
                    <a:pt x="30147" y="55566"/>
                    <a:pt x="38857" y="55566"/>
                  </a:cubicBezTo>
                  <a:cubicBezTo>
                    <a:pt x="41244" y="55566"/>
                    <a:pt x="43609" y="55296"/>
                    <a:pt x="45898" y="54773"/>
                  </a:cubicBezTo>
                  <a:lnTo>
                    <a:pt x="42494" y="43010"/>
                  </a:lnTo>
                  <a:cubicBezTo>
                    <a:pt x="41180" y="43315"/>
                    <a:pt x="39825" y="43473"/>
                    <a:pt x="38458" y="43473"/>
                  </a:cubicBezTo>
                  <a:cubicBezTo>
                    <a:pt x="33562" y="43473"/>
                    <a:pt x="28521" y="41452"/>
                    <a:pt x="24743" y="36961"/>
                  </a:cubicBezTo>
                  <a:cubicBezTo>
                    <a:pt x="16597" y="27113"/>
                    <a:pt x="23983" y="12857"/>
                    <a:pt x="37570" y="12098"/>
                  </a:cubicBezTo>
                  <a:lnTo>
                    <a:pt x="37205" y="0"/>
                  </a:ln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6"/>
            <p:cNvSpPr/>
            <p:nvPr/>
          </p:nvSpPr>
          <p:spPr>
            <a:xfrm>
              <a:off x="1627200" y="948625"/>
              <a:ext cx="519025" cy="509150"/>
            </a:xfrm>
            <a:custGeom>
              <a:rect b="b" l="l" r="r" t="t"/>
              <a:pathLst>
                <a:path extrusionOk="0" h="20366" w="20761">
                  <a:moveTo>
                    <a:pt x="5958" y="1"/>
                  </a:moveTo>
                  <a:lnTo>
                    <a:pt x="0" y="11126"/>
                  </a:lnTo>
                  <a:cubicBezTo>
                    <a:pt x="3557" y="12585"/>
                    <a:pt x="6140" y="15259"/>
                    <a:pt x="7994" y="19424"/>
                  </a:cubicBezTo>
                  <a:cubicBezTo>
                    <a:pt x="8116" y="19697"/>
                    <a:pt x="8238" y="20001"/>
                    <a:pt x="8359" y="20366"/>
                  </a:cubicBezTo>
                  <a:lnTo>
                    <a:pt x="20761" y="16323"/>
                  </a:lnTo>
                  <a:cubicBezTo>
                    <a:pt x="20578" y="15776"/>
                    <a:pt x="20396" y="15199"/>
                    <a:pt x="20153" y="14712"/>
                  </a:cubicBezTo>
                  <a:cubicBezTo>
                    <a:pt x="16870" y="7357"/>
                    <a:pt x="12250" y="2584"/>
                    <a:pt x="5958" y="1"/>
                  </a:cubicBezTo>
                  <a:close/>
                </a:path>
              </a:pathLst>
            </a:custGeom>
            <a:solidFill>
              <a:srgbClr val="E86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6"/>
            <p:cNvSpPr/>
            <p:nvPr/>
          </p:nvSpPr>
          <p:spPr>
            <a:xfrm>
              <a:off x="1544375" y="1355925"/>
              <a:ext cx="645175" cy="906575"/>
            </a:xfrm>
            <a:custGeom>
              <a:rect b="b" l="l" r="r" t="t"/>
              <a:pathLst>
                <a:path extrusionOk="0" h="36263" w="25807">
                  <a:moveTo>
                    <a:pt x="24074" y="1"/>
                  </a:moveTo>
                  <a:lnTo>
                    <a:pt x="11672" y="4043"/>
                  </a:lnTo>
                  <a:cubicBezTo>
                    <a:pt x="12614" y="7022"/>
                    <a:pt x="12523" y="11521"/>
                    <a:pt x="11338" y="14773"/>
                  </a:cubicBezTo>
                  <a:cubicBezTo>
                    <a:pt x="9514" y="19910"/>
                    <a:pt x="5076" y="23345"/>
                    <a:pt x="0" y="24469"/>
                  </a:cubicBezTo>
                  <a:lnTo>
                    <a:pt x="3405" y="36263"/>
                  </a:lnTo>
                  <a:cubicBezTo>
                    <a:pt x="12432" y="34196"/>
                    <a:pt x="20244" y="28117"/>
                    <a:pt x="23526" y="19028"/>
                  </a:cubicBezTo>
                  <a:cubicBezTo>
                    <a:pt x="25593" y="13253"/>
                    <a:pt x="25806" y="5320"/>
                    <a:pt x="24074"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6"/>
            <p:cNvSpPr/>
            <p:nvPr/>
          </p:nvSpPr>
          <p:spPr>
            <a:xfrm>
              <a:off x="1411375" y="890825"/>
              <a:ext cx="364775" cy="335950"/>
            </a:xfrm>
            <a:custGeom>
              <a:rect b="b" l="l" r="r" t="t"/>
              <a:pathLst>
                <a:path extrusionOk="0" h="13438" w="14591">
                  <a:moveTo>
                    <a:pt x="1962" y="0"/>
                  </a:moveTo>
                  <a:cubicBezTo>
                    <a:pt x="1301" y="0"/>
                    <a:pt x="647" y="20"/>
                    <a:pt x="1" y="64"/>
                  </a:cubicBezTo>
                  <a:lnTo>
                    <a:pt x="366" y="12191"/>
                  </a:lnTo>
                  <a:cubicBezTo>
                    <a:pt x="845" y="12149"/>
                    <a:pt x="1332" y="12126"/>
                    <a:pt x="1824" y="12126"/>
                  </a:cubicBezTo>
                  <a:cubicBezTo>
                    <a:pt x="2393" y="12126"/>
                    <a:pt x="2971" y="12157"/>
                    <a:pt x="3557" y="12222"/>
                  </a:cubicBezTo>
                  <a:cubicBezTo>
                    <a:pt x="5442" y="12404"/>
                    <a:pt x="7114" y="12799"/>
                    <a:pt x="8633" y="13438"/>
                  </a:cubicBezTo>
                  <a:lnTo>
                    <a:pt x="14591" y="2313"/>
                  </a:lnTo>
                  <a:cubicBezTo>
                    <a:pt x="11916" y="1219"/>
                    <a:pt x="8968" y="519"/>
                    <a:pt x="5655" y="185"/>
                  </a:cubicBezTo>
                  <a:cubicBezTo>
                    <a:pt x="4398" y="67"/>
                    <a:pt x="3168" y="0"/>
                    <a:pt x="19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4" name="Google Shape;3104;p86"/>
          <p:cNvSpPr txBox="1"/>
          <p:nvPr>
            <p:ph idx="3" type="title"/>
          </p:nvPr>
        </p:nvSpPr>
        <p:spPr>
          <a:xfrm>
            <a:off x="4933638" y="3248475"/>
            <a:ext cx="1897500" cy="48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3105" name="Google Shape;3105;p86"/>
          <p:cNvSpPr txBox="1"/>
          <p:nvPr>
            <p:ph idx="2" type="title"/>
          </p:nvPr>
        </p:nvSpPr>
        <p:spPr>
          <a:xfrm>
            <a:off x="1967613" y="3248475"/>
            <a:ext cx="1897500" cy="48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3106" name="Google Shape;3106;p86"/>
          <p:cNvSpPr txBox="1"/>
          <p:nvPr>
            <p:ph idx="1" type="subTitle"/>
          </p:nvPr>
        </p:nvSpPr>
        <p:spPr>
          <a:xfrm>
            <a:off x="4933805" y="3545875"/>
            <a:ext cx="1897200" cy="92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3107" name="Google Shape;3107;p8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pic>
        <p:nvPicPr>
          <p:cNvPr id="3108" name="Google Shape;3108;p86"/>
          <p:cNvPicPr preferRelativeResize="0"/>
          <p:nvPr/>
        </p:nvPicPr>
        <p:blipFill rotWithShape="1">
          <a:blip r:embed="rId3">
            <a:alphaModFix/>
          </a:blip>
          <a:srcRect b="0" l="21420" r="11930" t="0"/>
          <a:stretch/>
        </p:blipFill>
        <p:spPr>
          <a:xfrm>
            <a:off x="2060525" y="1353442"/>
            <a:ext cx="1711683" cy="1711696"/>
          </a:xfrm>
          <a:prstGeom prst="rect">
            <a:avLst/>
          </a:prstGeom>
          <a:noFill/>
          <a:ln>
            <a:noFill/>
          </a:ln>
        </p:spPr>
      </p:pic>
      <p:pic>
        <p:nvPicPr>
          <p:cNvPr id="3109" name="Google Shape;3109;p86"/>
          <p:cNvPicPr preferRelativeResize="0"/>
          <p:nvPr/>
        </p:nvPicPr>
        <p:blipFill rotWithShape="1">
          <a:blip r:embed="rId4">
            <a:alphaModFix/>
          </a:blip>
          <a:srcRect b="10860" l="32794" r="12584" t="9344"/>
          <a:stretch/>
        </p:blipFill>
        <p:spPr>
          <a:xfrm>
            <a:off x="5026544" y="1353454"/>
            <a:ext cx="1711688" cy="1711695"/>
          </a:xfrm>
          <a:prstGeom prst="rect">
            <a:avLst/>
          </a:prstGeom>
          <a:noFill/>
          <a:ln>
            <a:noFill/>
          </a:ln>
        </p:spPr>
      </p:pic>
      <p:grpSp>
        <p:nvGrpSpPr>
          <p:cNvPr id="3110" name="Google Shape;3110;p86"/>
          <p:cNvGrpSpPr/>
          <p:nvPr/>
        </p:nvGrpSpPr>
        <p:grpSpPr>
          <a:xfrm>
            <a:off x="-374559" y="2689961"/>
            <a:ext cx="1446976" cy="2399961"/>
            <a:chOff x="2267775" y="2760875"/>
            <a:chExt cx="1231050" cy="2041825"/>
          </a:xfrm>
        </p:grpSpPr>
        <p:sp>
          <p:nvSpPr>
            <p:cNvPr id="3111" name="Google Shape;3111;p86"/>
            <p:cNvSpPr/>
            <p:nvPr/>
          </p:nvSpPr>
          <p:spPr>
            <a:xfrm>
              <a:off x="3042125" y="2760875"/>
              <a:ext cx="456700" cy="734175"/>
            </a:xfrm>
            <a:custGeom>
              <a:rect b="b" l="l" r="r" t="t"/>
              <a:pathLst>
                <a:path extrusionOk="0" h="29367" w="18268">
                  <a:moveTo>
                    <a:pt x="11557" y="1"/>
                  </a:moveTo>
                  <a:cubicBezTo>
                    <a:pt x="10946" y="1"/>
                    <a:pt x="10297" y="395"/>
                    <a:pt x="9909" y="1342"/>
                  </a:cubicBezTo>
                  <a:lnTo>
                    <a:pt x="4104" y="15780"/>
                  </a:lnTo>
                  <a:lnTo>
                    <a:pt x="3800" y="13378"/>
                  </a:lnTo>
                  <a:cubicBezTo>
                    <a:pt x="3800" y="13378"/>
                    <a:pt x="4377" y="12011"/>
                    <a:pt x="4863" y="10369"/>
                  </a:cubicBezTo>
                  <a:cubicBezTo>
                    <a:pt x="5350" y="8728"/>
                    <a:pt x="3769" y="8029"/>
                    <a:pt x="3769" y="8029"/>
                  </a:cubicBezTo>
                  <a:cubicBezTo>
                    <a:pt x="3769" y="8029"/>
                    <a:pt x="942" y="11615"/>
                    <a:pt x="578" y="12345"/>
                  </a:cubicBezTo>
                  <a:cubicBezTo>
                    <a:pt x="183" y="13074"/>
                    <a:pt x="0" y="17603"/>
                    <a:pt x="183" y="18880"/>
                  </a:cubicBezTo>
                  <a:cubicBezTo>
                    <a:pt x="395" y="20187"/>
                    <a:pt x="3526" y="27330"/>
                    <a:pt x="3526" y="27330"/>
                  </a:cubicBezTo>
                  <a:lnTo>
                    <a:pt x="13465" y="29366"/>
                  </a:lnTo>
                  <a:cubicBezTo>
                    <a:pt x="13465" y="29366"/>
                    <a:pt x="16140" y="24959"/>
                    <a:pt x="17204" y="21646"/>
                  </a:cubicBezTo>
                  <a:cubicBezTo>
                    <a:pt x="18268" y="18394"/>
                    <a:pt x="17964" y="16175"/>
                    <a:pt x="17964" y="16175"/>
                  </a:cubicBezTo>
                  <a:cubicBezTo>
                    <a:pt x="17884" y="14540"/>
                    <a:pt x="17307" y="13827"/>
                    <a:pt x="16276" y="13827"/>
                  </a:cubicBezTo>
                  <a:cubicBezTo>
                    <a:pt x="16137" y="13827"/>
                    <a:pt x="15991" y="13839"/>
                    <a:pt x="15836" y="13865"/>
                  </a:cubicBezTo>
                  <a:cubicBezTo>
                    <a:pt x="16151" y="11463"/>
                    <a:pt x="15497" y="10325"/>
                    <a:pt x="13875" y="10325"/>
                  </a:cubicBezTo>
                  <a:cubicBezTo>
                    <a:pt x="13773" y="10325"/>
                    <a:pt x="13667" y="10330"/>
                    <a:pt x="13557" y="10339"/>
                  </a:cubicBezTo>
                  <a:cubicBezTo>
                    <a:pt x="13683" y="8540"/>
                    <a:pt x="13472" y="7649"/>
                    <a:pt x="12095" y="7649"/>
                  </a:cubicBezTo>
                  <a:cubicBezTo>
                    <a:pt x="11820" y="7649"/>
                    <a:pt x="11499" y="7684"/>
                    <a:pt x="11125" y="7755"/>
                  </a:cubicBezTo>
                  <a:lnTo>
                    <a:pt x="12918" y="2557"/>
                  </a:lnTo>
                  <a:cubicBezTo>
                    <a:pt x="13488" y="1095"/>
                    <a:pt x="12574" y="1"/>
                    <a:pt x="11557"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6"/>
            <p:cNvSpPr/>
            <p:nvPr/>
          </p:nvSpPr>
          <p:spPr>
            <a:xfrm>
              <a:off x="3114300" y="3153075"/>
              <a:ext cx="35750" cy="71450"/>
            </a:xfrm>
            <a:custGeom>
              <a:rect b="b" l="l" r="r" t="t"/>
              <a:pathLst>
                <a:path extrusionOk="0" h="2858" w="1430">
                  <a:moveTo>
                    <a:pt x="1065" y="0"/>
                  </a:moveTo>
                  <a:lnTo>
                    <a:pt x="1" y="2706"/>
                  </a:lnTo>
                  <a:lnTo>
                    <a:pt x="365" y="2858"/>
                  </a:lnTo>
                  <a:lnTo>
                    <a:pt x="1429" y="122"/>
                  </a:lnTo>
                  <a:lnTo>
                    <a:pt x="10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6"/>
            <p:cNvSpPr/>
            <p:nvPr/>
          </p:nvSpPr>
          <p:spPr>
            <a:xfrm>
              <a:off x="3268575" y="2952450"/>
              <a:ext cx="56250" cy="139850"/>
            </a:xfrm>
            <a:custGeom>
              <a:rect b="b" l="l" r="r" t="t"/>
              <a:pathLst>
                <a:path extrusionOk="0" h="5594" w="2250">
                  <a:moveTo>
                    <a:pt x="1885" y="1"/>
                  </a:moveTo>
                  <a:lnTo>
                    <a:pt x="0" y="5472"/>
                  </a:lnTo>
                  <a:lnTo>
                    <a:pt x="365" y="5594"/>
                  </a:lnTo>
                  <a:lnTo>
                    <a:pt x="2249" y="123"/>
                  </a:lnTo>
                  <a:lnTo>
                    <a:pt x="188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6"/>
            <p:cNvSpPr/>
            <p:nvPr/>
          </p:nvSpPr>
          <p:spPr>
            <a:xfrm>
              <a:off x="3352150" y="3017050"/>
              <a:ext cx="33450" cy="98800"/>
            </a:xfrm>
            <a:custGeom>
              <a:rect b="b" l="l" r="r" t="t"/>
              <a:pathLst>
                <a:path extrusionOk="0" h="3952" w="1338">
                  <a:moveTo>
                    <a:pt x="973" y="1"/>
                  </a:moveTo>
                  <a:lnTo>
                    <a:pt x="1" y="3830"/>
                  </a:lnTo>
                  <a:lnTo>
                    <a:pt x="365" y="3952"/>
                  </a:lnTo>
                  <a:lnTo>
                    <a:pt x="1338" y="92"/>
                  </a:lnTo>
                  <a:lnTo>
                    <a:pt x="97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6"/>
            <p:cNvSpPr/>
            <p:nvPr/>
          </p:nvSpPr>
          <p:spPr>
            <a:xfrm>
              <a:off x="3426625" y="3105950"/>
              <a:ext cx="15975" cy="38025"/>
            </a:xfrm>
            <a:custGeom>
              <a:rect b="b" l="l" r="r" t="t"/>
              <a:pathLst>
                <a:path extrusionOk="0" h="1521" w="639">
                  <a:moveTo>
                    <a:pt x="274" y="1"/>
                  </a:moveTo>
                  <a:lnTo>
                    <a:pt x="0" y="1460"/>
                  </a:lnTo>
                  <a:lnTo>
                    <a:pt x="396" y="1521"/>
                  </a:lnTo>
                  <a:lnTo>
                    <a:pt x="639" y="62"/>
                  </a:lnTo>
                  <a:lnTo>
                    <a:pt x="27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6"/>
            <p:cNvSpPr/>
            <p:nvPr/>
          </p:nvSpPr>
          <p:spPr>
            <a:xfrm>
              <a:off x="3061875" y="3374950"/>
              <a:ext cx="352625" cy="174050"/>
            </a:xfrm>
            <a:custGeom>
              <a:rect b="b" l="l" r="r" t="t"/>
              <a:pathLst>
                <a:path extrusionOk="0" h="6962" w="14105">
                  <a:moveTo>
                    <a:pt x="2954" y="1"/>
                  </a:moveTo>
                  <a:cubicBezTo>
                    <a:pt x="2299" y="1"/>
                    <a:pt x="1778" y="58"/>
                    <a:pt x="1459" y="183"/>
                  </a:cubicBezTo>
                  <a:cubicBezTo>
                    <a:pt x="852" y="852"/>
                    <a:pt x="0" y="4165"/>
                    <a:pt x="0" y="4165"/>
                  </a:cubicBezTo>
                  <a:lnTo>
                    <a:pt x="13618" y="6961"/>
                  </a:lnTo>
                  <a:cubicBezTo>
                    <a:pt x="13618" y="6961"/>
                    <a:pt x="14104" y="3284"/>
                    <a:pt x="13800" y="2767"/>
                  </a:cubicBezTo>
                  <a:cubicBezTo>
                    <a:pt x="12365" y="1332"/>
                    <a:pt x="6112" y="1"/>
                    <a:pt x="2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6"/>
            <p:cNvSpPr/>
            <p:nvPr/>
          </p:nvSpPr>
          <p:spPr>
            <a:xfrm>
              <a:off x="2267775" y="3348200"/>
              <a:ext cx="1147475" cy="1454500"/>
            </a:xfrm>
            <a:custGeom>
              <a:rect b="b" l="l" r="r" t="t"/>
              <a:pathLst>
                <a:path extrusionOk="0" h="58180" w="45899">
                  <a:moveTo>
                    <a:pt x="8087" y="1"/>
                  </a:moveTo>
                  <a:cubicBezTo>
                    <a:pt x="1066" y="1"/>
                    <a:pt x="1" y="31102"/>
                    <a:pt x="1" y="31102"/>
                  </a:cubicBezTo>
                  <a:cubicBezTo>
                    <a:pt x="1" y="31102"/>
                    <a:pt x="20411" y="58180"/>
                    <a:pt x="32647" y="58180"/>
                  </a:cubicBezTo>
                  <a:cubicBezTo>
                    <a:pt x="32966" y="58180"/>
                    <a:pt x="33280" y="58161"/>
                    <a:pt x="33588" y="58123"/>
                  </a:cubicBezTo>
                  <a:cubicBezTo>
                    <a:pt x="45716" y="56664"/>
                    <a:pt x="45199" y="22165"/>
                    <a:pt x="45898" y="6755"/>
                  </a:cubicBezTo>
                  <a:cubicBezTo>
                    <a:pt x="42941" y="5089"/>
                    <a:pt x="35453" y="3885"/>
                    <a:pt x="32302" y="3885"/>
                  </a:cubicBezTo>
                  <a:cubicBezTo>
                    <a:pt x="32117" y="3885"/>
                    <a:pt x="31948" y="3889"/>
                    <a:pt x="31795" y="3898"/>
                  </a:cubicBezTo>
                  <a:cubicBezTo>
                    <a:pt x="29728" y="9703"/>
                    <a:pt x="27631" y="16026"/>
                    <a:pt x="25837" y="22378"/>
                  </a:cubicBezTo>
                  <a:cubicBezTo>
                    <a:pt x="20670" y="13442"/>
                    <a:pt x="14834" y="4506"/>
                    <a:pt x="10244" y="889"/>
                  </a:cubicBezTo>
                  <a:cubicBezTo>
                    <a:pt x="9469" y="279"/>
                    <a:pt x="8752" y="1"/>
                    <a:pt x="8087" y="1"/>
                  </a:cubicBezTo>
                  <a:close/>
                </a:path>
              </a:pathLst>
            </a:custGeom>
            <a:solidFill>
              <a:srgbClr val="7DB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6"/>
            <p:cNvSpPr/>
            <p:nvPr/>
          </p:nvSpPr>
          <p:spPr>
            <a:xfrm>
              <a:off x="2908375" y="3903850"/>
              <a:ext cx="189250" cy="316900"/>
            </a:xfrm>
            <a:custGeom>
              <a:rect b="b" l="l" r="r" t="t"/>
              <a:pathLst>
                <a:path extrusionOk="0" h="12676" w="7570">
                  <a:moveTo>
                    <a:pt x="335" y="0"/>
                  </a:moveTo>
                  <a:lnTo>
                    <a:pt x="1" y="183"/>
                  </a:lnTo>
                  <a:lnTo>
                    <a:pt x="7235" y="12675"/>
                  </a:lnTo>
                  <a:lnTo>
                    <a:pt x="7569" y="12493"/>
                  </a:lnTo>
                  <a:lnTo>
                    <a:pt x="33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6"/>
            <p:cNvSpPr/>
            <p:nvPr/>
          </p:nvSpPr>
          <p:spPr>
            <a:xfrm>
              <a:off x="3369625" y="3454000"/>
              <a:ext cx="26625" cy="26600"/>
            </a:xfrm>
            <a:custGeom>
              <a:rect b="b" l="l" r="r" t="t"/>
              <a:pathLst>
                <a:path extrusionOk="0" h="1064" w="1065">
                  <a:moveTo>
                    <a:pt x="548" y="0"/>
                  </a:moveTo>
                  <a:cubicBezTo>
                    <a:pt x="244" y="0"/>
                    <a:pt x="1" y="243"/>
                    <a:pt x="1" y="547"/>
                  </a:cubicBezTo>
                  <a:cubicBezTo>
                    <a:pt x="1" y="821"/>
                    <a:pt x="244" y="1064"/>
                    <a:pt x="548" y="1064"/>
                  </a:cubicBezTo>
                  <a:cubicBezTo>
                    <a:pt x="821" y="1064"/>
                    <a:pt x="1065" y="821"/>
                    <a:pt x="1065" y="547"/>
                  </a:cubicBezTo>
                  <a:cubicBezTo>
                    <a:pt x="1065" y="243"/>
                    <a:pt x="821" y="0"/>
                    <a:pt x="548"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0" name="Google Shape;3120;p86"/>
          <p:cNvGrpSpPr/>
          <p:nvPr/>
        </p:nvGrpSpPr>
        <p:grpSpPr>
          <a:xfrm flipH="1">
            <a:off x="8081816" y="1371774"/>
            <a:ext cx="1446976" cy="2399961"/>
            <a:chOff x="2267775" y="2760875"/>
            <a:chExt cx="1231050" cy="2041825"/>
          </a:xfrm>
        </p:grpSpPr>
        <p:sp>
          <p:nvSpPr>
            <p:cNvPr id="3121" name="Google Shape;3121;p86"/>
            <p:cNvSpPr/>
            <p:nvPr/>
          </p:nvSpPr>
          <p:spPr>
            <a:xfrm>
              <a:off x="3042125" y="2760875"/>
              <a:ext cx="456700" cy="734175"/>
            </a:xfrm>
            <a:custGeom>
              <a:rect b="b" l="l" r="r" t="t"/>
              <a:pathLst>
                <a:path extrusionOk="0" h="29367" w="18268">
                  <a:moveTo>
                    <a:pt x="11557" y="1"/>
                  </a:moveTo>
                  <a:cubicBezTo>
                    <a:pt x="10946" y="1"/>
                    <a:pt x="10297" y="395"/>
                    <a:pt x="9909" y="1342"/>
                  </a:cubicBezTo>
                  <a:lnTo>
                    <a:pt x="4104" y="15780"/>
                  </a:lnTo>
                  <a:lnTo>
                    <a:pt x="3800" y="13378"/>
                  </a:lnTo>
                  <a:cubicBezTo>
                    <a:pt x="3800" y="13378"/>
                    <a:pt x="4377" y="12011"/>
                    <a:pt x="4863" y="10369"/>
                  </a:cubicBezTo>
                  <a:cubicBezTo>
                    <a:pt x="5350" y="8728"/>
                    <a:pt x="3769" y="8029"/>
                    <a:pt x="3769" y="8029"/>
                  </a:cubicBezTo>
                  <a:cubicBezTo>
                    <a:pt x="3769" y="8029"/>
                    <a:pt x="942" y="11615"/>
                    <a:pt x="578" y="12345"/>
                  </a:cubicBezTo>
                  <a:cubicBezTo>
                    <a:pt x="183" y="13074"/>
                    <a:pt x="0" y="17603"/>
                    <a:pt x="183" y="18880"/>
                  </a:cubicBezTo>
                  <a:cubicBezTo>
                    <a:pt x="395" y="20187"/>
                    <a:pt x="3526" y="27330"/>
                    <a:pt x="3526" y="27330"/>
                  </a:cubicBezTo>
                  <a:lnTo>
                    <a:pt x="13465" y="29366"/>
                  </a:lnTo>
                  <a:cubicBezTo>
                    <a:pt x="13465" y="29366"/>
                    <a:pt x="16140" y="24959"/>
                    <a:pt x="17204" y="21646"/>
                  </a:cubicBezTo>
                  <a:cubicBezTo>
                    <a:pt x="18268" y="18394"/>
                    <a:pt x="17964" y="16175"/>
                    <a:pt x="17964" y="16175"/>
                  </a:cubicBezTo>
                  <a:cubicBezTo>
                    <a:pt x="17884" y="14540"/>
                    <a:pt x="17307" y="13827"/>
                    <a:pt x="16276" y="13827"/>
                  </a:cubicBezTo>
                  <a:cubicBezTo>
                    <a:pt x="16137" y="13827"/>
                    <a:pt x="15991" y="13839"/>
                    <a:pt x="15836" y="13865"/>
                  </a:cubicBezTo>
                  <a:cubicBezTo>
                    <a:pt x="16151" y="11463"/>
                    <a:pt x="15497" y="10325"/>
                    <a:pt x="13875" y="10325"/>
                  </a:cubicBezTo>
                  <a:cubicBezTo>
                    <a:pt x="13773" y="10325"/>
                    <a:pt x="13667" y="10330"/>
                    <a:pt x="13557" y="10339"/>
                  </a:cubicBezTo>
                  <a:cubicBezTo>
                    <a:pt x="13683" y="8540"/>
                    <a:pt x="13472" y="7649"/>
                    <a:pt x="12095" y="7649"/>
                  </a:cubicBezTo>
                  <a:cubicBezTo>
                    <a:pt x="11820" y="7649"/>
                    <a:pt x="11499" y="7684"/>
                    <a:pt x="11125" y="7755"/>
                  </a:cubicBezTo>
                  <a:lnTo>
                    <a:pt x="12918" y="2557"/>
                  </a:lnTo>
                  <a:cubicBezTo>
                    <a:pt x="13488" y="1095"/>
                    <a:pt x="12574" y="1"/>
                    <a:pt x="11557" y="1"/>
                  </a:cubicBez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6"/>
            <p:cNvSpPr/>
            <p:nvPr/>
          </p:nvSpPr>
          <p:spPr>
            <a:xfrm>
              <a:off x="3114300" y="3153075"/>
              <a:ext cx="35750" cy="71450"/>
            </a:xfrm>
            <a:custGeom>
              <a:rect b="b" l="l" r="r" t="t"/>
              <a:pathLst>
                <a:path extrusionOk="0" h="2858" w="1430">
                  <a:moveTo>
                    <a:pt x="1065" y="0"/>
                  </a:moveTo>
                  <a:lnTo>
                    <a:pt x="1" y="2706"/>
                  </a:lnTo>
                  <a:lnTo>
                    <a:pt x="365" y="2858"/>
                  </a:lnTo>
                  <a:lnTo>
                    <a:pt x="1429" y="122"/>
                  </a:lnTo>
                  <a:lnTo>
                    <a:pt x="106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6"/>
            <p:cNvSpPr/>
            <p:nvPr/>
          </p:nvSpPr>
          <p:spPr>
            <a:xfrm>
              <a:off x="3268575" y="2952450"/>
              <a:ext cx="56250" cy="139850"/>
            </a:xfrm>
            <a:custGeom>
              <a:rect b="b" l="l" r="r" t="t"/>
              <a:pathLst>
                <a:path extrusionOk="0" h="5594" w="2250">
                  <a:moveTo>
                    <a:pt x="1885" y="1"/>
                  </a:moveTo>
                  <a:lnTo>
                    <a:pt x="0" y="5472"/>
                  </a:lnTo>
                  <a:lnTo>
                    <a:pt x="365" y="5594"/>
                  </a:lnTo>
                  <a:lnTo>
                    <a:pt x="2249" y="123"/>
                  </a:lnTo>
                  <a:lnTo>
                    <a:pt x="1885"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6"/>
            <p:cNvSpPr/>
            <p:nvPr/>
          </p:nvSpPr>
          <p:spPr>
            <a:xfrm>
              <a:off x="3352150" y="3017050"/>
              <a:ext cx="33450" cy="98800"/>
            </a:xfrm>
            <a:custGeom>
              <a:rect b="b" l="l" r="r" t="t"/>
              <a:pathLst>
                <a:path extrusionOk="0" h="3952" w="1338">
                  <a:moveTo>
                    <a:pt x="973" y="1"/>
                  </a:moveTo>
                  <a:lnTo>
                    <a:pt x="1" y="3830"/>
                  </a:lnTo>
                  <a:lnTo>
                    <a:pt x="365" y="3952"/>
                  </a:lnTo>
                  <a:lnTo>
                    <a:pt x="1338" y="92"/>
                  </a:lnTo>
                  <a:lnTo>
                    <a:pt x="97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6"/>
            <p:cNvSpPr/>
            <p:nvPr/>
          </p:nvSpPr>
          <p:spPr>
            <a:xfrm>
              <a:off x="3426625" y="3105950"/>
              <a:ext cx="15975" cy="38025"/>
            </a:xfrm>
            <a:custGeom>
              <a:rect b="b" l="l" r="r" t="t"/>
              <a:pathLst>
                <a:path extrusionOk="0" h="1521" w="639">
                  <a:moveTo>
                    <a:pt x="274" y="1"/>
                  </a:moveTo>
                  <a:lnTo>
                    <a:pt x="0" y="1460"/>
                  </a:lnTo>
                  <a:lnTo>
                    <a:pt x="396" y="1521"/>
                  </a:lnTo>
                  <a:lnTo>
                    <a:pt x="639" y="62"/>
                  </a:lnTo>
                  <a:lnTo>
                    <a:pt x="274"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6"/>
            <p:cNvSpPr/>
            <p:nvPr/>
          </p:nvSpPr>
          <p:spPr>
            <a:xfrm>
              <a:off x="3061875" y="3374950"/>
              <a:ext cx="352625" cy="174050"/>
            </a:xfrm>
            <a:custGeom>
              <a:rect b="b" l="l" r="r" t="t"/>
              <a:pathLst>
                <a:path extrusionOk="0" h="6962" w="14105">
                  <a:moveTo>
                    <a:pt x="2954" y="1"/>
                  </a:moveTo>
                  <a:cubicBezTo>
                    <a:pt x="2299" y="1"/>
                    <a:pt x="1778" y="58"/>
                    <a:pt x="1459" y="183"/>
                  </a:cubicBezTo>
                  <a:cubicBezTo>
                    <a:pt x="852" y="852"/>
                    <a:pt x="0" y="4165"/>
                    <a:pt x="0" y="4165"/>
                  </a:cubicBezTo>
                  <a:lnTo>
                    <a:pt x="13618" y="6961"/>
                  </a:lnTo>
                  <a:cubicBezTo>
                    <a:pt x="13618" y="6961"/>
                    <a:pt x="14104" y="3284"/>
                    <a:pt x="13800" y="2767"/>
                  </a:cubicBezTo>
                  <a:cubicBezTo>
                    <a:pt x="12365" y="1332"/>
                    <a:pt x="611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6"/>
            <p:cNvSpPr/>
            <p:nvPr/>
          </p:nvSpPr>
          <p:spPr>
            <a:xfrm>
              <a:off x="2267775" y="3348200"/>
              <a:ext cx="1147475" cy="1454500"/>
            </a:xfrm>
            <a:custGeom>
              <a:rect b="b" l="l" r="r" t="t"/>
              <a:pathLst>
                <a:path extrusionOk="0" h="58180" w="45899">
                  <a:moveTo>
                    <a:pt x="8087" y="1"/>
                  </a:moveTo>
                  <a:cubicBezTo>
                    <a:pt x="1066" y="1"/>
                    <a:pt x="1" y="31102"/>
                    <a:pt x="1" y="31102"/>
                  </a:cubicBezTo>
                  <a:cubicBezTo>
                    <a:pt x="1" y="31102"/>
                    <a:pt x="20411" y="58180"/>
                    <a:pt x="32647" y="58180"/>
                  </a:cubicBezTo>
                  <a:cubicBezTo>
                    <a:pt x="32966" y="58180"/>
                    <a:pt x="33280" y="58161"/>
                    <a:pt x="33588" y="58123"/>
                  </a:cubicBezTo>
                  <a:cubicBezTo>
                    <a:pt x="45716" y="56664"/>
                    <a:pt x="45199" y="22165"/>
                    <a:pt x="45898" y="6755"/>
                  </a:cubicBezTo>
                  <a:cubicBezTo>
                    <a:pt x="42941" y="5089"/>
                    <a:pt x="35453" y="3885"/>
                    <a:pt x="32302" y="3885"/>
                  </a:cubicBezTo>
                  <a:cubicBezTo>
                    <a:pt x="32117" y="3885"/>
                    <a:pt x="31948" y="3889"/>
                    <a:pt x="31795" y="3898"/>
                  </a:cubicBezTo>
                  <a:cubicBezTo>
                    <a:pt x="29728" y="9703"/>
                    <a:pt x="27631" y="16026"/>
                    <a:pt x="25837" y="22378"/>
                  </a:cubicBezTo>
                  <a:cubicBezTo>
                    <a:pt x="20670" y="13442"/>
                    <a:pt x="14834" y="4506"/>
                    <a:pt x="10244" y="889"/>
                  </a:cubicBezTo>
                  <a:cubicBezTo>
                    <a:pt x="9469" y="279"/>
                    <a:pt x="8752" y="1"/>
                    <a:pt x="80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6"/>
            <p:cNvSpPr/>
            <p:nvPr/>
          </p:nvSpPr>
          <p:spPr>
            <a:xfrm>
              <a:off x="2908375" y="3903850"/>
              <a:ext cx="189250" cy="316900"/>
            </a:xfrm>
            <a:custGeom>
              <a:rect b="b" l="l" r="r" t="t"/>
              <a:pathLst>
                <a:path extrusionOk="0" h="12676" w="7570">
                  <a:moveTo>
                    <a:pt x="335" y="0"/>
                  </a:moveTo>
                  <a:lnTo>
                    <a:pt x="1" y="183"/>
                  </a:lnTo>
                  <a:lnTo>
                    <a:pt x="7235" y="12675"/>
                  </a:lnTo>
                  <a:lnTo>
                    <a:pt x="7569" y="12493"/>
                  </a:lnTo>
                  <a:lnTo>
                    <a:pt x="335"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6"/>
            <p:cNvSpPr/>
            <p:nvPr/>
          </p:nvSpPr>
          <p:spPr>
            <a:xfrm>
              <a:off x="3369625" y="3454000"/>
              <a:ext cx="26625" cy="26600"/>
            </a:xfrm>
            <a:custGeom>
              <a:rect b="b" l="l" r="r" t="t"/>
              <a:pathLst>
                <a:path extrusionOk="0" h="1064" w="1065">
                  <a:moveTo>
                    <a:pt x="548" y="0"/>
                  </a:moveTo>
                  <a:cubicBezTo>
                    <a:pt x="244" y="0"/>
                    <a:pt x="1" y="243"/>
                    <a:pt x="1" y="547"/>
                  </a:cubicBezTo>
                  <a:cubicBezTo>
                    <a:pt x="1" y="821"/>
                    <a:pt x="244" y="1064"/>
                    <a:pt x="548" y="1064"/>
                  </a:cubicBezTo>
                  <a:cubicBezTo>
                    <a:pt x="821" y="1064"/>
                    <a:pt x="1065" y="821"/>
                    <a:pt x="1065" y="547"/>
                  </a:cubicBezTo>
                  <a:cubicBezTo>
                    <a:pt x="1065" y="243"/>
                    <a:pt x="821" y="0"/>
                    <a:pt x="548" y="0"/>
                  </a:cubicBezTo>
                  <a:close/>
                </a:path>
              </a:pathLst>
            </a:custGeom>
            <a:solidFill>
              <a:srgbClr val="B3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3" name="Shape 3133"/>
        <p:cNvGrpSpPr/>
        <p:nvPr/>
      </p:nvGrpSpPr>
      <p:grpSpPr>
        <a:xfrm>
          <a:off x="0" y="0"/>
          <a:ext cx="0" cy="0"/>
          <a:chOff x="0" y="0"/>
          <a:chExt cx="0" cy="0"/>
        </a:xfrm>
      </p:grpSpPr>
      <p:sp>
        <p:nvSpPr>
          <p:cNvPr id="3134" name="Google Shape;3134;p87"/>
          <p:cNvSpPr txBox="1"/>
          <p:nvPr>
            <p:ph type="ctrTitle"/>
          </p:nvPr>
        </p:nvSpPr>
        <p:spPr>
          <a:xfrm>
            <a:off x="3538475" y="540000"/>
            <a:ext cx="4892400" cy="134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3135" name="Google Shape;3135;p87"/>
          <p:cNvSpPr txBox="1"/>
          <p:nvPr>
            <p:ph idx="1" type="subTitle"/>
          </p:nvPr>
        </p:nvSpPr>
        <p:spPr>
          <a:xfrm>
            <a:off x="3538475" y="1882194"/>
            <a:ext cx="4892400" cy="39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Do you have an</a:t>
            </a:r>
            <a:r>
              <a:rPr lang="en"/>
              <a:t>y questions?</a:t>
            </a:r>
            <a:endParaRPr/>
          </a:p>
        </p:txBody>
      </p:sp>
      <p:sp>
        <p:nvSpPr>
          <p:cNvPr id="3136" name="Google Shape;3136;p87"/>
          <p:cNvSpPr txBox="1"/>
          <p:nvPr>
            <p:ph idx="2" type="subTitle"/>
          </p:nvPr>
        </p:nvSpPr>
        <p:spPr>
          <a:xfrm>
            <a:off x="3538475" y="2221382"/>
            <a:ext cx="4892400" cy="74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b="1" lang="en"/>
              <a:t>youremail@freepik.com </a:t>
            </a:r>
            <a:endParaRPr b="1"/>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Clr>
                <a:schemeClr val="dk1"/>
              </a:buClr>
              <a:buSzPts val="1100"/>
              <a:buFont typeface="Arial"/>
              <a:buNone/>
            </a:pPr>
            <a:r>
              <a:rPr lang="en"/>
              <a:t>yourwebsite.com</a:t>
            </a:r>
            <a:endParaRPr/>
          </a:p>
        </p:txBody>
      </p:sp>
      <p:sp>
        <p:nvSpPr>
          <p:cNvPr id="3137" name="Google Shape;3137;p87"/>
          <p:cNvSpPr txBox="1"/>
          <p:nvPr>
            <p:ph idx="3" type="subTitle"/>
          </p:nvPr>
        </p:nvSpPr>
        <p:spPr>
          <a:xfrm>
            <a:off x="3538475" y="4141975"/>
            <a:ext cx="4892400" cy="38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Please keep this slide for attribution</a:t>
            </a:r>
            <a:endParaRPr/>
          </a:p>
        </p:txBody>
      </p:sp>
      <p:grpSp>
        <p:nvGrpSpPr>
          <p:cNvPr id="3138" name="Google Shape;3138;p87"/>
          <p:cNvGrpSpPr/>
          <p:nvPr/>
        </p:nvGrpSpPr>
        <p:grpSpPr>
          <a:xfrm>
            <a:off x="791685" y="2286651"/>
            <a:ext cx="2360906" cy="2240406"/>
            <a:chOff x="3916300" y="2959225"/>
            <a:chExt cx="2175750" cy="2064700"/>
          </a:xfrm>
        </p:grpSpPr>
        <p:sp>
          <p:nvSpPr>
            <p:cNvPr id="3139" name="Google Shape;3139;p87"/>
            <p:cNvSpPr/>
            <p:nvPr/>
          </p:nvSpPr>
          <p:spPr>
            <a:xfrm>
              <a:off x="4247375" y="3082975"/>
              <a:ext cx="744725" cy="644800"/>
            </a:xfrm>
            <a:custGeom>
              <a:rect b="b" l="l" r="r" t="t"/>
              <a:pathLst>
                <a:path extrusionOk="0" h="25792" w="29789">
                  <a:moveTo>
                    <a:pt x="15302" y="1"/>
                  </a:moveTo>
                  <a:cubicBezTo>
                    <a:pt x="9652" y="1"/>
                    <a:pt x="4092" y="2910"/>
                    <a:pt x="2335" y="8927"/>
                  </a:cubicBezTo>
                  <a:cubicBezTo>
                    <a:pt x="0" y="16900"/>
                    <a:pt x="5671" y="25339"/>
                    <a:pt x="13743" y="25773"/>
                  </a:cubicBezTo>
                  <a:cubicBezTo>
                    <a:pt x="14016" y="25785"/>
                    <a:pt x="14290" y="25791"/>
                    <a:pt x="14566" y="25791"/>
                  </a:cubicBezTo>
                  <a:cubicBezTo>
                    <a:pt x="18750" y="25791"/>
                    <a:pt x="23271" y="24353"/>
                    <a:pt x="26119" y="21036"/>
                  </a:cubicBezTo>
                  <a:cubicBezTo>
                    <a:pt x="29121" y="17633"/>
                    <a:pt x="29788" y="12563"/>
                    <a:pt x="28321" y="8327"/>
                  </a:cubicBezTo>
                  <a:cubicBezTo>
                    <a:pt x="27487" y="5892"/>
                    <a:pt x="25919" y="3690"/>
                    <a:pt x="23651" y="2322"/>
                  </a:cubicBezTo>
                  <a:cubicBezTo>
                    <a:pt x="21189" y="784"/>
                    <a:pt x="18233" y="1"/>
                    <a:pt x="15302"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7"/>
            <p:cNvSpPr/>
            <p:nvPr/>
          </p:nvSpPr>
          <p:spPr>
            <a:xfrm>
              <a:off x="4309925" y="3136550"/>
              <a:ext cx="622950" cy="537775"/>
            </a:xfrm>
            <a:custGeom>
              <a:rect b="b" l="l" r="r" t="t"/>
              <a:pathLst>
                <a:path extrusionOk="0" h="21511" w="24918">
                  <a:moveTo>
                    <a:pt x="12792" y="0"/>
                  </a:moveTo>
                  <a:cubicBezTo>
                    <a:pt x="8084" y="0"/>
                    <a:pt x="3460" y="2427"/>
                    <a:pt x="1968" y="7451"/>
                  </a:cubicBezTo>
                  <a:cubicBezTo>
                    <a:pt x="0" y="14123"/>
                    <a:pt x="4737" y="21161"/>
                    <a:pt x="11475" y="21495"/>
                  </a:cubicBezTo>
                  <a:cubicBezTo>
                    <a:pt x="11704" y="21505"/>
                    <a:pt x="11935" y="21510"/>
                    <a:pt x="12167" y="21510"/>
                  </a:cubicBezTo>
                  <a:cubicBezTo>
                    <a:pt x="15680" y="21510"/>
                    <a:pt x="19438" y="20314"/>
                    <a:pt x="21816" y="17592"/>
                  </a:cubicBezTo>
                  <a:cubicBezTo>
                    <a:pt x="24351" y="14690"/>
                    <a:pt x="24918" y="10487"/>
                    <a:pt x="23684" y="6951"/>
                  </a:cubicBezTo>
                  <a:cubicBezTo>
                    <a:pt x="22983" y="4916"/>
                    <a:pt x="21682" y="3115"/>
                    <a:pt x="19781" y="1947"/>
                  </a:cubicBezTo>
                  <a:cubicBezTo>
                    <a:pt x="17714" y="657"/>
                    <a:pt x="15242" y="0"/>
                    <a:pt x="12792"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7"/>
            <p:cNvSpPr/>
            <p:nvPr/>
          </p:nvSpPr>
          <p:spPr>
            <a:xfrm>
              <a:off x="4275725" y="3057625"/>
              <a:ext cx="121775" cy="118450"/>
            </a:xfrm>
            <a:custGeom>
              <a:rect b="b" l="l" r="r" t="t"/>
              <a:pathLst>
                <a:path extrusionOk="0" h="4738" w="4871">
                  <a:moveTo>
                    <a:pt x="2102" y="1"/>
                  </a:moveTo>
                  <a:lnTo>
                    <a:pt x="1502" y="2102"/>
                  </a:lnTo>
                  <a:lnTo>
                    <a:pt x="0" y="2636"/>
                  </a:lnTo>
                  <a:lnTo>
                    <a:pt x="1502" y="3170"/>
                  </a:lnTo>
                  <a:lnTo>
                    <a:pt x="2102" y="4737"/>
                  </a:lnTo>
                  <a:lnTo>
                    <a:pt x="2636" y="3170"/>
                  </a:lnTo>
                  <a:lnTo>
                    <a:pt x="4871" y="2636"/>
                  </a:lnTo>
                  <a:lnTo>
                    <a:pt x="2636" y="2102"/>
                  </a:lnTo>
                  <a:lnTo>
                    <a:pt x="2102" y="1"/>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7"/>
            <p:cNvSpPr/>
            <p:nvPr/>
          </p:nvSpPr>
          <p:spPr>
            <a:xfrm>
              <a:off x="4796925" y="3536300"/>
              <a:ext cx="95100" cy="91775"/>
            </a:xfrm>
            <a:custGeom>
              <a:rect b="b" l="l" r="r" t="t"/>
              <a:pathLst>
                <a:path extrusionOk="0" h="3671" w="3804">
                  <a:moveTo>
                    <a:pt x="1635" y="1"/>
                  </a:moveTo>
                  <a:lnTo>
                    <a:pt x="1168" y="1635"/>
                  </a:lnTo>
                  <a:lnTo>
                    <a:pt x="1" y="2036"/>
                  </a:lnTo>
                  <a:lnTo>
                    <a:pt x="1168" y="2503"/>
                  </a:lnTo>
                  <a:lnTo>
                    <a:pt x="1635" y="3670"/>
                  </a:lnTo>
                  <a:lnTo>
                    <a:pt x="2035" y="2503"/>
                  </a:lnTo>
                  <a:lnTo>
                    <a:pt x="3803" y="2036"/>
                  </a:lnTo>
                  <a:lnTo>
                    <a:pt x="2035" y="1635"/>
                  </a:lnTo>
                  <a:lnTo>
                    <a:pt x="1635" y="1"/>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7"/>
            <p:cNvSpPr/>
            <p:nvPr/>
          </p:nvSpPr>
          <p:spPr>
            <a:xfrm>
              <a:off x="4417500" y="3294475"/>
              <a:ext cx="57550" cy="56725"/>
            </a:xfrm>
            <a:custGeom>
              <a:rect b="b" l="l" r="r" t="t"/>
              <a:pathLst>
                <a:path extrusionOk="0" h="2269" w="2302">
                  <a:moveTo>
                    <a:pt x="968" y="0"/>
                  </a:moveTo>
                  <a:lnTo>
                    <a:pt x="701" y="1001"/>
                  </a:lnTo>
                  <a:lnTo>
                    <a:pt x="0" y="1268"/>
                  </a:lnTo>
                  <a:lnTo>
                    <a:pt x="701" y="1501"/>
                  </a:lnTo>
                  <a:lnTo>
                    <a:pt x="968" y="2268"/>
                  </a:lnTo>
                  <a:lnTo>
                    <a:pt x="1268" y="1501"/>
                  </a:lnTo>
                  <a:lnTo>
                    <a:pt x="2302" y="1268"/>
                  </a:lnTo>
                  <a:lnTo>
                    <a:pt x="1268" y="1001"/>
                  </a:lnTo>
                  <a:lnTo>
                    <a:pt x="968"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7"/>
            <p:cNvSpPr/>
            <p:nvPr/>
          </p:nvSpPr>
          <p:spPr>
            <a:xfrm>
              <a:off x="5001250" y="3394550"/>
              <a:ext cx="58400" cy="55050"/>
            </a:xfrm>
            <a:custGeom>
              <a:rect b="b" l="l" r="r" t="t"/>
              <a:pathLst>
                <a:path extrusionOk="0" h="2202" w="2336">
                  <a:moveTo>
                    <a:pt x="1001" y="0"/>
                  </a:moveTo>
                  <a:lnTo>
                    <a:pt x="767" y="967"/>
                  </a:lnTo>
                  <a:lnTo>
                    <a:pt x="0" y="1201"/>
                  </a:lnTo>
                  <a:lnTo>
                    <a:pt x="767" y="1501"/>
                  </a:lnTo>
                  <a:lnTo>
                    <a:pt x="1001" y="2202"/>
                  </a:lnTo>
                  <a:lnTo>
                    <a:pt x="1268" y="1501"/>
                  </a:lnTo>
                  <a:lnTo>
                    <a:pt x="2335" y="1201"/>
                  </a:lnTo>
                  <a:lnTo>
                    <a:pt x="1268" y="967"/>
                  </a:lnTo>
                  <a:lnTo>
                    <a:pt x="1001"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7"/>
            <p:cNvSpPr/>
            <p:nvPr/>
          </p:nvSpPr>
          <p:spPr>
            <a:xfrm>
              <a:off x="4246525" y="3197725"/>
              <a:ext cx="58400" cy="55075"/>
            </a:xfrm>
            <a:custGeom>
              <a:rect b="b" l="l" r="r" t="t"/>
              <a:pathLst>
                <a:path extrusionOk="0" h="2203" w="2336">
                  <a:moveTo>
                    <a:pt x="1002" y="1"/>
                  </a:moveTo>
                  <a:lnTo>
                    <a:pt x="701" y="968"/>
                  </a:lnTo>
                  <a:lnTo>
                    <a:pt x="1" y="1235"/>
                  </a:lnTo>
                  <a:lnTo>
                    <a:pt x="701" y="1502"/>
                  </a:lnTo>
                  <a:lnTo>
                    <a:pt x="1002" y="2202"/>
                  </a:lnTo>
                  <a:lnTo>
                    <a:pt x="1269" y="1502"/>
                  </a:lnTo>
                  <a:lnTo>
                    <a:pt x="2336" y="1235"/>
                  </a:lnTo>
                  <a:lnTo>
                    <a:pt x="1269" y="968"/>
                  </a:lnTo>
                  <a:lnTo>
                    <a:pt x="1002" y="1"/>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7"/>
            <p:cNvSpPr/>
            <p:nvPr/>
          </p:nvSpPr>
          <p:spPr>
            <a:xfrm>
              <a:off x="4558425" y="2959225"/>
              <a:ext cx="20875" cy="92600"/>
            </a:xfrm>
            <a:custGeom>
              <a:rect b="b" l="l" r="r" t="t"/>
              <a:pathLst>
                <a:path extrusionOk="0" h="3704" w="835">
                  <a:moveTo>
                    <a:pt x="401" y="1"/>
                  </a:moveTo>
                  <a:cubicBezTo>
                    <a:pt x="167" y="1"/>
                    <a:pt x="1" y="134"/>
                    <a:pt x="1" y="401"/>
                  </a:cubicBezTo>
                  <a:lnTo>
                    <a:pt x="1" y="3270"/>
                  </a:lnTo>
                  <a:cubicBezTo>
                    <a:pt x="1" y="3536"/>
                    <a:pt x="167" y="3703"/>
                    <a:pt x="401" y="3703"/>
                  </a:cubicBezTo>
                  <a:cubicBezTo>
                    <a:pt x="668" y="3703"/>
                    <a:pt x="834" y="3470"/>
                    <a:pt x="834" y="3270"/>
                  </a:cubicBezTo>
                  <a:lnTo>
                    <a:pt x="834" y="401"/>
                  </a:lnTo>
                  <a:cubicBezTo>
                    <a:pt x="834" y="134"/>
                    <a:pt x="668"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7"/>
            <p:cNvSpPr/>
            <p:nvPr/>
          </p:nvSpPr>
          <p:spPr>
            <a:xfrm>
              <a:off x="5143000" y="3030950"/>
              <a:ext cx="57575" cy="55050"/>
            </a:xfrm>
            <a:custGeom>
              <a:rect b="b" l="l" r="r" t="t"/>
              <a:pathLst>
                <a:path extrusionOk="0" h="2202" w="2303">
                  <a:moveTo>
                    <a:pt x="1002" y="0"/>
                  </a:moveTo>
                  <a:lnTo>
                    <a:pt x="701" y="1001"/>
                  </a:lnTo>
                  <a:lnTo>
                    <a:pt x="1" y="1235"/>
                  </a:lnTo>
                  <a:lnTo>
                    <a:pt x="701" y="1501"/>
                  </a:lnTo>
                  <a:lnTo>
                    <a:pt x="1002" y="2202"/>
                  </a:lnTo>
                  <a:lnTo>
                    <a:pt x="1268" y="1501"/>
                  </a:lnTo>
                  <a:lnTo>
                    <a:pt x="2303" y="1235"/>
                  </a:lnTo>
                  <a:lnTo>
                    <a:pt x="1268" y="1001"/>
                  </a:lnTo>
                  <a:lnTo>
                    <a:pt x="1002" y="0"/>
                  </a:lnTo>
                  <a:close/>
                </a:path>
              </a:pathLst>
            </a:custGeom>
            <a:solidFill>
              <a:srgbClr val="FC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7"/>
            <p:cNvSpPr/>
            <p:nvPr/>
          </p:nvSpPr>
          <p:spPr>
            <a:xfrm>
              <a:off x="3916300" y="3359075"/>
              <a:ext cx="2119050" cy="1664850"/>
            </a:xfrm>
            <a:custGeom>
              <a:rect b="b" l="l" r="r" t="t"/>
              <a:pathLst>
                <a:path extrusionOk="0" h="66594" w="84762">
                  <a:moveTo>
                    <a:pt x="40494" y="0"/>
                  </a:moveTo>
                  <a:cubicBezTo>
                    <a:pt x="22378" y="0"/>
                    <a:pt x="4671" y="1029"/>
                    <a:pt x="3069" y="3320"/>
                  </a:cubicBezTo>
                  <a:cubicBezTo>
                    <a:pt x="1168" y="6389"/>
                    <a:pt x="1" y="61162"/>
                    <a:pt x="3069" y="64164"/>
                  </a:cubicBezTo>
                  <a:cubicBezTo>
                    <a:pt x="4676" y="65719"/>
                    <a:pt x="24433" y="66594"/>
                    <a:pt x="43653" y="66594"/>
                  </a:cubicBezTo>
                  <a:cubicBezTo>
                    <a:pt x="61539" y="66594"/>
                    <a:pt x="78961" y="65836"/>
                    <a:pt x="80858" y="64164"/>
                  </a:cubicBezTo>
                  <a:cubicBezTo>
                    <a:pt x="84761" y="60728"/>
                    <a:pt x="82593" y="6956"/>
                    <a:pt x="80858" y="3320"/>
                  </a:cubicBezTo>
                  <a:cubicBezTo>
                    <a:pt x="80182" y="1205"/>
                    <a:pt x="60098" y="0"/>
                    <a:pt x="404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7"/>
            <p:cNvSpPr/>
            <p:nvPr/>
          </p:nvSpPr>
          <p:spPr>
            <a:xfrm>
              <a:off x="3975500" y="3395375"/>
              <a:ext cx="1987275" cy="1605350"/>
            </a:xfrm>
            <a:custGeom>
              <a:rect b="b" l="l" r="r" t="t"/>
              <a:pathLst>
                <a:path extrusionOk="0" h="64214" w="79491">
                  <a:moveTo>
                    <a:pt x="30189" y="0"/>
                  </a:moveTo>
                  <a:lnTo>
                    <a:pt x="30189" y="434"/>
                  </a:lnTo>
                  <a:lnTo>
                    <a:pt x="31857" y="434"/>
                  </a:lnTo>
                  <a:lnTo>
                    <a:pt x="31857" y="0"/>
                  </a:lnTo>
                  <a:close/>
                  <a:moveTo>
                    <a:pt x="33525" y="0"/>
                  </a:moveTo>
                  <a:lnTo>
                    <a:pt x="33525" y="434"/>
                  </a:lnTo>
                  <a:lnTo>
                    <a:pt x="35193" y="434"/>
                  </a:lnTo>
                  <a:lnTo>
                    <a:pt x="35193" y="0"/>
                  </a:lnTo>
                  <a:close/>
                  <a:moveTo>
                    <a:pt x="36861" y="0"/>
                  </a:moveTo>
                  <a:lnTo>
                    <a:pt x="36861" y="434"/>
                  </a:lnTo>
                  <a:lnTo>
                    <a:pt x="38528" y="434"/>
                  </a:lnTo>
                  <a:lnTo>
                    <a:pt x="38528" y="0"/>
                  </a:lnTo>
                  <a:close/>
                  <a:moveTo>
                    <a:pt x="40196" y="0"/>
                  </a:moveTo>
                  <a:lnTo>
                    <a:pt x="40196" y="434"/>
                  </a:lnTo>
                  <a:lnTo>
                    <a:pt x="41864" y="434"/>
                  </a:lnTo>
                  <a:lnTo>
                    <a:pt x="41864" y="0"/>
                  </a:lnTo>
                  <a:close/>
                  <a:moveTo>
                    <a:pt x="43532" y="0"/>
                  </a:moveTo>
                  <a:lnTo>
                    <a:pt x="43532" y="434"/>
                  </a:lnTo>
                  <a:cubicBezTo>
                    <a:pt x="44066" y="467"/>
                    <a:pt x="44666" y="467"/>
                    <a:pt x="45200" y="467"/>
                  </a:cubicBezTo>
                  <a:lnTo>
                    <a:pt x="45200" y="67"/>
                  </a:lnTo>
                  <a:cubicBezTo>
                    <a:pt x="44666" y="0"/>
                    <a:pt x="44066" y="0"/>
                    <a:pt x="43532" y="0"/>
                  </a:cubicBezTo>
                  <a:close/>
                  <a:moveTo>
                    <a:pt x="28555" y="67"/>
                  </a:moveTo>
                  <a:cubicBezTo>
                    <a:pt x="28021" y="100"/>
                    <a:pt x="27454" y="100"/>
                    <a:pt x="26887" y="100"/>
                  </a:cubicBezTo>
                  <a:lnTo>
                    <a:pt x="26887" y="501"/>
                  </a:lnTo>
                  <a:cubicBezTo>
                    <a:pt x="27454" y="467"/>
                    <a:pt x="27988" y="467"/>
                    <a:pt x="28555" y="467"/>
                  </a:cubicBezTo>
                  <a:lnTo>
                    <a:pt x="28555" y="67"/>
                  </a:lnTo>
                  <a:close/>
                  <a:moveTo>
                    <a:pt x="46834" y="67"/>
                  </a:moveTo>
                  <a:lnTo>
                    <a:pt x="46834" y="467"/>
                  </a:lnTo>
                  <a:cubicBezTo>
                    <a:pt x="47368" y="467"/>
                    <a:pt x="47968" y="501"/>
                    <a:pt x="48502" y="501"/>
                  </a:cubicBezTo>
                  <a:lnTo>
                    <a:pt x="48502" y="100"/>
                  </a:lnTo>
                  <a:cubicBezTo>
                    <a:pt x="47968" y="67"/>
                    <a:pt x="47368" y="67"/>
                    <a:pt x="46834" y="67"/>
                  </a:cubicBezTo>
                  <a:close/>
                  <a:moveTo>
                    <a:pt x="25219" y="134"/>
                  </a:moveTo>
                  <a:cubicBezTo>
                    <a:pt x="24652" y="134"/>
                    <a:pt x="24118" y="167"/>
                    <a:pt x="23551" y="167"/>
                  </a:cubicBezTo>
                  <a:lnTo>
                    <a:pt x="23551" y="601"/>
                  </a:lnTo>
                  <a:cubicBezTo>
                    <a:pt x="24118" y="567"/>
                    <a:pt x="24652" y="567"/>
                    <a:pt x="25219" y="567"/>
                  </a:cubicBezTo>
                  <a:lnTo>
                    <a:pt x="25219" y="134"/>
                  </a:lnTo>
                  <a:close/>
                  <a:moveTo>
                    <a:pt x="50170" y="134"/>
                  </a:moveTo>
                  <a:lnTo>
                    <a:pt x="50170" y="567"/>
                  </a:lnTo>
                  <a:cubicBezTo>
                    <a:pt x="50704" y="567"/>
                    <a:pt x="51304" y="601"/>
                    <a:pt x="51838" y="601"/>
                  </a:cubicBezTo>
                  <a:lnTo>
                    <a:pt x="51838" y="167"/>
                  </a:lnTo>
                  <a:cubicBezTo>
                    <a:pt x="51304" y="167"/>
                    <a:pt x="50704" y="134"/>
                    <a:pt x="50170" y="134"/>
                  </a:cubicBezTo>
                  <a:close/>
                  <a:moveTo>
                    <a:pt x="21883" y="201"/>
                  </a:moveTo>
                  <a:cubicBezTo>
                    <a:pt x="21316" y="201"/>
                    <a:pt x="20782" y="267"/>
                    <a:pt x="20215" y="267"/>
                  </a:cubicBezTo>
                  <a:lnTo>
                    <a:pt x="20215" y="668"/>
                  </a:lnTo>
                  <a:cubicBezTo>
                    <a:pt x="20782" y="668"/>
                    <a:pt x="21316" y="634"/>
                    <a:pt x="21883" y="634"/>
                  </a:cubicBezTo>
                  <a:lnTo>
                    <a:pt x="21883" y="201"/>
                  </a:lnTo>
                  <a:close/>
                  <a:moveTo>
                    <a:pt x="53506" y="267"/>
                  </a:moveTo>
                  <a:lnTo>
                    <a:pt x="53506" y="668"/>
                  </a:lnTo>
                  <a:cubicBezTo>
                    <a:pt x="54073" y="668"/>
                    <a:pt x="54640" y="734"/>
                    <a:pt x="55174" y="734"/>
                  </a:cubicBezTo>
                  <a:lnTo>
                    <a:pt x="55174" y="301"/>
                  </a:lnTo>
                  <a:cubicBezTo>
                    <a:pt x="54640" y="301"/>
                    <a:pt x="54039" y="267"/>
                    <a:pt x="53506" y="267"/>
                  </a:cubicBezTo>
                  <a:close/>
                  <a:moveTo>
                    <a:pt x="18547" y="334"/>
                  </a:moveTo>
                  <a:cubicBezTo>
                    <a:pt x="17980" y="367"/>
                    <a:pt x="17447" y="367"/>
                    <a:pt x="16880" y="434"/>
                  </a:cubicBezTo>
                  <a:lnTo>
                    <a:pt x="16880" y="834"/>
                  </a:lnTo>
                  <a:cubicBezTo>
                    <a:pt x="17447" y="801"/>
                    <a:pt x="18014" y="768"/>
                    <a:pt x="18547" y="768"/>
                  </a:cubicBezTo>
                  <a:lnTo>
                    <a:pt x="18547" y="334"/>
                  </a:lnTo>
                  <a:close/>
                  <a:moveTo>
                    <a:pt x="56841" y="334"/>
                  </a:moveTo>
                  <a:lnTo>
                    <a:pt x="56841" y="768"/>
                  </a:lnTo>
                  <a:cubicBezTo>
                    <a:pt x="57409" y="801"/>
                    <a:pt x="57976" y="801"/>
                    <a:pt x="58509" y="834"/>
                  </a:cubicBezTo>
                  <a:lnTo>
                    <a:pt x="58509" y="434"/>
                  </a:lnTo>
                  <a:cubicBezTo>
                    <a:pt x="57976" y="401"/>
                    <a:pt x="57375" y="401"/>
                    <a:pt x="56841" y="334"/>
                  </a:cubicBezTo>
                  <a:close/>
                  <a:moveTo>
                    <a:pt x="15212" y="501"/>
                  </a:moveTo>
                  <a:cubicBezTo>
                    <a:pt x="14645" y="501"/>
                    <a:pt x="14111" y="567"/>
                    <a:pt x="13544" y="601"/>
                  </a:cubicBezTo>
                  <a:lnTo>
                    <a:pt x="13611" y="1001"/>
                  </a:lnTo>
                  <a:cubicBezTo>
                    <a:pt x="14144" y="968"/>
                    <a:pt x="14678" y="968"/>
                    <a:pt x="15278" y="934"/>
                  </a:cubicBezTo>
                  <a:lnTo>
                    <a:pt x="15212" y="501"/>
                  </a:lnTo>
                  <a:close/>
                  <a:moveTo>
                    <a:pt x="60144" y="501"/>
                  </a:moveTo>
                  <a:lnTo>
                    <a:pt x="60144" y="934"/>
                  </a:lnTo>
                  <a:cubicBezTo>
                    <a:pt x="60711" y="968"/>
                    <a:pt x="61245" y="968"/>
                    <a:pt x="61812" y="1001"/>
                  </a:cubicBezTo>
                  <a:lnTo>
                    <a:pt x="61812" y="601"/>
                  </a:lnTo>
                  <a:cubicBezTo>
                    <a:pt x="61245" y="567"/>
                    <a:pt x="60711" y="567"/>
                    <a:pt x="60144" y="501"/>
                  </a:cubicBezTo>
                  <a:close/>
                  <a:moveTo>
                    <a:pt x="63513" y="668"/>
                  </a:moveTo>
                  <a:lnTo>
                    <a:pt x="63480" y="1101"/>
                  </a:lnTo>
                  <a:cubicBezTo>
                    <a:pt x="64047" y="1101"/>
                    <a:pt x="64580" y="1135"/>
                    <a:pt x="65147" y="1168"/>
                  </a:cubicBezTo>
                  <a:lnTo>
                    <a:pt x="65181" y="768"/>
                  </a:lnTo>
                  <a:cubicBezTo>
                    <a:pt x="64647" y="768"/>
                    <a:pt x="64080" y="734"/>
                    <a:pt x="63513" y="668"/>
                  </a:cubicBezTo>
                  <a:close/>
                  <a:moveTo>
                    <a:pt x="11876" y="701"/>
                  </a:moveTo>
                  <a:cubicBezTo>
                    <a:pt x="11309" y="768"/>
                    <a:pt x="10775" y="801"/>
                    <a:pt x="10208" y="834"/>
                  </a:cubicBezTo>
                  <a:lnTo>
                    <a:pt x="10275" y="1268"/>
                  </a:lnTo>
                  <a:cubicBezTo>
                    <a:pt x="10809" y="1235"/>
                    <a:pt x="11342" y="1168"/>
                    <a:pt x="11943" y="1135"/>
                  </a:cubicBezTo>
                  <a:lnTo>
                    <a:pt x="11876" y="701"/>
                  </a:lnTo>
                  <a:close/>
                  <a:moveTo>
                    <a:pt x="66849" y="901"/>
                  </a:moveTo>
                  <a:lnTo>
                    <a:pt x="66815" y="1301"/>
                  </a:lnTo>
                  <a:cubicBezTo>
                    <a:pt x="67382" y="1335"/>
                    <a:pt x="67916" y="1401"/>
                    <a:pt x="68483" y="1435"/>
                  </a:cubicBezTo>
                  <a:lnTo>
                    <a:pt x="68516" y="1001"/>
                  </a:lnTo>
                  <a:cubicBezTo>
                    <a:pt x="67983" y="968"/>
                    <a:pt x="67416" y="934"/>
                    <a:pt x="66849" y="901"/>
                  </a:cubicBezTo>
                  <a:close/>
                  <a:moveTo>
                    <a:pt x="8574" y="1001"/>
                  </a:moveTo>
                  <a:cubicBezTo>
                    <a:pt x="8007" y="1101"/>
                    <a:pt x="7406" y="1135"/>
                    <a:pt x="6906" y="1235"/>
                  </a:cubicBezTo>
                  <a:lnTo>
                    <a:pt x="6973" y="1635"/>
                  </a:lnTo>
                  <a:cubicBezTo>
                    <a:pt x="7473" y="1568"/>
                    <a:pt x="8007" y="1501"/>
                    <a:pt x="8640" y="1435"/>
                  </a:cubicBezTo>
                  <a:lnTo>
                    <a:pt x="8574" y="1001"/>
                  </a:lnTo>
                  <a:close/>
                  <a:moveTo>
                    <a:pt x="70151" y="1168"/>
                  </a:moveTo>
                  <a:lnTo>
                    <a:pt x="70084" y="1602"/>
                  </a:lnTo>
                  <a:cubicBezTo>
                    <a:pt x="70685" y="1635"/>
                    <a:pt x="71252" y="1735"/>
                    <a:pt x="71752" y="1768"/>
                  </a:cubicBezTo>
                  <a:lnTo>
                    <a:pt x="71819" y="1335"/>
                  </a:lnTo>
                  <a:cubicBezTo>
                    <a:pt x="71252" y="1301"/>
                    <a:pt x="70718" y="1235"/>
                    <a:pt x="70151" y="1168"/>
                  </a:cubicBezTo>
                  <a:close/>
                  <a:moveTo>
                    <a:pt x="5205" y="1435"/>
                  </a:moveTo>
                  <a:cubicBezTo>
                    <a:pt x="4604" y="1535"/>
                    <a:pt x="4037" y="1668"/>
                    <a:pt x="3603" y="1802"/>
                  </a:cubicBezTo>
                  <a:lnTo>
                    <a:pt x="3704" y="2235"/>
                  </a:lnTo>
                  <a:cubicBezTo>
                    <a:pt x="4171" y="2135"/>
                    <a:pt x="4704" y="2002"/>
                    <a:pt x="5305" y="1835"/>
                  </a:cubicBezTo>
                  <a:lnTo>
                    <a:pt x="5205" y="1435"/>
                  </a:lnTo>
                  <a:close/>
                  <a:moveTo>
                    <a:pt x="73420" y="1568"/>
                  </a:moveTo>
                  <a:lnTo>
                    <a:pt x="73387" y="1968"/>
                  </a:lnTo>
                  <a:cubicBezTo>
                    <a:pt x="74020" y="2069"/>
                    <a:pt x="74554" y="2169"/>
                    <a:pt x="75021" y="2269"/>
                  </a:cubicBezTo>
                  <a:lnTo>
                    <a:pt x="75088" y="1835"/>
                  </a:lnTo>
                  <a:cubicBezTo>
                    <a:pt x="74587" y="1735"/>
                    <a:pt x="74054" y="1635"/>
                    <a:pt x="73420" y="1568"/>
                  </a:cubicBezTo>
                  <a:close/>
                  <a:moveTo>
                    <a:pt x="76756" y="2335"/>
                  </a:moveTo>
                  <a:lnTo>
                    <a:pt x="76589" y="2702"/>
                  </a:lnTo>
                  <a:cubicBezTo>
                    <a:pt x="76923" y="2836"/>
                    <a:pt x="76956" y="2936"/>
                    <a:pt x="76956" y="2969"/>
                  </a:cubicBezTo>
                  <a:cubicBezTo>
                    <a:pt x="77023" y="3103"/>
                    <a:pt x="77089" y="3336"/>
                    <a:pt x="77223" y="3937"/>
                  </a:cubicBezTo>
                  <a:lnTo>
                    <a:pt x="77623" y="3903"/>
                  </a:lnTo>
                  <a:cubicBezTo>
                    <a:pt x="77556" y="3403"/>
                    <a:pt x="77423" y="3069"/>
                    <a:pt x="77356" y="2836"/>
                  </a:cubicBezTo>
                  <a:cubicBezTo>
                    <a:pt x="77256" y="2636"/>
                    <a:pt x="77089" y="2502"/>
                    <a:pt x="76756" y="2335"/>
                  </a:cubicBezTo>
                  <a:close/>
                  <a:moveTo>
                    <a:pt x="2002" y="2569"/>
                  </a:moveTo>
                  <a:cubicBezTo>
                    <a:pt x="1936" y="2636"/>
                    <a:pt x="1869" y="2702"/>
                    <a:pt x="1836" y="2769"/>
                  </a:cubicBezTo>
                  <a:cubicBezTo>
                    <a:pt x="1669" y="3003"/>
                    <a:pt x="1535" y="3470"/>
                    <a:pt x="1435" y="4237"/>
                  </a:cubicBezTo>
                  <a:lnTo>
                    <a:pt x="1836" y="4303"/>
                  </a:lnTo>
                  <a:cubicBezTo>
                    <a:pt x="2002" y="3436"/>
                    <a:pt x="2136" y="3103"/>
                    <a:pt x="2202" y="2969"/>
                  </a:cubicBezTo>
                  <a:cubicBezTo>
                    <a:pt x="2202" y="2936"/>
                    <a:pt x="2236" y="2902"/>
                    <a:pt x="2303" y="2836"/>
                  </a:cubicBezTo>
                  <a:lnTo>
                    <a:pt x="2002" y="2569"/>
                  </a:lnTo>
                  <a:close/>
                  <a:moveTo>
                    <a:pt x="77890" y="5504"/>
                  </a:moveTo>
                  <a:lnTo>
                    <a:pt x="77490" y="5571"/>
                  </a:lnTo>
                  <a:cubicBezTo>
                    <a:pt x="77556" y="6038"/>
                    <a:pt x="77590" y="6638"/>
                    <a:pt x="77690" y="7239"/>
                  </a:cubicBezTo>
                  <a:lnTo>
                    <a:pt x="78090" y="7172"/>
                  </a:lnTo>
                  <a:cubicBezTo>
                    <a:pt x="78023" y="6538"/>
                    <a:pt x="77990" y="6005"/>
                    <a:pt x="77890" y="5504"/>
                  </a:cubicBezTo>
                  <a:close/>
                  <a:moveTo>
                    <a:pt x="1168" y="5838"/>
                  </a:moveTo>
                  <a:cubicBezTo>
                    <a:pt x="1135" y="6338"/>
                    <a:pt x="1035" y="6939"/>
                    <a:pt x="1002" y="7506"/>
                  </a:cubicBezTo>
                  <a:lnTo>
                    <a:pt x="1435" y="7572"/>
                  </a:lnTo>
                  <a:cubicBezTo>
                    <a:pt x="1502" y="6972"/>
                    <a:pt x="1535" y="6438"/>
                    <a:pt x="1602" y="5905"/>
                  </a:cubicBezTo>
                  <a:lnTo>
                    <a:pt x="1168" y="5838"/>
                  </a:lnTo>
                  <a:close/>
                  <a:moveTo>
                    <a:pt x="78257" y="8807"/>
                  </a:moveTo>
                  <a:lnTo>
                    <a:pt x="77857" y="8840"/>
                  </a:lnTo>
                  <a:cubicBezTo>
                    <a:pt x="77890" y="9407"/>
                    <a:pt x="77923" y="9941"/>
                    <a:pt x="77990" y="10508"/>
                  </a:cubicBezTo>
                  <a:lnTo>
                    <a:pt x="78390" y="10475"/>
                  </a:lnTo>
                  <a:cubicBezTo>
                    <a:pt x="78357" y="9908"/>
                    <a:pt x="78324" y="9340"/>
                    <a:pt x="78257" y="8807"/>
                  </a:cubicBezTo>
                  <a:close/>
                  <a:moveTo>
                    <a:pt x="868" y="9174"/>
                  </a:moveTo>
                  <a:cubicBezTo>
                    <a:pt x="835" y="9741"/>
                    <a:pt x="801" y="10274"/>
                    <a:pt x="768" y="10842"/>
                  </a:cubicBezTo>
                  <a:lnTo>
                    <a:pt x="1168" y="10908"/>
                  </a:lnTo>
                  <a:cubicBezTo>
                    <a:pt x="1202" y="10308"/>
                    <a:pt x="1268" y="9774"/>
                    <a:pt x="1302" y="9240"/>
                  </a:cubicBezTo>
                  <a:lnTo>
                    <a:pt x="868" y="9174"/>
                  </a:lnTo>
                  <a:close/>
                  <a:moveTo>
                    <a:pt x="78524" y="12142"/>
                  </a:moveTo>
                  <a:lnTo>
                    <a:pt x="78090" y="12176"/>
                  </a:lnTo>
                  <a:cubicBezTo>
                    <a:pt x="78157" y="12743"/>
                    <a:pt x="78190" y="13277"/>
                    <a:pt x="78223" y="13844"/>
                  </a:cubicBezTo>
                  <a:lnTo>
                    <a:pt x="78657" y="13810"/>
                  </a:lnTo>
                  <a:cubicBezTo>
                    <a:pt x="78590" y="13243"/>
                    <a:pt x="78557" y="12676"/>
                    <a:pt x="78524" y="12142"/>
                  </a:cubicBezTo>
                  <a:close/>
                  <a:moveTo>
                    <a:pt x="635" y="12509"/>
                  </a:moveTo>
                  <a:cubicBezTo>
                    <a:pt x="601" y="13076"/>
                    <a:pt x="601" y="13610"/>
                    <a:pt x="535" y="14177"/>
                  </a:cubicBezTo>
                  <a:lnTo>
                    <a:pt x="968" y="14244"/>
                  </a:lnTo>
                  <a:cubicBezTo>
                    <a:pt x="1002" y="13644"/>
                    <a:pt x="1035" y="13110"/>
                    <a:pt x="1035" y="12576"/>
                  </a:cubicBezTo>
                  <a:lnTo>
                    <a:pt x="635" y="12509"/>
                  </a:lnTo>
                  <a:close/>
                  <a:moveTo>
                    <a:pt x="78757" y="15445"/>
                  </a:moveTo>
                  <a:lnTo>
                    <a:pt x="78357" y="15478"/>
                  </a:lnTo>
                  <a:cubicBezTo>
                    <a:pt x="78357" y="16012"/>
                    <a:pt x="78390" y="16579"/>
                    <a:pt x="78424" y="17146"/>
                  </a:cubicBezTo>
                  <a:lnTo>
                    <a:pt x="78857" y="17113"/>
                  </a:lnTo>
                  <a:cubicBezTo>
                    <a:pt x="78857" y="16512"/>
                    <a:pt x="78824" y="15979"/>
                    <a:pt x="78757" y="15445"/>
                  </a:cubicBezTo>
                  <a:close/>
                  <a:moveTo>
                    <a:pt x="468" y="15845"/>
                  </a:moveTo>
                  <a:cubicBezTo>
                    <a:pt x="435" y="16412"/>
                    <a:pt x="435" y="16946"/>
                    <a:pt x="368" y="17513"/>
                  </a:cubicBezTo>
                  <a:lnTo>
                    <a:pt x="801" y="17513"/>
                  </a:lnTo>
                  <a:cubicBezTo>
                    <a:pt x="835" y="16979"/>
                    <a:pt x="835" y="16446"/>
                    <a:pt x="868" y="15845"/>
                  </a:cubicBezTo>
                  <a:close/>
                  <a:moveTo>
                    <a:pt x="78924" y="18781"/>
                  </a:moveTo>
                  <a:lnTo>
                    <a:pt x="78524" y="18814"/>
                  </a:lnTo>
                  <a:cubicBezTo>
                    <a:pt x="78557" y="19348"/>
                    <a:pt x="78557" y="19948"/>
                    <a:pt x="78590" y="20482"/>
                  </a:cubicBezTo>
                  <a:lnTo>
                    <a:pt x="79024" y="20448"/>
                  </a:lnTo>
                  <a:cubicBezTo>
                    <a:pt x="78991" y="19848"/>
                    <a:pt x="78991" y="19314"/>
                    <a:pt x="78924" y="18781"/>
                  </a:cubicBezTo>
                  <a:close/>
                  <a:moveTo>
                    <a:pt x="301" y="19181"/>
                  </a:moveTo>
                  <a:cubicBezTo>
                    <a:pt x="301" y="19748"/>
                    <a:pt x="268" y="20315"/>
                    <a:pt x="268" y="20849"/>
                  </a:cubicBezTo>
                  <a:lnTo>
                    <a:pt x="668" y="20849"/>
                  </a:lnTo>
                  <a:cubicBezTo>
                    <a:pt x="701" y="20315"/>
                    <a:pt x="701" y="19748"/>
                    <a:pt x="701" y="19181"/>
                  </a:cubicBezTo>
                  <a:close/>
                  <a:moveTo>
                    <a:pt x="78690" y="22150"/>
                  </a:moveTo>
                  <a:cubicBezTo>
                    <a:pt x="78724" y="22683"/>
                    <a:pt x="78724" y="23284"/>
                    <a:pt x="78757" y="23817"/>
                  </a:cubicBezTo>
                  <a:lnTo>
                    <a:pt x="79191" y="23817"/>
                  </a:lnTo>
                  <a:cubicBezTo>
                    <a:pt x="79157" y="23250"/>
                    <a:pt x="79157" y="22683"/>
                    <a:pt x="79091" y="22150"/>
                  </a:cubicBezTo>
                  <a:close/>
                  <a:moveTo>
                    <a:pt x="201" y="22517"/>
                  </a:moveTo>
                  <a:cubicBezTo>
                    <a:pt x="201" y="23084"/>
                    <a:pt x="168" y="23651"/>
                    <a:pt x="168" y="24184"/>
                  </a:cubicBezTo>
                  <a:lnTo>
                    <a:pt x="601" y="24184"/>
                  </a:lnTo>
                  <a:cubicBezTo>
                    <a:pt x="601" y="23617"/>
                    <a:pt x="635" y="23084"/>
                    <a:pt x="635" y="22517"/>
                  </a:cubicBezTo>
                  <a:close/>
                  <a:moveTo>
                    <a:pt x="78824" y="25485"/>
                  </a:moveTo>
                  <a:cubicBezTo>
                    <a:pt x="78824" y="26019"/>
                    <a:pt x="78857" y="26619"/>
                    <a:pt x="78857" y="27153"/>
                  </a:cubicBezTo>
                  <a:lnTo>
                    <a:pt x="79258" y="27153"/>
                  </a:lnTo>
                  <a:cubicBezTo>
                    <a:pt x="79258" y="26619"/>
                    <a:pt x="79224" y="26019"/>
                    <a:pt x="79224" y="25485"/>
                  </a:cubicBezTo>
                  <a:close/>
                  <a:moveTo>
                    <a:pt x="134" y="25852"/>
                  </a:moveTo>
                  <a:cubicBezTo>
                    <a:pt x="134" y="26419"/>
                    <a:pt x="68" y="26986"/>
                    <a:pt x="68" y="27520"/>
                  </a:cubicBezTo>
                  <a:lnTo>
                    <a:pt x="501" y="27520"/>
                  </a:lnTo>
                  <a:cubicBezTo>
                    <a:pt x="501" y="26953"/>
                    <a:pt x="535" y="26419"/>
                    <a:pt x="535" y="25852"/>
                  </a:cubicBezTo>
                  <a:close/>
                  <a:moveTo>
                    <a:pt x="78924" y="28788"/>
                  </a:moveTo>
                  <a:cubicBezTo>
                    <a:pt x="78924" y="29321"/>
                    <a:pt x="78991" y="29922"/>
                    <a:pt x="78991" y="30456"/>
                  </a:cubicBezTo>
                  <a:lnTo>
                    <a:pt x="79391" y="30456"/>
                  </a:lnTo>
                  <a:cubicBezTo>
                    <a:pt x="79391" y="29922"/>
                    <a:pt x="79358" y="29321"/>
                    <a:pt x="79358" y="28788"/>
                  </a:cubicBezTo>
                  <a:close/>
                  <a:moveTo>
                    <a:pt x="101" y="29188"/>
                  </a:moveTo>
                  <a:cubicBezTo>
                    <a:pt x="34" y="29755"/>
                    <a:pt x="34" y="30322"/>
                    <a:pt x="34" y="30856"/>
                  </a:cubicBezTo>
                  <a:lnTo>
                    <a:pt x="468" y="30856"/>
                  </a:lnTo>
                  <a:cubicBezTo>
                    <a:pt x="468" y="30289"/>
                    <a:pt x="468" y="29755"/>
                    <a:pt x="501" y="29188"/>
                  </a:cubicBezTo>
                  <a:close/>
                  <a:moveTo>
                    <a:pt x="78991" y="32123"/>
                  </a:moveTo>
                  <a:cubicBezTo>
                    <a:pt x="79024" y="32657"/>
                    <a:pt x="79024" y="33258"/>
                    <a:pt x="79024" y="33791"/>
                  </a:cubicBezTo>
                  <a:lnTo>
                    <a:pt x="79424" y="33791"/>
                  </a:lnTo>
                  <a:cubicBezTo>
                    <a:pt x="79391" y="33258"/>
                    <a:pt x="79391" y="32657"/>
                    <a:pt x="79391" y="32123"/>
                  </a:cubicBezTo>
                  <a:close/>
                  <a:moveTo>
                    <a:pt x="1" y="32490"/>
                  </a:moveTo>
                  <a:lnTo>
                    <a:pt x="1" y="34158"/>
                  </a:lnTo>
                  <a:lnTo>
                    <a:pt x="435" y="34158"/>
                  </a:lnTo>
                  <a:lnTo>
                    <a:pt x="435" y="32490"/>
                  </a:lnTo>
                  <a:close/>
                  <a:moveTo>
                    <a:pt x="79057" y="35459"/>
                  </a:moveTo>
                  <a:lnTo>
                    <a:pt x="79057" y="37127"/>
                  </a:lnTo>
                  <a:lnTo>
                    <a:pt x="79491" y="37127"/>
                  </a:lnTo>
                  <a:lnTo>
                    <a:pt x="79491" y="35459"/>
                  </a:lnTo>
                  <a:close/>
                  <a:moveTo>
                    <a:pt x="1" y="35826"/>
                  </a:moveTo>
                  <a:lnTo>
                    <a:pt x="1" y="37494"/>
                  </a:lnTo>
                  <a:lnTo>
                    <a:pt x="435" y="37494"/>
                  </a:lnTo>
                  <a:lnTo>
                    <a:pt x="435" y="35826"/>
                  </a:lnTo>
                  <a:close/>
                  <a:moveTo>
                    <a:pt x="79057" y="38795"/>
                  </a:moveTo>
                  <a:lnTo>
                    <a:pt x="79057" y="39362"/>
                  </a:lnTo>
                  <a:lnTo>
                    <a:pt x="79057" y="40463"/>
                  </a:lnTo>
                  <a:lnTo>
                    <a:pt x="79491" y="40463"/>
                  </a:lnTo>
                  <a:lnTo>
                    <a:pt x="79491" y="39362"/>
                  </a:lnTo>
                  <a:lnTo>
                    <a:pt x="79491" y="38795"/>
                  </a:lnTo>
                  <a:close/>
                  <a:moveTo>
                    <a:pt x="1" y="39162"/>
                  </a:moveTo>
                  <a:lnTo>
                    <a:pt x="1" y="40830"/>
                  </a:lnTo>
                  <a:lnTo>
                    <a:pt x="435" y="40830"/>
                  </a:lnTo>
                  <a:lnTo>
                    <a:pt x="435" y="39162"/>
                  </a:lnTo>
                  <a:close/>
                  <a:moveTo>
                    <a:pt x="79024" y="42131"/>
                  </a:moveTo>
                  <a:lnTo>
                    <a:pt x="79024" y="43798"/>
                  </a:lnTo>
                  <a:lnTo>
                    <a:pt x="79424" y="43798"/>
                  </a:lnTo>
                  <a:cubicBezTo>
                    <a:pt x="79491" y="43265"/>
                    <a:pt x="79491" y="42664"/>
                    <a:pt x="79424" y="42131"/>
                  </a:cubicBezTo>
                  <a:close/>
                  <a:moveTo>
                    <a:pt x="1" y="42497"/>
                  </a:moveTo>
                  <a:cubicBezTo>
                    <a:pt x="34" y="43098"/>
                    <a:pt x="34" y="43632"/>
                    <a:pt x="34" y="44165"/>
                  </a:cubicBezTo>
                  <a:lnTo>
                    <a:pt x="468" y="44165"/>
                  </a:lnTo>
                  <a:cubicBezTo>
                    <a:pt x="435" y="43632"/>
                    <a:pt x="435" y="43031"/>
                    <a:pt x="435" y="42497"/>
                  </a:cubicBezTo>
                  <a:close/>
                  <a:moveTo>
                    <a:pt x="79024" y="45466"/>
                  </a:moveTo>
                  <a:cubicBezTo>
                    <a:pt x="79024" y="46033"/>
                    <a:pt x="78991" y="46600"/>
                    <a:pt x="78991" y="47134"/>
                  </a:cubicBezTo>
                  <a:lnTo>
                    <a:pt x="79391" y="47134"/>
                  </a:lnTo>
                  <a:cubicBezTo>
                    <a:pt x="79391" y="46534"/>
                    <a:pt x="79391" y="46000"/>
                    <a:pt x="79424" y="45466"/>
                  </a:cubicBezTo>
                  <a:close/>
                  <a:moveTo>
                    <a:pt x="68" y="45833"/>
                  </a:moveTo>
                  <a:cubicBezTo>
                    <a:pt x="68" y="46434"/>
                    <a:pt x="134" y="46967"/>
                    <a:pt x="134" y="47501"/>
                  </a:cubicBezTo>
                  <a:lnTo>
                    <a:pt x="535" y="47501"/>
                  </a:lnTo>
                  <a:cubicBezTo>
                    <a:pt x="535" y="46967"/>
                    <a:pt x="501" y="46434"/>
                    <a:pt x="501" y="45833"/>
                  </a:cubicBezTo>
                  <a:close/>
                  <a:moveTo>
                    <a:pt x="78891" y="48769"/>
                  </a:moveTo>
                  <a:cubicBezTo>
                    <a:pt x="78857" y="49336"/>
                    <a:pt x="78857" y="49869"/>
                    <a:pt x="78824" y="50437"/>
                  </a:cubicBezTo>
                  <a:lnTo>
                    <a:pt x="79224" y="50437"/>
                  </a:lnTo>
                  <a:cubicBezTo>
                    <a:pt x="79258" y="49869"/>
                    <a:pt x="79324" y="49336"/>
                    <a:pt x="79324" y="48769"/>
                  </a:cubicBezTo>
                  <a:close/>
                  <a:moveTo>
                    <a:pt x="168" y="49169"/>
                  </a:moveTo>
                  <a:cubicBezTo>
                    <a:pt x="201" y="49769"/>
                    <a:pt x="201" y="50303"/>
                    <a:pt x="268" y="50837"/>
                  </a:cubicBezTo>
                  <a:lnTo>
                    <a:pt x="668" y="50837"/>
                  </a:lnTo>
                  <a:cubicBezTo>
                    <a:pt x="635" y="50303"/>
                    <a:pt x="635" y="49769"/>
                    <a:pt x="601" y="49169"/>
                  </a:cubicBezTo>
                  <a:close/>
                  <a:moveTo>
                    <a:pt x="78724" y="52038"/>
                  </a:moveTo>
                  <a:cubicBezTo>
                    <a:pt x="78690" y="52638"/>
                    <a:pt x="78657" y="53172"/>
                    <a:pt x="78590" y="53706"/>
                  </a:cubicBezTo>
                  <a:lnTo>
                    <a:pt x="79024" y="53772"/>
                  </a:lnTo>
                  <a:cubicBezTo>
                    <a:pt x="79057" y="53205"/>
                    <a:pt x="79091" y="52671"/>
                    <a:pt x="79157" y="52104"/>
                  </a:cubicBezTo>
                  <a:lnTo>
                    <a:pt x="78724" y="52038"/>
                  </a:lnTo>
                  <a:close/>
                  <a:moveTo>
                    <a:pt x="768" y="52438"/>
                  </a:moveTo>
                  <a:lnTo>
                    <a:pt x="334" y="52471"/>
                  </a:lnTo>
                  <a:cubicBezTo>
                    <a:pt x="368" y="53038"/>
                    <a:pt x="435" y="53605"/>
                    <a:pt x="468" y="54139"/>
                  </a:cubicBezTo>
                  <a:lnTo>
                    <a:pt x="868" y="54106"/>
                  </a:lnTo>
                  <a:cubicBezTo>
                    <a:pt x="835" y="53539"/>
                    <a:pt x="801" y="53005"/>
                    <a:pt x="768" y="52438"/>
                  </a:cubicBezTo>
                  <a:close/>
                  <a:moveTo>
                    <a:pt x="78490" y="55440"/>
                  </a:moveTo>
                  <a:cubicBezTo>
                    <a:pt x="78390" y="55974"/>
                    <a:pt x="78357" y="56541"/>
                    <a:pt x="78257" y="57041"/>
                  </a:cubicBezTo>
                  <a:lnTo>
                    <a:pt x="78690" y="57108"/>
                  </a:lnTo>
                  <a:cubicBezTo>
                    <a:pt x="78757" y="56608"/>
                    <a:pt x="78824" y="56007"/>
                    <a:pt x="78891" y="55473"/>
                  </a:cubicBezTo>
                  <a:lnTo>
                    <a:pt x="78490" y="55440"/>
                  </a:lnTo>
                  <a:close/>
                  <a:moveTo>
                    <a:pt x="1002" y="55774"/>
                  </a:moveTo>
                  <a:lnTo>
                    <a:pt x="601" y="55807"/>
                  </a:lnTo>
                  <a:cubicBezTo>
                    <a:pt x="635" y="56374"/>
                    <a:pt x="701" y="56975"/>
                    <a:pt x="768" y="57475"/>
                  </a:cubicBezTo>
                  <a:lnTo>
                    <a:pt x="1168" y="57442"/>
                  </a:lnTo>
                  <a:cubicBezTo>
                    <a:pt x="1135" y="56874"/>
                    <a:pt x="1035" y="56341"/>
                    <a:pt x="1002" y="55774"/>
                  </a:cubicBezTo>
                  <a:close/>
                  <a:moveTo>
                    <a:pt x="77990" y="58676"/>
                  </a:moveTo>
                  <a:cubicBezTo>
                    <a:pt x="77857" y="59310"/>
                    <a:pt x="77723" y="59843"/>
                    <a:pt x="77590" y="60277"/>
                  </a:cubicBezTo>
                  <a:lnTo>
                    <a:pt x="78023" y="60377"/>
                  </a:lnTo>
                  <a:cubicBezTo>
                    <a:pt x="78190" y="59943"/>
                    <a:pt x="78324" y="59376"/>
                    <a:pt x="78390" y="58742"/>
                  </a:cubicBezTo>
                  <a:lnTo>
                    <a:pt x="77990" y="58676"/>
                  </a:lnTo>
                  <a:close/>
                  <a:moveTo>
                    <a:pt x="1435" y="59009"/>
                  </a:moveTo>
                  <a:lnTo>
                    <a:pt x="1002" y="59109"/>
                  </a:lnTo>
                  <a:cubicBezTo>
                    <a:pt x="1135" y="59777"/>
                    <a:pt x="1268" y="60344"/>
                    <a:pt x="1369" y="60777"/>
                  </a:cubicBezTo>
                  <a:lnTo>
                    <a:pt x="1802" y="60610"/>
                  </a:lnTo>
                  <a:cubicBezTo>
                    <a:pt x="1669" y="60177"/>
                    <a:pt x="1535" y="59676"/>
                    <a:pt x="1435" y="59009"/>
                  </a:cubicBezTo>
                  <a:close/>
                  <a:moveTo>
                    <a:pt x="78390" y="60277"/>
                  </a:moveTo>
                  <a:lnTo>
                    <a:pt x="77156" y="61378"/>
                  </a:lnTo>
                  <a:lnTo>
                    <a:pt x="77023" y="61478"/>
                  </a:lnTo>
                  <a:cubicBezTo>
                    <a:pt x="76856" y="61645"/>
                    <a:pt x="76489" y="61845"/>
                    <a:pt x="75555" y="62045"/>
                  </a:cubicBezTo>
                  <a:lnTo>
                    <a:pt x="75655" y="62478"/>
                  </a:lnTo>
                  <a:cubicBezTo>
                    <a:pt x="76489" y="62278"/>
                    <a:pt x="77023" y="62045"/>
                    <a:pt x="77323" y="61778"/>
                  </a:cubicBezTo>
                  <a:lnTo>
                    <a:pt x="78690" y="60544"/>
                  </a:lnTo>
                  <a:lnTo>
                    <a:pt x="78390" y="60277"/>
                  </a:lnTo>
                  <a:close/>
                  <a:moveTo>
                    <a:pt x="2636" y="61778"/>
                  </a:moveTo>
                  <a:lnTo>
                    <a:pt x="2469" y="62145"/>
                  </a:lnTo>
                  <a:cubicBezTo>
                    <a:pt x="2870" y="62278"/>
                    <a:pt x="3437" y="62445"/>
                    <a:pt x="4137" y="62545"/>
                  </a:cubicBezTo>
                  <a:lnTo>
                    <a:pt x="4204" y="62178"/>
                  </a:lnTo>
                  <a:cubicBezTo>
                    <a:pt x="3503" y="62011"/>
                    <a:pt x="3003" y="61878"/>
                    <a:pt x="2636" y="61778"/>
                  </a:cubicBezTo>
                  <a:close/>
                  <a:moveTo>
                    <a:pt x="5838" y="62378"/>
                  </a:moveTo>
                  <a:lnTo>
                    <a:pt x="5805" y="62812"/>
                  </a:lnTo>
                  <a:cubicBezTo>
                    <a:pt x="6305" y="62879"/>
                    <a:pt x="6872" y="62945"/>
                    <a:pt x="7473" y="63012"/>
                  </a:cubicBezTo>
                  <a:lnTo>
                    <a:pt x="7506" y="62612"/>
                  </a:lnTo>
                  <a:cubicBezTo>
                    <a:pt x="6872" y="62512"/>
                    <a:pt x="6339" y="62478"/>
                    <a:pt x="5838" y="62378"/>
                  </a:cubicBezTo>
                  <a:close/>
                  <a:moveTo>
                    <a:pt x="73920" y="62345"/>
                  </a:moveTo>
                  <a:cubicBezTo>
                    <a:pt x="73487" y="62445"/>
                    <a:pt x="72886" y="62512"/>
                    <a:pt x="72319" y="62612"/>
                  </a:cubicBezTo>
                  <a:lnTo>
                    <a:pt x="72353" y="63012"/>
                  </a:lnTo>
                  <a:cubicBezTo>
                    <a:pt x="72986" y="62945"/>
                    <a:pt x="73520" y="62879"/>
                    <a:pt x="74020" y="62779"/>
                  </a:cubicBezTo>
                  <a:lnTo>
                    <a:pt x="73920" y="62345"/>
                  </a:lnTo>
                  <a:close/>
                  <a:moveTo>
                    <a:pt x="9141" y="62779"/>
                  </a:moveTo>
                  <a:lnTo>
                    <a:pt x="9107" y="63179"/>
                  </a:lnTo>
                  <a:cubicBezTo>
                    <a:pt x="9641" y="63212"/>
                    <a:pt x="10175" y="63279"/>
                    <a:pt x="10775" y="63312"/>
                  </a:cubicBezTo>
                  <a:lnTo>
                    <a:pt x="10809" y="62879"/>
                  </a:lnTo>
                  <a:cubicBezTo>
                    <a:pt x="10208" y="62845"/>
                    <a:pt x="9674" y="62812"/>
                    <a:pt x="9141" y="62779"/>
                  </a:cubicBezTo>
                  <a:close/>
                  <a:moveTo>
                    <a:pt x="70651" y="62779"/>
                  </a:moveTo>
                  <a:cubicBezTo>
                    <a:pt x="70084" y="62845"/>
                    <a:pt x="69551" y="62879"/>
                    <a:pt x="68983" y="62945"/>
                  </a:cubicBezTo>
                  <a:lnTo>
                    <a:pt x="69017" y="63346"/>
                  </a:lnTo>
                  <a:cubicBezTo>
                    <a:pt x="69584" y="63312"/>
                    <a:pt x="70184" y="63279"/>
                    <a:pt x="70685" y="63179"/>
                  </a:cubicBezTo>
                  <a:lnTo>
                    <a:pt x="70651" y="62779"/>
                  </a:lnTo>
                  <a:close/>
                  <a:moveTo>
                    <a:pt x="12476" y="63012"/>
                  </a:moveTo>
                  <a:lnTo>
                    <a:pt x="12443" y="63446"/>
                  </a:lnTo>
                  <a:cubicBezTo>
                    <a:pt x="12977" y="63479"/>
                    <a:pt x="13511" y="63513"/>
                    <a:pt x="14111" y="63546"/>
                  </a:cubicBezTo>
                  <a:lnTo>
                    <a:pt x="14144" y="63146"/>
                  </a:lnTo>
                  <a:cubicBezTo>
                    <a:pt x="13544" y="63112"/>
                    <a:pt x="13010" y="63046"/>
                    <a:pt x="12476" y="63012"/>
                  </a:cubicBezTo>
                  <a:close/>
                  <a:moveTo>
                    <a:pt x="67349" y="63046"/>
                  </a:moveTo>
                  <a:cubicBezTo>
                    <a:pt x="66815" y="63112"/>
                    <a:pt x="66248" y="63146"/>
                    <a:pt x="65681" y="63179"/>
                  </a:cubicBezTo>
                  <a:lnTo>
                    <a:pt x="65714" y="63613"/>
                  </a:lnTo>
                  <a:cubicBezTo>
                    <a:pt x="66248" y="63546"/>
                    <a:pt x="66849" y="63513"/>
                    <a:pt x="67382" y="63479"/>
                  </a:cubicBezTo>
                  <a:lnTo>
                    <a:pt x="67349" y="63046"/>
                  </a:lnTo>
                  <a:close/>
                  <a:moveTo>
                    <a:pt x="15812" y="63212"/>
                  </a:moveTo>
                  <a:lnTo>
                    <a:pt x="15779" y="63646"/>
                  </a:lnTo>
                  <a:cubicBezTo>
                    <a:pt x="16313" y="63679"/>
                    <a:pt x="16846" y="63679"/>
                    <a:pt x="17447" y="63713"/>
                  </a:cubicBezTo>
                  <a:lnTo>
                    <a:pt x="17480" y="63312"/>
                  </a:lnTo>
                  <a:cubicBezTo>
                    <a:pt x="16880" y="63279"/>
                    <a:pt x="16346" y="63279"/>
                    <a:pt x="15812" y="63212"/>
                  </a:cubicBezTo>
                  <a:close/>
                  <a:moveTo>
                    <a:pt x="64047" y="63279"/>
                  </a:moveTo>
                  <a:cubicBezTo>
                    <a:pt x="63513" y="63312"/>
                    <a:pt x="62979" y="63312"/>
                    <a:pt x="62379" y="63346"/>
                  </a:cubicBezTo>
                  <a:lnTo>
                    <a:pt x="62379" y="63779"/>
                  </a:lnTo>
                  <a:cubicBezTo>
                    <a:pt x="62912" y="63779"/>
                    <a:pt x="63513" y="63713"/>
                    <a:pt x="64080" y="63679"/>
                  </a:cubicBezTo>
                  <a:lnTo>
                    <a:pt x="64047" y="63279"/>
                  </a:lnTo>
                  <a:close/>
                  <a:moveTo>
                    <a:pt x="19115" y="63346"/>
                  </a:moveTo>
                  <a:lnTo>
                    <a:pt x="19115" y="63779"/>
                  </a:lnTo>
                  <a:cubicBezTo>
                    <a:pt x="19648" y="63813"/>
                    <a:pt x="20215" y="63813"/>
                    <a:pt x="20782" y="63846"/>
                  </a:cubicBezTo>
                  <a:lnTo>
                    <a:pt x="20782" y="63446"/>
                  </a:lnTo>
                  <a:cubicBezTo>
                    <a:pt x="20182" y="63379"/>
                    <a:pt x="19648" y="63379"/>
                    <a:pt x="19115" y="63346"/>
                  </a:cubicBezTo>
                  <a:close/>
                  <a:moveTo>
                    <a:pt x="60711" y="63446"/>
                  </a:moveTo>
                  <a:cubicBezTo>
                    <a:pt x="60177" y="63479"/>
                    <a:pt x="59577" y="63513"/>
                    <a:pt x="59043" y="63513"/>
                  </a:cubicBezTo>
                  <a:lnTo>
                    <a:pt x="59043" y="63946"/>
                  </a:lnTo>
                  <a:cubicBezTo>
                    <a:pt x="59643" y="63879"/>
                    <a:pt x="60177" y="63879"/>
                    <a:pt x="60711" y="63846"/>
                  </a:cubicBezTo>
                  <a:lnTo>
                    <a:pt x="60711" y="63446"/>
                  </a:lnTo>
                  <a:close/>
                  <a:moveTo>
                    <a:pt x="22384" y="63513"/>
                  </a:moveTo>
                  <a:lnTo>
                    <a:pt x="22384" y="63946"/>
                  </a:lnTo>
                  <a:cubicBezTo>
                    <a:pt x="22951" y="63946"/>
                    <a:pt x="23518" y="63980"/>
                    <a:pt x="24051" y="63980"/>
                  </a:cubicBezTo>
                  <a:lnTo>
                    <a:pt x="24051" y="63546"/>
                  </a:lnTo>
                  <a:cubicBezTo>
                    <a:pt x="23484" y="63546"/>
                    <a:pt x="22951" y="63513"/>
                    <a:pt x="22384" y="63513"/>
                  </a:cubicBezTo>
                  <a:close/>
                  <a:moveTo>
                    <a:pt x="57375" y="63546"/>
                  </a:moveTo>
                  <a:cubicBezTo>
                    <a:pt x="56841" y="63546"/>
                    <a:pt x="56241" y="63613"/>
                    <a:pt x="55707" y="63613"/>
                  </a:cubicBezTo>
                  <a:lnTo>
                    <a:pt x="55707" y="64013"/>
                  </a:lnTo>
                  <a:cubicBezTo>
                    <a:pt x="56308" y="64013"/>
                    <a:pt x="56841" y="64013"/>
                    <a:pt x="57375" y="63980"/>
                  </a:cubicBezTo>
                  <a:lnTo>
                    <a:pt x="57375" y="63546"/>
                  </a:lnTo>
                  <a:close/>
                  <a:moveTo>
                    <a:pt x="25719" y="63613"/>
                  </a:moveTo>
                  <a:lnTo>
                    <a:pt x="25719" y="64013"/>
                  </a:lnTo>
                  <a:cubicBezTo>
                    <a:pt x="26286" y="64013"/>
                    <a:pt x="26853" y="64046"/>
                    <a:pt x="27387" y="64046"/>
                  </a:cubicBezTo>
                  <a:lnTo>
                    <a:pt x="27387" y="63646"/>
                  </a:lnTo>
                  <a:cubicBezTo>
                    <a:pt x="26820" y="63646"/>
                    <a:pt x="26286" y="63613"/>
                    <a:pt x="25719" y="63613"/>
                  </a:cubicBezTo>
                  <a:close/>
                  <a:moveTo>
                    <a:pt x="54039" y="63646"/>
                  </a:moveTo>
                  <a:cubicBezTo>
                    <a:pt x="53506" y="63646"/>
                    <a:pt x="52905" y="63679"/>
                    <a:pt x="52372" y="63679"/>
                  </a:cubicBezTo>
                  <a:lnTo>
                    <a:pt x="52372" y="64113"/>
                  </a:lnTo>
                  <a:cubicBezTo>
                    <a:pt x="52972" y="64113"/>
                    <a:pt x="53506" y="64113"/>
                    <a:pt x="54039" y="64046"/>
                  </a:cubicBezTo>
                  <a:lnTo>
                    <a:pt x="54039" y="63646"/>
                  </a:lnTo>
                  <a:close/>
                  <a:moveTo>
                    <a:pt x="29055" y="63679"/>
                  </a:moveTo>
                  <a:lnTo>
                    <a:pt x="29055" y="64113"/>
                  </a:lnTo>
                  <a:cubicBezTo>
                    <a:pt x="29622" y="64146"/>
                    <a:pt x="30189" y="64146"/>
                    <a:pt x="30723" y="64146"/>
                  </a:cubicBezTo>
                  <a:lnTo>
                    <a:pt x="30723" y="63713"/>
                  </a:lnTo>
                  <a:cubicBezTo>
                    <a:pt x="30189" y="63713"/>
                    <a:pt x="29622" y="63679"/>
                    <a:pt x="29055" y="63679"/>
                  </a:cubicBezTo>
                  <a:close/>
                  <a:moveTo>
                    <a:pt x="32391" y="63713"/>
                  </a:moveTo>
                  <a:lnTo>
                    <a:pt x="32391" y="64146"/>
                  </a:lnTo>
                  <a:cubicBezTo>
                    <a:pt x="32958" y="64180"/>
                    <a:pt x="33525" y="64180"/>
                    <a:pt x="34059" y="64180"/>
                  </a:cubicBezTo>
                  <a:lnTo>
                    <a:pt x="34059" y="63779"/>
                  </a:lnTo>
                  <a:cubicBezTo>
                    <a:pt x="33525" y="63713"/>
                    <a:pt x="32958" y="63713"/>
                    <a:pt x="32391" y="63713"/>
                  </a:cubicBezTo>
                  <a:close/>
                  <a:moveTo>
                    <a:pt x="45734" y="63779"/>
                  </a:moveTo>
                  <a:lnTo>
                    <a:pt x="45734" y="64180"/>
                  </a:lnTo>
                  <a:lnTo>
                    <a:pt x="47401" y="64180"/>
                  </a:lnTo>
                  <a:lnTo>
                    <a:pt x="47401" y="63779"/>
                  </a:lnTo>
                  <a:close/>
                  <a:moveTo>
                    <a:pt x="50704" y="63713"/>
                  </a:moveTo>
                  <a:cubicBezTo>
                    <a:pt x="50170" y="63779"/>
                    <a:pt x="49570" y="63779"/>
                    <a:pt x="49036" y="63779"/>
                  </a:cubicBezTo>
                  <a:lnTo>
                    <a:pt x="49036" y="64180"/>
                  </a:lnTo>
                  <a:cubicBezTo>
                    <a:pt x="49636" y="64146"/>
                    <a:pt x="50170" y="64146"/>
                    <a:pt x="50704" y="64146"/>
                  </a:cubicBezTo>
                  <a:lnTo>
                    <a:pt x="50704" y="63713"/>
                  </a:lnTo>
                  <a:close/>
                  <a:moveTo>
                    <a:pt x="35726" y="63813"/>
                  </a:moveTo>
                  <a:lnTo>
                    <a:pt x="35726" y="64213"/>
                  </a:lnTo>
                  <a:lnTo>
                    <a:pt x="37394" y="64213"/>
                  </a:lnTo>
                  <a:lnTo>
                    <a:pt x="37394" y="63813"/>
                  </a:lnTo>
                  <a:close/>
                  <a:moveTo>
                    <a:pt x="39062" y="63813"/>
                  </a:moveTo>
                  <a:lnTo>
                    <a:pt x="39062" y="64213"/>
                  </a:lnTo>
                  <a:lnTo>
                    <a:pt x="40730" y="64213"/>
                  </a:lnTo>
                  <a:lnTo>
                    <a:pt x="40730" y="63813"/>
                  </a:lnTo>
                  <a:close/>
                  <a:moveTo>
                    <a:pt x="42398" y="63813"/>
                  </a:moveTo>
                  <a:lnTo>
                    <a:pt x="42398" y="64213"/>
                  </a:lnTo>
                  <a:lnTo>
                    <a:pt x="44066" y="64213"/>
                  </a:lnTo>
                  <a:lnTo>
                    <a:pt x="44066" y="6381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7"/>
            <p:cNvSpPr/>
            <p:nvPr/>
          </p:nvSpPr>
          <p:spPr>
            <a:xfrm>
              <a:off x="5463250" y="3999650"/>
              <a:ext cx="628800" cy="416300"/>
            </a:xfrm>
            <a:custGeom>
              <a:rect b="b" l="l" r="r" t="t"/>
              <a:pathLst>
                <a:path extrusionOk="0" h="16652" w="25152">
                  <a:moveTo>
                    <a:pt x="12583" y="1"/>
                  </a:moveTo>
                  <a:cubicBezTo>
                    <a:pt x="6957" y="1"/>
                    <a:pt x="1289" y="176"/>
                    <a:pt x="901" y="514"/>
                  </a:cubicBezTo>
                  <a:cubicBezTo>
                    <a:pt x="167" y="1181"/>
                    <a:pt x="0" y="15291"/>
                    <a:pt x="901" y="16025"/>
                  </a:cubicBezTo>
                  <a:cubicBezTo>
                    <a:pt x="1386" y="16424"/>
                    <a:pt x="7291" y="16651"/>
                    <a:pt x="13012" y="16651"/>
                  </a:cubicBezTo>
                  <a:cubicBezTo>
                    <a:pt x="18296" y="16651"/>
                    <a:pt x="23423" y="16457"/>
                    <a:pt x="23984" y="16025"/>
                  </a:cubicBezTo>
                  <a:cubicBezTo>
                    <a:pt x="25151" y="15158"/>
                    <a:pt x="24851" y="1248"/>
                    <a:pt x="23984" y="514"/>
                  </a:cubicBezTo>
                  <a:cubicBezTo>
                    <a:pt x="23523" y="168"/>
                    <a:pt x="18073" y="1"/>
                    <a:pt x="125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7"/>
            <p:cNvSpPr/>
            <p:nvPr/>
          </p:nvSpPr>
          <p:spPr>
            <a:xfrm>
              <a:off x="5464900" y="3994325"/>
              <a:ext cx="537925" cy="426800"/>
            </a:xfrm>
            <a:custGeom>
              <a:rect b="b" l="l" r="r" t="t"/>
              <a:pathLst>
                <a:path extrusionOk="0" h="17072" w="21517">
                  <a:moveTo>
                    <a:pt x="12006" y="0"/>
                  </a:moveTo>
                  <a:cubicBezTo>
                    <a:pt x="6592" y="0"/>
                    <a:pt x="1154" y="161"/>
                    <a:pt x="735" y="560"/>
                  </a:cubicBezTo>
                  <a:cubicBezTo>
                    <a:pt x="101" y="1127"/>
                    <a:pt x="1" y="7632"/>
                    <a:pt x="67" y="10500"/>
                  </a:cubicBezTo>
                  <a:cubicBezTo>
                    <a:pt x="101" y="14070"/>
                    <a:pt x="334" y="16071"/>
                    <a:pt x="735" y="16405"/>
                  </a:cubicBezTo>
                  <a:cubicBezTo>
                    <a:pt x="1235" y="16872"/>
                    <a:pt x="7106" y="17072"/>
                    <a:pt x="12743" y="17072"/>
                  </a:cubicBezTo>
                  <a:cubicBezTo>
                    <a:pt x="16146" y="17072"/>
                    <a:pt x="19481" y="17005"/>
                    <a:pt x="21516" y="16838"/>
                  </a:cubicBezTo>
                  <a:lnTo>
                    <a:pt x="21483" y="16405"/>
                  </a:lnTo>
                  <a:cubicBezTo>
                    <a:pt x="19280" y="16577"/>
                    <a:pt x="16014" y="16654"/>
                    <a:pt x="12731" y="16654"/>
                  </a:cubicBezTo>
                  <a:cubicBezTo>
                    <a:pt x="7116" y="16654"/>
                    <a:pt x="1452" y="16429"/>
                    <a:pt x="968" y="16071"/>
                  </a:cubicBezTo>
                  <a:cubicBezTo>
                    <a:pt x="234" y="15404"/>
                    <a:pt x="234" y="1794"/>
                    <a:pt x="968" y="894"/>
                  </a:cubicBezTo>
                  <a:cubicBezTo>
                    <a:pt x="1416" y="616"/>
                    <a:pt x="7040" y="421"/>
                    <a:pt x="12684" y="421"/>
                  </a:cubicBezTo>
                  <a:cubicBezTo>
                    <a:pt x="15862" y="421"/>
                    <a:pt x="19045" y="483"/>
                    <a:pt x="21316" y="627"/>
                  </a:cubicBezTo>
                  <a:lnTo>
                    <a:pt x="21349" y="193"/>
                  </a:lnTo>
                  <a:cubicBezTo>
                    <a:pt x="19260" y="72"/>
                    <a:pt x="15638" y="0"/>
                    <a:pt x="12006"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7"/>
            <p:cNvSpPr/>
            <p:nvPr/>
          </p:nvSpPr>
          <p:spPr>
            <a:xfrm>
              <a:off x="5573325" y="4112150"/>
              <a:ext cx="227675" cy="191725"/>
            </a:xfrm>
            <a:custGeom>
              <a:rect b="b" l="l" r="r" t="t"/>
              <a:pathLst>
                <a:path extrusionOk="0" h="7669" w="9107">
                  <a:moveTo>
                    <a:pt x="4678" y="0"/>
                  </a:moveTo>
                  <a:cubicBezTo>
                    <a:pt x="2939" y="0"/>
                    <a:pt x="1241" y="868"/>
                    <a:pt x="734" y="2652"/>
                  </a:cubicBezTo>
                  <a:cubicBezTo>
                    <a:pt x="0" y="5020"/>
                    <a:pt x="1735" y="7522"/>
                    <a:pt x="4237" y="7655"/>
                  </a:cubicBezTo>
                  <a:cubicBezTo>
                    <a:pt x="4358" y="7664"/>
                    <a:pt x="4479" y="7669"/>
                    <a:pt x="4601" y="7669"/>
                  </a:cubicBezTo>
                  <a:cubicBezTo>
                    <a:pt x="5860" y="7669"/>
                    <a:pt x="7155" y="7200"/>
                    <a:pt x="8006" y="6288"/>
                  </a:cubicBezTo>
                  <a:cubicBezTo>
                    <a:pt x="8907" y="5254"/>
                    <a:pt x="9107" y="3753"/>
                    <a:pt x="8640" y="2485"/>
                  </a:cubicBezTo>
                  <a:cubicBezTo>
                    <a:pt x="8406" y="1785"/>
                    <a:pt x="7906" y="1117"/>
                    <a:pt x="7239" y="684"/>
                  </a:cubicBezTo>
                  <a:cubicBezTo>
                    <a:pt x="6479" y="230"/>
                    <a:pt x="5573" y="0"/>
                    <a:pt x="46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7"/>
            <p:cNvSpPr/>
            <p:nvPr/>
          </p:nvSpPr>
          <p:spPr>
            <a:xfrm>
              <a:off x="5576650" y="4108375"/>
              <a:ext cx="224350" cy="200175"/>
            </a:xfrm>
            <a:custGeom>
              <a:rect b="b" l="l" r="r" t="t"/>
              <a:pathLst>
                <a:path extrusionOk="0" h="8007" w="8974">
                  <a:moveTo>
                    <a:pt x="4003" y="1"/>
                  </a:moveTo>
                  <a:cubicBezTo>
                    <a:pt x="2202" y="168"/>
                    <a:pt x="835" y="1235"/>
                    <a:pt x="368" y="2769"/>
                  </a:cubicBezTo>
                  <a:cubicBezTo>
                    <a:pt x="1" y="3970"/>
                    <a:pt x="201" y="5271"/>
                    <a:pt x="968" y="6305"/>
                  </a:cubicBezTo>
                  <a:cubicBezTo>
                    <a:pt x="1702" y="7339"/>
                    <a:pt x="2836" y="7973"/>
                    <a:pt x="4037" y="8007"/>
                  </a:cubicBezTo>
                  <a:lnTo>
                    <a:pt x="4337" y="8007"/>
                  </a:lnTo>
                  <a:cubicBezTo>
                    <a:pt x="5805" y="8007"/>
                    <a:pt x="7172" y="7473"/>
                    <a:pt x="8006" y="6572"/>
                  </a:cubicBezTo>
                  <a:cubicBezTo>
                    <a:pt x="8607" y="5938"/>
                    <a:pt x="8940" y="5104"/>
                    <a:pt x="8974" y="4237"/>
                  </a:cubicBezTo>
                  <a:lnTo>
                    <a:pt x="8540" y="4170"/>
                  </a:lnTo>
                  <a:cubicBezTo>
                    <a:pt x="8507" y="4971"/>
                    <a:pt x="8206" y="5705"/>
                    <a:pt x="7706" y="6272"/>
                  </a:cubicBezTo>
                  <a:cubicBezTo>
                    <a:pt x="6922" y="7119"/>
                    <a:pt x="5695" y="7612"/>
                    <a:pt x="4358" y="7612"/>
                  </a:cubicBezTo>
                  <a:cubicBezTo>
                    <a:pt x="4273" y="7612"/>
                    <a:pt x="4189" y="7610"/>
                    <a:pt x="4104" y="7606"/>
                  </a:cubicBezTo>
                  <a:cubicBezTo>
                    <a:pt x="3003" y="7573"/>
                    <a:pt x="2002" y="6972"/>
                    <a:pt x="1335" y="6038"/>
                  </a:cubicBezTo>
                  <a:cubicBezTo>
                    <a:pt x="668" y="5138"/>
                    <a:pt x="468" y="3970"/>
                    <a:pt x="801" y="2870"/>
                  </a:cubicBezTo>
                  <a:cubicBezTo>
                    <a:pt x="1201" y="1502"/>
                    <a:pt x="2436" y="601"/>
                    <a:pt x="4037" y="434"/>
                  </a:cubicBezTo>
                  <a:lnTo>
                    <a:pt x="4003" y="1"/>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7"/>
            <p:cNvSpPr/>
            <p:nvPr/>
          </p:nvSpPr>
          <p:spPr>
            <a:xfrm>
              <a:off x="4053900" y="4759150"/>
              <a:ext cx="492050" cy="169000"/>
            </a:xfrm>
            <a:custGeom>
              <a:rect b="b" l="l" r="r" t="t"/>
              <a:pathLst>
                <a:path extrusionOk="0" h="6760" w="19682">
                  <a:moveTo>
                    <a:pt x="2592" y="395"/>
                  </a:moveTo>
                  <a:cubicBezTo>
                    <a:pt x="6999" y="395"/>
                    <a:pt x="18046" y="1000"/>
                    <a:pt x="18814" y="1356"/>
                  </a:cubicBezTo>
                  <a:cubicBezTo>
                    <a:pt x="19181" y="1656"/>
                    <a:pt x="19214" y="5459"/>
                    <a:pt x="18747" y="6160"/>
                  </a:cubicBezTo>
                  <a:cubicBezTo>
                    <a:pt x="18565" y="6254"/>
                    <a:pt x="17855" y="6295"/>
                    <a:pt x="16818" y="6295"/>
                  </a:cubicBezTo>
                  <a:cubicBezTo>
                    <a:pt x="12366" y="6295"/>
                    <a:pt x="1884" y="5539"/>
                    <a:pt x="1235" y="5025"/>
                  </a:cubicBezTo>
                  <a:cubicBezTo>
                    <a:pt x="701" y="4392"/>
                    <a:pt x="501" y="989"/>
                    <a:pt x="834" y="489"/>
                  </a:cubicBezTo>
                  <a:cubicBezTo>
                    <a:pt x="995" y="424"/>
                    <a:pt x="1638" y="395"/>
                    <a:pt x="2592" y="395"/>
                  </a:cubicBezTo>
                  <a:close/>
                  <a:moveTo>
                    <a:pt x="2824" y="0"/>
                  </a:moveTo>
                  <a:cubicBezTo>
                    <a:pt x="2062" y="0"/>
                    <a:pt x="1474" y="17"/>
                    <a:pt x="1135" y="55"/>
                  </a:cubicBezTo>
                  <a:cubicBezTo>
                    <a:pt x="701" y="89"/>
                    <a:pt x="568" y="155"/>
                    <a:pt x="501" y="255"/>
                  </a:cubicBezTo>
                  <a:cubicBezTo>
                    <a:pt x="0" y="889"/>
                    <a:pt x="234" y="4558"/>
                    <a:pt x="868" y="5326"/>
                  </a:cubicBezTo>
                  <a:cubicBezTo>
                    <a:pt x="1468" y="6093"/>
                    <a:pt x="12643" y="6760"/>
                    <a:pt x="16679" y="6760"/>
                  </a:cubicBezTo>
                  <a:lnTo>
                    <a:pt x="17246" y="6760"/>
                  </a:lnTo>
                  <a:cubicBezTo>
                    <a:pt x="18747" y="6727"/>
                    <a:pt x="18981" y="6593"/>
                    <a:pt x="19047" y="6460"/>
                  </a:cubicBezTo>
                  <a:cubicBezTo>
                    <a:pt x="19548" y="5759"/>
                    <a:pt x="19681" y="1623"/>
                    <a:pt x="19047" y="1089"/>
                  </a:cubicBezTo>
                  <a:cubicBezTo>
                    <a:pt x="18503" y="631"/>
                    <a:pt x="7455" y="0"/>
                    <a:pt x="2824"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5" name="Google Shape;3155;p87"/>
          <p:cNvGrpSpPr/>
          <p:nvPr/>
        </p:nvGrpSpPr>
        <p:grpSpPr>
          <a:xfrm>
            <a:off x="1796617" y="1456200"/>
            <a:ext cx="712368" cy="825899"/>
            <a:chOff x="5815634" y="1650855"/>
            <a:chExt cx="452039" cy="524114"/>
          </a:xfrm>
        </p:grpSpPr>
        <p:sp>
          <p:nvSpPr>
            <p:cNvPr id="3156" name="Google Shape;3156;p87"/>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7"/>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7"/>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7"/>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7"/>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7"/>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2" name="Google Shape;3162;p87"/>
          <p:cNvGrpSpPr/>
          <p:nvPr/>
        </p:nvGrpSpPr>
        <p:grpSpPr>
          <a:xfrm>
            <a:off x="941742" y="798000"/>
            <a:ext cx="712368" cy="825899"/>
            <a:chOff x="5815634" y="1650855"/>
            <a:chExt cx="452039" cy="524114"/>
          </a:xfrm>
        </p:grpSpPr>
        <p:sp>
          <p:nvSpPr>
            <p:cNvPr id="3163" name="Google Shape;3163;p87"/>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7"/>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7"/>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7"/>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7"/>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7"/>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9" name="Google Shape;3169;p87"/>
          <p:cNvGrpSpPr/>
          <p:nvPr/>
        </p:nvGrpSpPr>
        <p:grpSpPr>
          <a:xfrm>
            <a:off x="1615954" y="67925"/>
            <a:ext cx="712368" cy="825899"/>
            <a:chOff x="5815634" y="1650855"/>
            <a:chExt cx="452039" cy="524114"/>
          </a:xfrm>
        </p:grpSpPr>
        <p:sp>
          <p:nvSpPr>
            <p:cNvPr id="3170" name="Google Shape;3170;p87"/>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7"/>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7"/>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7"/>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7"/>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7"/>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6" name="Google Shape;3176;p87"/>
          <p:cNvGrpSpPr/>
          <p:nvPr/>
        </p:nvGrpSpPr>
        <p:grpSpPr>
          <a:xfrm>
            <a:off x="8229879" y="1731225"/>
            <a:ext cx="712368" cy="825899"/>
            <a:chOff x="5815634" y="1650855"/>
            <a:chExt cx="452039" cy="524114"/>
          </a:xfrm>
        </p:grpSpPr>
        <p:sp>
          <p:nvSpPr>
            <p:cNvPr id="3177" name="Google Shape;3177;p87"/>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7"/>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7"/>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7"/>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7"/>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7"/>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3" name="Google Shape;3183;p87"/>
          <p:cNvGrpSpPr/>
          <p:nvPr/>
        </p:nvGrpSpPr>
        <p:grpSpPr>
          <a:xfrm>
            <a:off x="6034371" y="3112548"/>
            <a:ext cx="438508" cy="438574"/>
            <a:chOff x="2218313" y="2832599"/>
            <a:chExt cx="662099" cy="662099"/>
          </a:xfrm>
        </p:grpSpPr>
        <p:sp>
          <p:nvSpPr>
            <p:cNvPr id="3184" name="Google Shape;3184;p87"/>
            <p:cNvSpPr/>
            <p:nvPr/>
          </p:nvSpPr>
          <p:spPr>
            <a:xfrm>
              <a:off x="2218313" y="2832599"/>
              <a:ext cx="662099" cy="662099"/>
            </a:xfrm>
            <a:custGeom>
              <a:rect b="b" l="l" r="r" t="t"/>
              <a:pathLst>
                <a:path extrusionOk="0" h="26553" w="26553">
                  <a:moveTo>
                    <a:pt x="3536" y="0"/>
                  </a:moveTo>
                  <a:cubicBezTo>
                    <a:pt x="1568" y="0"/>
                    <a:pt x="0" y="1602"/>
                    <a:pt x="0" y="3536"/>
                  </a:cubicBezTo>
                  <a:lnTo>
                    <a:pt x="0" y="23050"/>
                  </a:lnTo>
                  <a:cubicBezTo>
                    <a:pt x="0" y="24985"/>
                    <a:pt x="1568" y="26553"/>
                    <a:pt x="3536" y="26553"/>
                  </a:cubicBezTo>
                  <a:lnTo>
                    <a:pt x="23017" y="26553"/>
                  </a:lnTo>
                  <a:cubicBezTo>
                    <a:pt x="24985" y="26553"/>
                    <a:pt x="26552" y="24985"/>
                    <a:pt x="26552" y="23050"/>
                  </a:cubicBezTo>
                  <a:lnTo>
                    <a:pt x="26552" y="3536"/>
                  </a:lnTo>
                  <a:cubicBezTo>
                    <a:pt x="26552" y="1602"/>
                    <a:pt x="24985" y="0"/>
                    <a:pt x="230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7"/>
            <p:cNvSpPr/>
            <p:nvPr/>
          </p:nvSpPr>
          <p:spPr>
            <a:xfrm>
              <a:off x="2373022" y="3020599"/>
              <a:ext cx="352681" cy="286977"/>
            </a:xfrm>
            <a:custGeom>
              <a:rect b="b" l="l" r="r" t="t"/>
              <a:pathLst>
                <a:path extrusionOk="0" h="11509" w="14144">
                  <a:moveTo>
                    <a:pt x="9774" y="0"/>
                  </a:moveTo>
                  <a:cubicBezTo>
                    <a:pt x="7906" y="0"/>
                    <a:pt x="6539" y="1735"/>
                    <a:pt x="6972" y="3569"/>
                  </a:cubicBezTo>
                  <a:cubicBezTo>
                    <a:pt x="4537" y="3436"/>
                    <a:pt x="2402" y="2302"/>
                    <a:pt x="968" y="534"/>
                  </a:cubicBezTo>
                  <a:lnTo>
                    <a:pt x="968" y="534"/>
                  </a:lnTo>
                  <a:cubicBezTo>
                    <a:pt x="234" y="1835"/>
                    <a:pt x="568" y="3536"/>
                    <a:pt x="1869" y="4403"/>
                  </a:cubicBezTo>
                  <a:cubicBezTo>
                    <a:pt x="1402" y="4403"/>
                    <a:pt x="968" y="4270"/>
                    <a:pt x="568" y="4036"/>
                  </a:cubicBezTo>
                  <a:lnTo>
                    <a:pt x="568" y="4036"/>
                  </a:lnTo>
                  <a:cubicBezTo>
                    <a:pt x="534" y="5404"/>
                    <a:pt x="1502" y="6638"/>
                    <a:pt x="2903" y="6939"/>
                  </a:cubicBezTo>
                  <a:cubicBezTo>
                    <a:pt x="2651" y="6997"/>
                    <a:pt x="2399" y="7032"/>
                    <a:pt x="2140" y="7032"/>
                  </a:cubicBezTo>
                  <a:cubicBezTo>
                    <a:pt x="1954" y="7032"/>
                    <a:pt x="1764" y="7014"/>
                    <a:pt x="1568" y="6972"/>
                  </a:cubicBezTo>
                  <a:lnTo>
                    <a:pt x="1568" y="6972"/>
                  </a:lnTo>
                  <a:cubicBezTo>
                    <a:pt x="1935" y="8139"/>
                    <a:pt x="3036" y="8973"/>
                    <a:pt x="4304" y="9007"/>
                  </a:cubicBezTo>
                  <a:cubicBezTo>
                    <a:pt x="3243" y="9809"/>
                    <a:pt x="1960" y="10243"/>
                    <a:pt x="647" y="10243"/>
                  </a:cubicBezTo>
                  <a:cubicBezTo>
                    <a:pt x="432" y="10243"/>
                    <a:pt x="216" y="10231"/>
                    <a:pt x="1" y="10208"/>
                  </a:cubicBezTo>
                  <a:lnTo>
                    <a:pt x="1" y="10208"/>
                  </a:lnTo>
                  <a:cubicBezTo>
                    <a:pt x="1268" y="11008"/>
                    <a:pt x="2803" y="11508"/>
                    <a:pt x="4437" y="11508"/>
                  </a:cubicBezTo>
                  <a:cubicBezTo>
                    <a:pt x="9841" y="11508"/>
                    <a:pt x="12876" y="6939"/>
                    <a:pt x="12710" y="2869"/>
                  </a:cubicBezTo>
                  <a:cubicBezTo>
                    <a:pt x="13277" y="2469"/>
                    <a:pt x="13744" y="1935"/>
                    <a:pt x="14144" y="1368"/>
                  </a:cubicBezTo>
                  <a:lnTo>
                    <a:pt x="14144" y="1368"/>
                  </a:lnTo>
                  <a:cubicBezTo>
                    <a:pt x="13610" y="1601"/>
                    <a:pt x="13077" y="1735"/>
                    <a:pt x="12476" y="1835"/>
                  </a:cubicBezTo>
                  <a:cubicBezTo>
                    <a:pt x="13077" y="1468"/>
                    <a:pt x="13544" y="901"/>
                    <a:pt x="13744" y="200"/>
                  </a:cubicBezTo>
                  <a:lnTo>
                    <a:pt x="13744" y="200"/>
                  </a:lnTo>
                  <a:cubicBezTo>
                    <a:pt x="13177" y="534"/>
                    <a:pt x="12576" y="801"/>
                    <a:pt x="11909" y="901"/>
                  </a:cubicBezTo>
                  <a:cubicBezTo>
                    <a:pt x="11375" y="367"/>
                    <a:pt x="10608" y="0"/>
                    <a:pt x="97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6" name="Google Shape;3186;p87"/>
          <p:cNvGrpSpPr/>
          <p:nvPr/>
        </p:nvGrpSpPr>
        <p:grpSpPr>
          <a:xfrm>
            <a:off x="4958597" y="3112548"/>
            <a:ext cx="438525" cy="438574"/>
            <a:chOff x="606213" y="2832599"/>
            <a:chExt cx="662124" cy="662099"/>
          </a:xfrm>
        </p:grpSpPr>
        <p:sp>
          <p:nvSpPr>
            <p:cNvPr id="3187" name="Google Shape;3187;p87"/>
            <p:cNvSpPr/>
            <p:nvPr/>
          </p:nvSpPr>
          <p:spPr>
            <a:xfrm>
              <a:off x="606213" y="2832599"/>
              <a:ext cx="662124" cy="662099"/>
            </a:xfrm>
            <a:custGeom>
              <a:rect b="b" l="l" r="r" t="t"/>
              <a:pathLst>
                <a:path extrusionOk="0" h="26553" w="26554">
                  <a:moveTo>
                    <a:pt x="3537" y="0"/>
                  </a:moveTo>
                  <a:cubicBezTo>
                    <a:pt x="1569" y="0"/>
                    <a:pt x="1" y="1602"/>
                    <a:pt x="1" y="3536"/>
                  </a:cubicBezTo>
                  <a:lnTo>
                    <a:pt x="1" y="23050"/>
                  </a:lnTo>
                  <a:cubicBezTo>
                    <a:pt x="1" y="24985"/>
                    <a:pt x="1569" y="26553"/>
                    <a:pt x="3537" y="26553"/>
                  </a:cubicBezTo>
                  <a:lnTo>
                    <a:pt x="23017" y="26553"/>
                  </a:lnTo>
                  <a:cubicBezTo>
                    <a:pt x="24952" y="26553"/>
                    <a:pt x="26553" y="24985"/>
                    <a:pt x="26553" y="23050"/>
                  </a:cubicBezTo>
                  <a:lnTo>
                    <a:pt x="26553" y="3536"/>
                  </a:lnTo>
                  <a:cubicBezTo>
                    <a:pt x="26553" y="1602"/>
                    <a:pt x="24952" y="0"/>
                    <a:pt x="230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7"/>
            <p:cNvSpPr/>
            <p:nvPr/>
          </p:nvSpPr>
          <p:spPr>
            <a:xfrm>
              <a:off x="844959" y="2964017"/>
              <a:ext cx="184669" cy="400107"/>
            </a:xfrm>
            <a:custGeom>
              <a:rect b="b" l="l" r="r" t="t"/>
              <a:pathLst>
                <a:path extrusionOk="0" h="16046" w="7406">
                  <a:moveTo>
                    <a:pt x="5171" y="1"/>
                  </a:moveTo>
                  <a:cubicBezTo>
                    <a:pt x="2769" y="1"/>
                    <a:pt x="1668" y="1035"/>
                    <a:pt x="1668" y="3070"/>
                  </a:cubicBezTo>
                  <a:lnTo>
                    <a:pt x="1668" y="5238"/>
                  </a:lnTo>
                  <a:lnTo>
                    <a:pt x="0" y="5238"/>
                  </a:lnTo>
                  <a:lnTo>
                    <a:pt x="0" y="7973"/>
                  </a:lnTo>
                  <a:lnTo>
                    <a:pt x="1668" y="7973"/>
                  </a:lnTo>
                  <a:lnTo>
                    <a:pt x="1668" y="16046"/>
                  </a:lnTo>
                  <a:lnTo>
                    <a:pt x="4904" y="16046"/>
                  </a:lnTo>
                  <a:lnTo>
                    <a:pt x="4904" y="7940"/>
                  </a:lnTo>
                  <a:lnTo>
                    <a:pt x="7172" y="7940"/>
                  </a:lnTo>
                  <a:lnTo>
                    <a:pt x="7406" y="5238"/>
                  </a:lnTo>
                  <a:lnTo>
                    <a:pt x="4904" y="5238"/>
                  </a:lnTo>
                  <a:lnTo>
                    <a:pt x="4904" y="3704"/>
                  </a:lnTo>
                  <a:cubicBezTo>
                    <a:pt x="4904" y="3070"/>
                    <a:pt x="5037" y="2803"/>
                    <a:pt x="5638" y="2803"/>
                  </a:cubicBezTo>
                  <a:lnTo>
                    <a:pt x="7406" y="2803"/>
                  </a:lnTo>
                  <a:lnTo>
                    <a:pt x="74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9" name="Google Shape;3189;p87"/>
          <p:cNvGrpSpPr/>
          <p:nvPr/>
        </p:nvGrpSpPr>
        <p:grpSpPr>
          <a:xfrm>
            <a:off x="5496309" y="3112745"/>
            <a:ext cx="438498" cy="438606"/>
            <a:chOff x="5558627" y="2899282"/>
            <a:chExt cx="531126" cy="531193"/>
          </a:xfrm>
        </p:grpSpPr>
        <p:sp>
          <p:nvSpPr>
            <p:cNvPr id="3190" name="Google Shape;3190;p87"/>
            <p:cNvSpPr/>
            <p:nvPr/>
          </p:nvSpPr>
          <p:spPr>
            <a:xfrm>
              <a:off x="5558627" y="2899282"/>
              <a:ext cx="531126" cy="531193"/>
            </a:xfrm>
            <a:custGeom>
              <a:rect b="b" l="l" r="r" t="t"/>
              <a:pathLst>
                <a:path extrusionOk="0" h="26553" w="26553">
                  <a:moveTo>
                    <a:pt x="3536" y="0"/>
                  </a:moveTo>
                  <a:cubicBezTo>
                    <a:pt x="1568" y="0"/>
                    <a:pt x="0" y="1602"/>
                    <a:pt x="0" y="3536"/>
                  </a:cubicBezTo>
                  <a:lnTo>
                    <a:pt x="0" y="23050"/>
                  </a:lnTo>
                  <a:cubicBezTo>
                    <a:pt x="0" y="24985"/>
                    <a:pt x="1568" y="26553"/>
                    <a:pt x="3536" y="26553"/>
                  </a:cubicBezTo>
                  <a:lnTo>
                    <a:pt x="23017" y="26553"/>
                  </a:lnTo>
                  <a:cubicBezTo>
                    <a:pt x="24985" y="26553"/>
                    <a:pt x="26552" y="24985"/>
                    <a:pt x="26552" y="23050"/>
                  </a:cubicBezTo>
                  <a:lnTo>
                    <a:pt x="26552" y="3536"/>
                  </a:lnTo>
                  <a:cubicBezTo>
                    <a:pt x="26552" y="1602"/>
                    <a:pt x="24985" y="0"/>
                    <a:pt x="230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7"/>
            <p:cNvSpPr/>
            <p:nvPr/>
          </p:nvSpPr>
          <p:spPr>
            <a:xfrm>
              <a:off x="5711650" y="3049075"/>
              <a:ext cx="231000" cy="2355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2" name="Google Shape;3192;p87"/>
            <p:cNvGrpSpPr/>
            <p:nvPr/>
          </p:nvGrpSpPr>
          <p:grpSpPr>
            <a:xfrm>
              <a:off x="5678734" y="3019404"/>
              <a:ext cx="290942" cy="290978"/>
              <a:chOff x="1543693" y="2982321"/>
              <a:chExt cx="362680" cy="362680"/>
            </a:xfrm>
          </p:grpSpPr>
          <p:sp>
            <p:nvSpPr>
              <p:cNvPr id="3193" name="Google Shape;3193;p87"/>
              <p:cNvSpPr/>
              <p:nvPr/>
            </p:nvSpPr>
            <p:spPr>
              <a:xfrm>
                <a:off x="1543693" y="2982321"/>
                <a:ext cx="362680" cy="362680"/>
              </a:xfrm>
              <a:custGeom>
                <a:rect b="b" l="l" r="r" t="t"/>
                <a:pathLst>
                  <a:path extrusionOk="0" h="14545" w="14545">
                    <a:moveTo>
                      <a:pt x="7272" y="1302"/>
                    </a:moveTo>
                    <a:cubicBezTo>
                      <a:pt x="9207" y="1302"/>
                      <a:pt x="9441" y="1335"/>
                      <a:pt x="10208" y="1368"/>
                    </a:cubicBezTo>
                    <a:cubicBezTo>
                      <a:pt x="10942" y="1402"/>
                      <a:pt x="11309" y="1502"/>
                      <a:pt x="11575" y="1602"/>
                    </a:cubicBezTo>
                    <a:cubicBezTo>
                      <a:pt x="11909" y="1735"/>
                      <a:pt x="12142" y="1902"/>
                      <a:pt x="12409" y="2169"/>
                    </a:cubicBezTo>
                    <a:cubicBezTo>
                      <a:pt x="12676" y="2403"/>
                      <a:pt x="12810" y="2636"/>
                      <a:pt x="12943" y="3003"/>
                    </a:cubicBezTo>
                    <a:cubicBezTo>
                      <a:pt x="13043" y="3236"/>
                      <a:pt x="13177" y="3637"/>
                      <a:pt x="13210" y="4337"/>
                    </a:cubicBezTo>
                    <a:cubicBezTo>
                      <a:pt x="13243" y="5104"/>
                      <a:pt x="13243" y="5338"/>
                      <a:pt x="13243" y="7273"/>
                    </a:cubicBezTo>
                    <a:cubicBezTo>
                      <a:pt x="13243" y="9241"/>
                      <a:pt x="13243" y="9474"/>
                      <a:pt x="13210" y="10241"/>
                    </a:cubicBezTo>
                    <a:cubicBezTo>
                      <a:pt x="13177" y="10942"/>
                      <a:pt x="13043" y="11342"/>
                      <a:pt x="12943" y="11576"/>
                    </a:cubicBezTo>
                    <a:cubicBezTo>
                      <a:pt x="12810" y="11909"/>
                      <a:pt x="12676" y="12176"/>
                      <a:pt x="12409" y="12410"/>
                    </a:cubicBezTo>
                    <a:cubicBezTo>
                      <a:pt x="12142" y="12677"/>
                      <a:pt x="11909" y="12843"/>
                      <a:pt x="11575" y="12977"/>
                    </a:cubicBezTo>
                    <a:cubicBezTo>
                      <a:pt x="11309" y="13077"/>
                      <a:pt x="10942" y="13177"/>
                      <a:pt x="10208" y="13210"/>
                    </a:cubicBezTo>
                    <a:cubicBezTo>
                      <a:pt x="9441" y="13244"/>
                      <a:pt x="9207" y="13244"/>
                      <a:pt x="7272" y="13244"/>
                    </a:cubicBezTo>
                    <a:cubicBezTo>
                      <a:pt x="5338" y="13244"/>
                      <a:pt x="5104" y="13244"/>
                      <a:pt x="4337" y="13210"/>
                    </a:cubicBezTo>
                    <a:cubicBezTo>
                      <a:pt x="3636" y="13177"/>
                      <a:pt x="3236" y="13077"/>
                      <a:pt x="2969" y="12977"/>
                    </a:cubicBezTo>
                    <a:cubicBezTo>
                      <a:pt x="2636" y="12843"/>
                      <a:pt x="2402" y="12677"/>
                      <a:pt x="2135" y="12410"/>
                    </a:cubicBezTo>
                    <a:cubicBezTo>
                      <a:pt x="1902" y="12176"/>
                      <a:pt x="1735" y="11909"/>
                      <a:pt x="1602" y="11576"/>
                    </a:cubicBezTo>
                    <a:cubicBezTo>
                      <a:pt x="1502" y="11309"/>
                      <a:pt x="1368" y="10942"/>
                      <a:pt x="1335" y="10241"/>
                    </a:cubicBezTo>
                    <a:cubicBezTo>
                      <a:pt x="1301" y="9474"/>
                      <a:pt x="1301" y="9241"/>
                      <a:pt x="1301" y="7273"/>
                    </a:cubicBezTo>
                    <a:cubicBezTo>
                      <a:pt x="1301" y="5338"/>
                      <a:pt x="1301" y="5104"/>
                      <a:pt x="1335" y="4337"/>
                    </a:cubicBezTo>
                    <a:cubicBezTo>
                      <a:pt x="1368" y="3637"/>
                      <a:pt x="1502" y="3236"/>
                      <a:pt x="1602" y="3003"/>
                    </a:cubicBezTo>
                    <a:cubicBezTo>
                      <a:pt x="1735" y="2669"/>
                      <a:pt x="1902" y="2403"/>
                      <a:pt x="2135" y="2169"/>
                    </a:cubicBezTo>
                    <a:cubicBezTo>
                      <a:pt x="2402" y="1902"/>
                      <a:pt x="2636" y="1735"/>
                      <a:pt x="2969" y="1602"/>
                    </a:cubicBezTo>
                    <a:cubicBezTo>
                      <a:pt x="3236" y="1502"/>
                      <a:pt x="3636" y="1402"/>
                      <a:pt x="4337" y="1368"/>
                    </a:cubicBezTo>
                    <a:cubicBezTo>
                      <a:pt x="5104" y="1335"/>
                      <a:pt x="5338" y="1302"/>
                      <a:pt x="7272" y="1302"/>
                    </a:cubicBezTo>
                    <a:close/>
                    <a:moveTo>
                      <a:pt x="7272" y="1"/>
                    </a:moveTo>
                    <a:cubicBezTo>
                      <a:pt x="5304" y="1"/>
                      <a:pt x="5037" y="1"/>
                      <a:pt x="4270" y="34"/>
                    </a:cubicBezTo>
                    <a:cubicBezTo>
                      <a:pt x="3503" y="68"/>
                      <a:pt x="2969" y="201"/>
                      <a:pt x="2502" y="368"/>
                    </a:cubicBezTo>
                    <a:cubicBezTo>
                      <a:pt x="2035" y="568"/>
                      <a:pt x="1635" y="801"/>
                      <a:pt x="1201" y="1235"/>
                    </a:cubicBezTo>
                    <a:cubicBezTo>
                      <a:pt x="801" y="1635"/>
                      <a:pt x="568" y="2036"/>
                      <a:pt x="367" y="2503"/>
                    </a:cubicBezTo>
                    <a:cubicBezTo>
                      <a:pt x="201" y="2970"/>
                      <a:pt x="67" y="3503"/>
                      <a:pt x="34" y="4271"/>
                    </a:cubicBezTo>
                    <a:cubicBezTo>
                      <a:pt x="0" y="5038"/>
                      <a:pt x="0" y="5305"/>
                      <a:pt x="0" y="7273"/>
                    </a:cubicBezTo>
                    <a:cubicBezTo>
                      <a:pt x="0" y="9241"/>
                      <a:pt x="0" y="9508"/>
                      <a:pt x="34" y="10275"/>
                    </a:cubicBezTo>
                    <a:cubicBezTo>
                      <a:pt x="67" y="11042"/>
                      <a:pt x="201" y="11576"/>
                      <a:pt x="367" y="12043"/>
                    </a:cubicBezTo>
                    <a:cubicBezTo>
                      <a:pt x="568" y="12543"/>
                      <a:pt x="801" y="12943"/>
                      <a:pt x="1201" y="13344"/>
                    </a:cubicBezTo>
                    <a:cubicBezTo>
                      <a:pt x="1635" y="13744"/>
                      <a:pt x="2035" y="13977"/>
                      <a:pt x="2502" y="14178"/>
                    </a:cubicBezTo>
                    <a:cubicBezTo>
                      <a:pt x="2969" y="14344"/>
                      <a:pt x="3503" y="14478"/>
                      <a:pt x="4270" y="14511"/>
                    </a:cubicBezTo>
                    <a:cubicBezTo>
                      <a:pt x="5037" y="14545"/>
                      <a:pt x="5304" y="14545"/>
                      <a:pt x="7272" y="14545"/>
                    </a:cubicBezTo>
                    <a:cubicBezTo>
                      <a:pt x="9240" y="14545"/>
                      <a:pt x="9507" y="14545"/>
                      <a:pt x="10274" y="14511"/>
                    </a:cubicBezTo>
                    <a:cubicBezTo>
                      <a:pt x="11042" y="14478"/>
                      <a:pt x="11575" y="14344"/>
                      <a:pt x="12042" y="14178"/>
                    </a:cubicBezTo>
                    <a:cubicBezTo>
                      <a:pt x="12509" y="13977"/>
                      <a:pt x="12943" y="13744"/>
                      <a:pt x="13343" y="13344"/>
                    </a:cubicBezTo>
                    <a:cubicBezTo>
                      <a:pt x="13744" y="12943"/>
                      <a:pt x="13977" y="12543"/>
                      <a:pt x="14177" y="12043"/>
                    </a:cubicBezTo>
                    <a:cubicBezTo>
                      <a:pt x="14344" y="11576"/>
                      <a:pt x="14477" y="11042"/>
                      <a:pt x="14511" y="10275"/>
                    </a:cubicBezTo>
                    <a:cubicBezTo>
                      <a:pt x="14544" y="9508"/>
                      <a:pt x="14544" y="9241"/>
                      <a:pt x="14544" y="7273"/>
                    </a:cubicBezTo>
                    <a:cubicBezTo>
                      <a:pt x="14544" y="5305"/>
                      <a:pt x="14544" y="5038"/>
                      <a:pt x="14511" y="4271"/>
                    </a:cubicBezTo>
                    <a:cubicBezTo>
                      <a:pt x="14477" y="3503"/>
                      <a:pt x="14344" y="2970"/>
                      <a:pt x="14177" y="2503"/>
                    </a:cubicBezTo>
                    <a:cubicBezTo>
                      <a:pt x="13977" y="2036"/>
                      <a:pt x="13744" y="1635"/>
                      <a:pt x="13343" y="1235"/>
                    </a:cubicBezTo>
                    <a:cubicBezTo>
                      <a:pt x="12943" y="801"/>
                      <a:pt x="12509" y="568"/>
                      <a:pt x="12042" y="368"/>
                    </a:cubicBezTo>
                    <a:cubicBezTo>
                      <a:pt x="11575" y="201"/>
                      <a:pt x="11042" y="68"/>
                      <a:pt x="10274" y="34"/>
                    </a:cubicBezTo>
                    <a:cubicBezTo>
                      <a:pt x="9507" y="1"/>
                      <a:pt x="9240" y="1"/>
                      <a:pt x="7272" y="1"/>
                    </a:cubicBezTo>
                    <a:close/>
                  </a:path>
                </a:pathLst>
              </a:cu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7"/>
              <p:cNvSpPr/>
              <p:nvPr/>
            </p:nvSpPr>
            <p:spPr>
              <a:xfrm>
                <a:off x="1631870" y="3070498"/>
                <a:ext cx="186339" cy="187162"/>
              </a:xfrm>
              <a:custGeom>
                <a:rect b="b" l="l" r="r" t="t"/>
                <a:pathLst>
                  <a:path extrusionOk="0" h="7506" w="7473">
                    <a:moveTo>
                      <a:pt x="3736" y="1335"/>
                    </a:moveTo>
                    <a:cubicBezTo>
                      <a:pt x="5071" y="1335"/>
                      <a:pt x="6171" y="2402"/>
                      <a:pt x="6171" y="3737"/>
                    </a:cubicBezTo>
                    <a:cubicBezTo>
                      <a:pt x="6171" y="5104"/>
                      <a:pt x="5071" y="6172"/>
                      <a:pt x="3736" y="6172"/>
                    </a:cubicBezTo>
                    <a:cubicBezTo>
                      <a:pt x="2402" y="6172"/>
                      <a:pt x="1301" y="5071"/>
                      <a:pt x="1301" y="3737"/>
                    </a:cubicBezTo>
                    <a:cubicBezTo>
                      <a:pt x="1301" y="2402"/>
                      <a:pt x="2402" y="1335"/>
                      <a:pt x="3736" y="1335"/>
                    </a:cubicBezTo>
                    <a:close/>
                    <a:moveTo>
                      <a:pt x="3736" y="1"/>
                    </a:moveTo>
                    <a:cubicBezTo>
                      <a:pt x="1668" y="1"/>
                      <a:pt x="0" y="1669"/>
                      <a:pt x="0" y="3737"/>
                    </a:cubicBezTo>
                    <a:cubicBezTo>
                      <a:pt x="0" y="5805"/>
                      <a:pt x="1668" y="7506"/>
                      <a:pt x="3736" y="7506"/>
                    </a:cubicBezTo>
                    <a:cubicBezTo>
                      <a:pt x="5804" y="7506"/>
                      <a:pt x="7472" y="5805"/>
                      <a:pt x="7472" y="3737"/>
                    </a:cubicBezTo>
                    <a:cubicBezTo>
                      <a:pt x="7472" y="1669"/>
                      <a:pt x="5804" y="1"/>
                      <a:pt x="3736" y="1"/>
                    </a:cubicBezTo>
                    <a:close/>
                  </a:path>
                </a:pathLst>
              </a:cu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95" name="Google Shape;3195;p87"/>
          <p:cNvGrpSpPr/>
          <p:nvPr/>
        </p:nvGrpSpPr>
        <p:grpSpPr>
          <a:xfrm>
            <a:off x="6572250" y="3112281"/>
            <a:ext cx="438508" cy="439136"/>
            <a:chOff x="3024350" y="3827842"/>
            <a:chExt cx="662099" cy="662947"/>
          </a:xfrm>
        </p:grpSpPr>
        <p:sp>
          <p:nvSpPr>
            <p:cNvPr id="3196" name="Google Shape;3196;p87"/>
            <p:cNvSpPr/>
            <p:nvPr/>
          </p:nvSpPr>
          <p:spPr>
            <a:xfrm>
              <a:off x="3024350" y="3827842"/>
              <a:ext cx="662099" cy="662947"/>
            </a:xfrm>
            <a:custGeom>
              <a:rect b="b" l="l" r="r" t="t"/>
              <a:pathLst>
                <a:path extrusionOk="0" h="26587" w="26553">
                  <a:moveTo>
                    <a:pt x="3536" y="1"/>
                  </a:moveTo>
                  <a:cubicBezTo>
                    <a:pt x="1568" y="1"/>
                    <a:pt x="0" y="1602"/>
                    <a:pt x="0" y="3536"/>
                  </a:cubicBezTo>
                  <a:lnTo>
                    <a:pt x="0" y="23050"/>
                  </a:lnTo>
                  <a:cubicBezTo>
                    <a:pt x="0" y="24985"/>
                    <a:pt x="1568" y="26586"/>
                    <a:pt x="3536" y="26586"/>
                  </a:cubicBezTo>
                  <a:lnTo>
                    <a:pt x="23017" y="26586"/>
                  </a:lnTo>
                  <a:cubicBezTo>
                    <a:pt x="24951" y="26586"/>
                    <a:pt x="26552" y="24985"/>
                    <a:pt x="26552" y="23050"/>
                  </a:cubicBezTo>
                  <a:lnTo>
                    <a:pt x="26552" y="3536"/>
                  </a:lnTo>
                  <a:cubicBezTo>
                    <a:pt x="26552" y="1602"/>
                    <a:pt x="24951" y="1"/>
                    <a:pt x="230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7"/>
            <p:cNvSpPr/>
            <p:nvPr/>
          </p:nvSpPr>
          <p:spPr>
            <a:xfrm>
              <a:off x="3204844" y="4085716"/>
              <a:ext cx="69070" cy="221273"/>
            </a:xfrm>
            <a:custGeom>
              <a:rect b="b" l="l" r="r" t="t"/>
              <a:pathLst>
                <a:path extrusionOk="0" h="8874" w="2770">
                  <a:moveTo>
                    <a:pt x="1" y="0"/>
                  </a:moveTo>
                  <a:lnTo>
                    <a:pt x="1" y="8873"/>
                  </a:lnTo>
                  <a:lnTo>
                    <a:pt x="2769" y="8873"/>
                  </a:lnTo>
                  <a:lnTo>
                    <a:pt x="27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7"/>
            <p:cNvSpPr/>
            <p:nvPr/>
          </p:nvSpPr>
          <p:spPr>
            <a:xfrm>
              <a:off x="3198186" y="3975070"/>
              <a:ext cx="81537" cy="81537"/>
            </a:xfrm>
            <a:custGeom>
              <a:rect b="b" l="l" r="r" t="t"/>
              <a:pathLst>
                <a:path extrusionOk="0" h="3270" w="3270">
                  <a:moveTo>
                    <a:pt x="1635" y="1"/>
                  </a:moveTo>
                  <a:cubicBezTo>
                    <a:pt x="735" y="1"/>
                    <a:pt x="1" y="735"/>
                    <a:pt x="1" y="1635"/>
                  </a:cubicBezTo>
                  <a:cubicBezTo>
                    <a:pt x="1" y="2536"/>
                    <a:pt x="735" y="3270"/>
                    <a:pt x="1635" y="3270"/>
                  </a:cubicBezTo>
                  <a:cubicBezTo>
                    <a:pt x="2536" y="3270"/>
                    <a:pt x="3270" y="2536"/>
                    <a:pt x="3270" y="1635"/>
                  </a:cubicBezTo>
                  <a:cubicBezTo>
                    <a:pt x="3270" y="735"/>
                    <a:pt x="2536" y="1"/>
                    <a:pt x="16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7"/>
            <p:cNvSpPr/>
            <p:nvPr/>
          </p:nvSpPr>
          <p:spPr>
            <a:xfrm>
              <a:off x="3317135" y="4079057"/>
              <a:ext cx="212970" cy="227931"/>
            </a:xfrm>
            <a:custGeom>
              <a:rect b="b" l="l" r="r" t="t"/>
              <a:pathLst>
                <a:path extrusionOk="0" h="9141" w="8541">
                  <a:moveTo>
                    <a:pt x="5338" y="1"/>
                  </a:moveTo>
                  <a:cubicBezTo>
                    <a:pt x="3437" y="1"/>
                    <a:pt x="2636" y="1468"/>
                    <a:pt x="2636" y="1468"/>
                  </a:cubicBezTo>
                  <a:lnTo>
                    <a:pt x="2636" y="267"/>
                  </a:lnTo>
                  <a:lnTo>
                    <a:pt x="1" y="267"/>
                  </a:lnTo>
                  <a:lnTo>
                    <a:pt x="1" y="9140"/>
                  </a:lnTo>
                  <a:lnTo>
                    <a:pt x="2636" y="9140"/>
                  </a:lnTo>
                  <a:lnTo>
                    <a:pt x="2636" y="4470"/>
                  </a:lnTo>
                  <a:cubicBezTo>
                    <a:pt x="2636" y="3236"/>
                    <a:pt x="3237" y="2469"/>
                    <a:pt x="4337" y="2469"/>
                  </a:cubicBezTo>
                  <a:cubicBezTo>
                    <a:pt x="5338" y="2469"/>
                    <a:pt x="5805" y="3203"/>
                    <a:pt x="5805" y="4470"/>
                  </a:cubicBezTo>
                  <a:lnTo>
                    <a:pt x="5805" y="9140"/>
                  </a:lnTo>
                  <a:lnTo>
                    <a:pt x="8540" y="9140"/>
                  </a:lnTo>
                  <a:lnTo>
                    <a:pt x="8540" y="3503"/>
                  </a:lnTo>
                  <a:cubicBezTo>
                    <a:pt x="8540" y="1135"/>
                    <a:pt x="7206" y="1"/>
                    <a:pt x="53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p43"/>
          <p:cNvSpPr txBox="1"/>
          <p:nvPr>
            <p:ph type="title"/>
          </p:nvPr>
        </p:nvSpPr>
        <p:spPr>
          <a:xfrm>
            <a:off x="2566775" y="2554200"/>
            <a:ext cx="5864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Project &amp; Strategy</a:t>
            </a:r>
            <a:endParaRPr/>
          </a:p>
        </p:txBody>
      </p:sp>
      <p:sp>
        <p:nvSpPr>
          <p:cNvPr id="1103" name="Google Shape;1103;p43"/>
          <p:cNvSpPr txBox="1"/>
          <p:nvPr>
            <p:ph idx="2" type="title"/>
          </p:nvPr>
        </p:nvSpPr>
        <p:spPr>
          <a:xfrm>
            <a:off x="4887075" y="1149000"/>
            <a:ext cx="1223100" cy="122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104" name="Google Shape;1104;p43"/>
          <p:cNvSpPr txBox="1"/>
          <p:nvPr>
            <p:ph idx="1" type="subTitle"/>
          </p:nvPr>
        </p:nvSpPr>
        <p:spPr>
          <a:xfrm>
            <a:off x="3071325" y="3396000"/>
            <a:ext cx="4854600" cy="5985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You can enter a subtitle here if you need it</a:t>
            </a:r>
            <a:endParaRPr/>
          </a:p>
        </p:txBody>
      </p:sp>
      <p:grpSp>
        <p:nvGrpSpPr>
          <p:cNvPr id="1105" name="Google Shape;1105;p43"/>
          <p:cNvGrpSpPr/>
          <p:nvPr/>
        </p:nvGrpSpPr>
        <p:grpSpPr>
          <a:xfrm>
            <a:off x="-813842" y="1399457"/>
            <a:ext cx="3605778" cy="3847521"/>
            <a:chOff x="-6201300" y="564388"/>
            <a:chExt cx="4117125" cy="4393150"/>
          </a:xfrm>
        </p:grpSpPr>
        <p:sp>
          <p:nvSpPr>
            <p:cNvPr id="1106" name="Google Shape;1106;p43"/>
            <p:cNvSpPr/>
            <p:nvPr/>
          </p:nvSpPr>
          <p:spPr>
            <a:xfrm>
              <a:off x="-6201300" y="2921263"/>
              <a:ext cx="3096600" cy="2036275"/>
            </a:xfrm>
            <a:custGeom>
              <a:rect b="b" l="l" r="r" t="t"/>
              <a:pathLst>
                <a:path extrusionOk="0" h="81451" w="123864">
                  <a:moveTo>
                    <a:pt x="99969" y="1"/>
                  </a:moveTo>
                  <a:cubicBezTo>
                    <a:pt x="77449" y="1"/>
                    <a:pt x="45376" y="958"/>
                    <a:pt x="44956" y="2179"/>
                  </a:cubicBezTo>
                  <a:cubicBezTo>
                    <a:pt x="44318" y="4063"/>
                    <a:pt x="61704" y="20386"/>
                    <a:pt x="61704" y="20386"/>
                  </a:cubicBezTo>
                  <a:lnTo>
                    <a:pt x="1" y="81450"/>
                  </a:lnTo>
                  <a:lnTo>
                    <a:pt x="76416" y="81450"/>
                  </a:lnTo>
                  <a:lnTo>
                    <a:pt x="100246" y="57620"/>
                  </a:lnTo>
                  <a:cubicBezTo>
                    <a:pt x="100246" y="57620"/>
                    <a:pt x="116125" y="74262"/>
                    <a:pt x="118666" y="74262"/>
                  </a:cubicBezTo>
                  <a:cubicBezTo>
                    <a:pt x="118710" y="74262"/>
                    <a:pt x="118751" y="74257"/>
                    <a:pt x="118787" y="74247"/>
                  </a:cubicBezTo>
                  <a:cubicBezTo>
                    <a:pt x="120885" y="73578"/>
                    <a:pt x="123863" y="2665"/>
                    <a:pt x="121553" y="872"/>
                  </a:cubicBezTo>
                  <a:cubicBezTo>
                    <a:pt x="120774" y="259"/>
                    <a:pt x="111659" y="1"/>
                    <a:pt x="99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3"/>
            <p:cNvSpPr/>
            <p:nvPr/>
          </p:nvSpPr>
          <p:spPr>
            <a:xfrm>
              <a:off x="-5057150" y="1611738"/>
              <a:ext cx="621950" cy="794525"/>
            </a:xfrm>
            <a:custGeom>
              <a:rect b="b" l="l" r="r" t="t"/>
              <a:pathLst>
                <a:path extrusionOk="0" h="31781" w="24878">
                  <a:moveTo>
                    <a:pt x="19234" y="1"/>
                  </a:moveTo>
                  <a:cubicBezTo>
                    <a:pt x="18152" y="1"/>
                    <a:pt x="16957" y="310"/>
                    <a:pt x="15695" y="1033"/>
                  </a:cubicBezTo>
                  <a:cubicBezTo>
                    <a:pt x="9312" y="4711"/>
                    <a:pt x="1348" y="20577"/>
                    <a:pt x="862" y="23921"/>
                  </a:cubicBezTo>
                  <a:cubicBezTo>
                    <a:pt x="0" y="28248"/>
                    <a:pt x="2317" y="31781"/>
                    <a:pt x="5546" y="31781"/>
                  </a:cubicBezTo>
                  <a:cubicBezTo>
                    <a:pt x="7329" y="31781"/>
                    <a:pt x="9391" y="30703"/>
                    <a:pt x="11349" y="28085"/>
                  </a:cubicBezTo>
                  <a:cubicBezTo>
                    <a:pt x="12352" y="27082"/>
                    <a:pt x="24084" y="10395"/>
                    <a:pt x="24601" y="5866"/>
                  </a:cubicBezTo>
                  <a:cubicBezTo>
                    <a:pt x="24877" y="3012"/>
                    <a:pt x="22609" y="1"/>
                    <a:pt x="192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3"/>
            <p:cNvSpPr/>
            <p:nvPr/>
          </p:nvSpPr>
          <p:spPr>
            <a:xfrm>
              <a:off x="-4029100" y="1612338"/>
              <a:ext cx="648475" cy="824250"/>
            </a:xfrm>
            <a:custGeom>
              <a:rect b="b" l="l" r="r" t="t"/>
              <a:pathLst>
                <a:path extrusionOk="0" h="32970" w="25939">
                  <a:moveTo>
                    <a:pt x="5555" y="0"/>
                  </a:moveTo>
                  <a:cubicBezTo>
                    <a:pt x="2194" y="0"/>
                    <a:pt x="0" y="3026"/>
                    <a:pt x="318" y="5933"/>
                  </a:cubicBezTo>
                  <a:cubicBezTo>
                    <a:pt x="957" y="10553"/>
                    <a:pt x="13358" y="28000"/>
                    <a:pt x="14391" y="29064"/>
                  </a:cubicBezTo>
                  <a:cubicBezTo>
                    <a:pt x="16484" y="31829"/>
                    <a:pt x="18649" y="32969"/>
                    <a:pt x="20487" y="32969"/>
                  </a:cubicBezTo>
                  <a:cubicBezTo>
                    <a:pt x="23719" y="32969"/>
                    <a:pt x="25938" y="29440"/>
                    <a:pt x="24969" y="25022"/>
                  </a:cubicBezTo>
                  <a:cubicBezTo>
                    <a:pt x="24422" y="21587"/>
                    <a:pt x="15911" y="5082"/>
                    <a:pt x="9315" y="1161"/>
                  </a:cubicBezTo>
                  <a:cubicBezTo>
                    <a:pt x="7963" y="347"/>
                    <a:pt x="6692" y="0"/>
                    <a:pt x="55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3"/>
            <p:cNvSpPr/>
            <p:nvPr/>
          </p:nvSpPr>
          <p:spPr>
            <a:xfrm>
              <a:off x="-3287100" y="1634488"/>
              <a:ext cx="280050" cy="297425"/>
            </a:xfrm>
            <a:custGeom>
              <a:rect b="b" l="l" r="r" t="t"/>
              <a:pathLst>
                <a:path extrusionOk="0" h="11897" w="11202">
                  <a:moveTo>
                    <a:pt x="6721" y="0"/>
                  </a:moveTo>
                  <a:cubicBezTo>
                    <a:pt x="6709" y="0"/>
                    <a:pt x="6698" y="1"/>
                    <a:pt x="6688" y="1"/>
                  </a:cubicBezTo>
                  <a:cubicBezTo>
                    <a:pt x="5928" y="93"/>
                    <a:pt x="4195" y="1"/>
                    <a:pt x="2888" y="1126"/>
                  </a:cubicBezTo>
                  <a:cubicBezTo>
                    <a:pt x="1611" y="2190"/>
                    <a:pt x="0" y="8938"/>
                    <a:pt x="0" y="8938"/>
                  </a:cubicBezTo>
                  <a:cubicBezTo>
                    <a:pt x="0" y="8938"/>
                    <a:pt x="3376" y="11897"/>
                    <a:pt x="5228" y="11897"/>
                  </a:cubicBezTo>
                  <a:cubicBezTo>
                    <a:pt x="5612" y="11897"/>
                    <a:pt x="5931" y="11769"/>
                    <a:pt x="6140" y="11461"/>
                  </a:cubicBezTo>
                  <a:cubicBezTo>
                    <a:pt x="7417" y="11309"/>
                    <a:pt x="8420" y="10579"/>
                    <a:pt x="8420" y="10579"/>
                  </a:cubicBezTo>
                  <a:cubicBezTo>
                    <a:pt x="9514" y="10458"/>
                    <a:pt x="9849" y="9576"/>
                    <a:pt x="9514" y="8725"/>
                  </a:cubicBezTo>
                  <a:cubicBezTo>
                    <a:pt x="10335" y="8269"/>
                    <a:pt x="10092" y="6810"/>
                    <a:pt x="9393" y="6749"/>
                  </a:cubicBezTo>
                  <a:cubicBezTo>
                    <a:pt x="10335" y="6172"/>
                    <a:pt x="10001" y="4530"/>
                    <a:pt x="8937" y="4500"/>
                  </a:cubicBezTo>
                  <a:cubicBezTo>
                    <a:pt x="10031" y="3740"/>
                    <a:pt x="9484" y="2342"/>
                    <a:pt x="7995" y="2190"/>
                  </a:cubicBezTo>
                  <a:cubicBezTo>
                    <a:pt x="11202" y="2100"/>
                    <a:pt x="7552" y="0"/>
                    <a:pt x="6721" y="0"/>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3"/>
            <p:cNvSpPr/>
            <p:nvPr/>
          </p:nvSpPr>
          <p:spPr>
            <a:xfrm>
              <a:off x="-3689250" y="1807013"/>
              <a:ext cx="570875" cy="629975"/>
            </a:xfrm>
            <a:custGeom>
              <a:rect b="b" l="l" r="r" t="t"/>
              <a:pathLst>
                <a:path extrusionOk="0" h="25199" w="22835">
                  <a:moveTo>
                    <a:pt x="15570" y="0"/>
                  </a:moveTo>
                  <a:cubicBezTo>
                    <a:pt x="10159" y="6140"/>
                    <a:pt x="5357" y="11885"/>
                    <a:pt x="2712" y="16080"/>
                  </a:cubicBezTo>
                  <a:cubicBezTo>
                    <a:pt x="1" y="21236"/>
                    <a:pt x="3107" y="25198"/>
                    <a:pt x="7000" y="25198"/>
                  </a:cubicBezTo>
                  <a:cubicBezTo>
                    <a:pt x="8868" y="25198"/>
                    <a:pt x="10916" y="24287"/>
                    <a:pt x="12591" y="22159"/>
                  </a:cubicBezTo>
                  <a:cubicBezTo>
                    <a:pt x="15691" y="18390"/>
                    <a:pt x="22834" y="4742"/>
                    <a:pt x="22834" y="4742"/>
                  </a:cubicBezTo>
                  <a:cubicBezTo>
                    <a:pt x="17394" y="3101"/>
                    <a:pt x="15570" y="0"/>
                    <a:pt x="1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3"/>
            <p:cNvSpPr/>
            <p:nvPr/>
          </p:nvSpPr>
          <p:spPr>
            <a:xfrm>
              <a:off x="-3530275" y="2028888"/>
              <a:ext cx="41075" cy="142900"/>
            </a:xfrm>
            <a:custGeom>
              <a:rect b="b" l="l" r="r" t="t"/>
              <a:pathLst>
                <a:path extrusionOk="0" h="5716" w="1643">
                  <a:moveTo>
                    <a:pt x="1490" y="1"/>
                  </a:moveTo>
                  <a:cubicBezTo>
                    <a:pt x="1429" y="1"/>
                    <a:pt x="1338" y="92"/>
                    <a:pt x="1308" y="153"/>
                  </a:cubicBezTo>
                  <a:lnTo>
                    <a:pt x="1" y="5624"/>
                  </a:lnTo>
                  <a:lnTo>
                    <a:pt x="396" y="5715"/>
                  </a:lnTo>
                  <a:lnTo>
                    <a:pt x="1277" y="1825"/>
                  </a:lnTo>
                  <a:lnTo>
                    <a:pt x="1277" y="3922"/>
                  </a:lnTo>
                  <a:lnTo>
                    <a:pt x="1642" y="3922"/>
                  </a:lnTo>
                  <a:lnTo>
                    <a:pt x="1642" y="214"/>
                  </a:lnTo>
                  <a:cubicBezTo>
                    <a:pt x="1642" y="92"/>
                    <a:pt x="1612" y="1"/>
                    <a:pt x="1490" y="1"/>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3"/>
            <p:cNvSpPr/>
            <p:nvPr/>
          </p:nvSpPr>
          <p:spPr>
            <a:xfrm>
              <a:off x="-3344100" y="1848813"/>
              <a:ext cx="196075" cy="138325"/>
            </a:xfrm>
            <a:custGeom>
              <a:rect b="b" l="l" r="r" t="t"/>
              <a:pathLst>
                <a:path extrusionOk="0" h="5533" w="7843">
                  <a:moveTo>
                    <a:pt x="305" y="0"/>
                  </a:moveTo>
                  <a:lnTo>
                    <a:pt x="1" y="213"/>
                  </a:lnTo>
                  <a:cubicBezTo>
                    <a:pt x="1581" y="2584"/>
                    <a:pt x="4195" y="4377"/>
                    <a:pt x="7721" y="5532"/>
                  </a:cubicBezTo>
                  <a:lnTo>
                    <a:pt x="7843" y="5167"/>
                  </a:lnTo>
                  <a:cubicBezTo>
                    <a:pt x="4378" y="4012"/>
                    <a:pt x="1825" y="2280"/>
                    <a:pt x="305" y="0"/>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3"/>
            <p:cNvSpPr/>
            <p:nvPr/>
          </p:nvSpPr>
          <p:spPr>
            <a:xfrm>
              <a:off x="-3173125" y="1930113"/>
              <a:ext cx="22825" cy="22825"/>
            </a:xfrm>
            <a:custGeom>
              <a:rect b="b" l="l" r="r" t="t"/>
              <a:pathLst>
                <a:path extrusionOk="0" h="913" w="913">
                  <a:moveTo>
                    <a:pt x="457" y="0"/>
                  </a:moveTo>
                  <a:cubicBezTo>
                    <a:pt x="214" y="0"/>
                    <a:pt x="1" y="244"/>
                    <a:pt x="1" y="456"/>
                  </a:cubicBezTo>
                  <a:cubicBezTo>
                    <a:pt x="1" y="730"/>
                    <a:pt x="244" y="912"/>
                    <a:pt x="457" y="912"/>
                  </a:cubicBezTo>
                  <a:cubicBezTo>
                    <a:pt x="730" y="912"/>
                    <a:pt x="913" y="699"/>
                    <a:pt x="913" y="456"/>
                  </a:cubicBezTo>
                  <a:cubicBezTo>
                    <a:pt x="913" y="213"/>
                    <a:pt x="730" y="0"/>
                    <a:pt x="457" y="0"/>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3"/>
            <p:cNvSpPr/>
            <p:nvPr/>
          </p:nvSpPr>
          <p:spPr>
            <a:xfrm>
              <a:off x="-4714950" y="3665588"/>
              <a:ext cx="363275" cy="550075"/>
            </a:xfrm>
            <a:custGeom>
              <a:rect b="b" l="l" r="r" t="t"/>
              <a:pathLst>
                <a:path extrusionOk="0" h="22003" w="14531">
                  <a:moveTo>
                    <a:pt x="5433" y="1"/>
                  </a:moveTo>
                  <a:cubicBezTo>
                    <a:pt x="5160" y="1"/>
                    <a:pt x="4887" y="32"/>
                    <a:pt x="4621" y="96"/>
                  </a:cubicBezTo>
                  <a:cubicBezTo>
                    <a:pt x="3436" y="339"/>
                    <a:pt x="2402" y="1160"/>
                    <a:pt x="1886" y="2254"/>
                  </a:cubicBezTo>
                  <a:cubicBezTo>
                    <a:pt x="1" y="3348"/>
                    <a:pt x="2980" y="16905"/>
                    <a:pt x="2980" y="16905"/>
                  </a:cubicBezTo>
                  <a:cubicBezTo>
                    <a:pt x="2980" y="16905"/>
                    <a:pt x="4144" y="22003"/>
                    <a:pt x="8336" y="22003"/>
                  </a:cubicBezTo>
                  <a:cubicBezTo>
                    <a:pt x="8687" y="22003"/>
                    <a:pt x="9059" y="21967"/>
                    <a:pt x="9454" y="21890"/>
                  </a:cubicBezTo>
                  <a:cubicBezTo>
                    <a:pt x="14530" y="20917"/>
                    <a:pt x="11825" y="13531"/>
                    <a:pt x="11308" y="11251"/>
                  </a:cubicBezTo>
                  <a:cubicBezTo>
                    <a:pt x="10761" y="8972"/>
                    <a:pt x="8907" y="2588"/>
                    <a:pt x="8907" y="2588"/>
                  </a:cubicBezTo>
                  <a:cubicBezTo>
                    <a:pt x="8545" y="988"/>
                    <a:pt x="6978" y="1"/>
                    <a:pt x="5433"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3"/>
            <p:cNvSpPr/>
            <p:nvPr/>
          </p:nvSpPr>
          <p:spPr>
            <a:xfrm>
              <a:off x="-4685300" y="3603388"/>
              <a:ext cx="193800" cy="236350"/>
            </a:xfrm>
            <a:custGeom>
              <a:rect b="b" l="l" r="r" t="t"/>
              <a:pathLst>
                <a:path extrusionOk="0" h="9454" w="7752">
                  <a:moveTo>
                    <a:pt x="7235" y="0"/>
                  </a:moveTo>
                  <a:lnTo>
                    <a:pt x="0" y="335"/>
                  </a:lnTo>
                  <a:lnTo>
                    <a:pt x="1186" y="8663"/>
                  </a:lnTo>
                  <a:cubicBezTo>
                    <a:pt x="1216" y="8967"/>
                    <a:pt x="1307" y="9210"/>
                    <a:pt x="1368" y="9453"/>
                  </a:cubicBezTo>
                  <a:cubicBezTo>
                    <a:pt x="2039" y="8165"/>
                    <a:pt x="3795" y="7420"/>
                    <a:pt x="5317" y="7420"/>
                  </a:cubicBezTo>
                  <a:cubicBezTo>
                    <a:pt x="6417" y="7420"/>
                    <a:pt x="7394" y="7809"/>
                    <a:pt x="7751" y="8663"/>
                  </a:cubicBezTo>
                  <a:lnTo>
                    <a:pt x="72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3"/>
            <p:cNvSpPr/>
            <p:nvPr/>
          </p:nvSpPr>
          <p:spPr>
            <a:xfrm>
              <a:off x="-4597925" y="4095788"/>
              <a:ext cx="188500" cy="100325"/>
            </a:xfrm>
            <a:custGeom>
              <a:rect b="b" l="l" r="r" t="t"/>
              <a:pathLst>
                <a:path extrusionOk="0" h="4013" w="7540">
                  <a:moveTo>
                    <a:pt x="7144" y="1"/>
                  </a:moveTo>
                  <a:cubicBezTo>
                    <a:pt x="7144" y="1521"/>
                    <a:pt x="6354" y="2797"/>
                    <a:pt x="5016" y="3344"/>
                  </a:cubicBezTo>
                  <a:cubicBezTo>
                    <a:pt x="4555" y="3547"/>
                    <a:pt x="4071" y="3647"/>
                    <a:pt x="3580" y="3647"/>
                  </a:cubicBezTo>
                  <a:cubicBezTo>
                    <a:pt x="2454" y="3647"/>
                    <a:pt x="1291" y="3123"/>
                    <a:pt x="274" y="2128"/>
                  </a:cubicBezTo>
                  <a:lnTo>
                    <a:pt x="1" y="2402"/>
                  </a:lnTo>
                  <a:cubicBezTo>
                    <a:pt x="1065" y="3435"/>
                    <a:pt x="2372" y="4013"/>
                    <a:pt x="3618" y="4013"/>
                  </a:cubicBezTo>
                  <a:cubicBezTo>
                    <a:pt x="4165" y="4013"/>
                    <a:pt x="4682" y="3891"/>
                    <a:pt x="5168" y="3709"/>
                  </a:cubicBezTo>
                  <a:cubicBezTo>
                    <a:pt x="6627" y="3101"/>
                    <a:pt x="7539" y="1673"/>
                    <a:pt x="7539"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3"/>
            <p:cNvSpPr/>
            <p:nvPr/>
          </p:nvSpPr>
          <p:spPr>
            <a:xfrm>
              <a:off x="-4084975" y="3665588"/>
              <a:ext cx="362475" cy="550075"/>
            </a:xfrm>
            <a:custGeom>
              <a:rect b="b" l="l" r="r" t="t"/>
              <a:pathLst>
                <a:path extrusionOk="0" h="22003" w="14499">
                  <a:moveTo>
                    <a:pt x="9115" y="1"/>
                  </a:moveTo>
                  <a:cubicBezTo>
                    <a:pt x="7552" y="1"/>
                    <a:pt x="5985" y="988"/>
                    <a:pt x="5623" y="2588"/>
                  </a:cubicBezTo>
                  <a:cubicBezTo>
                    <a:pt x="5623" y="2588"/>
                    <a:pt x="3769" y="8972"/>
                    <a:pt x="3252" y="11251"/>
                  </a:cubicBezTo>
                  <a:cubicBezTo>
                    <a:pt x="2705" y="13531"/>
                    <a:pt x="0" y="20917"/>
                    <a:pt x="5106" y="21890"/>
                  </a:cubicBezTo>
                  <a:cubicBezTo>
                    <a:pt x="5499" y="21967"/>
                    <a:pt x="5869" y="22003"/>
                    <a:pt x="6218" y="22003"/>
                  </a:cubicBezTo>
                  <a:cubicBezTo>
                    <a:pt x="10386" y="22003"/>
                    <a:pt x="11550" y="16905"/>
                    <a:pt x="11550" y="16905"/>
                  </a:cubicBezTo>
                  <a:cubicBezTo>
                    <a:pt x="11550" y="16905"/>
                    <a:pt x="14499" y="3348"/>
                    <a:pt x="12675" y="2254"/>
                  </a:cubicBezTo>
                  <a:cubicBezTo>
                    <a:pt x="12128" y="1160"/>
                    <a:pt x="11094" y="339"/>
                    <a:pt x="9939" y="96"/>
                  </a:cubicBezTo>
                  <a:cubicBezTo>
                    <a:pt x="9669" y="32"/>
                    <a:pt x="9393" y="1"/>
                    <a:pt x="9115"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3"/>
            <p:cNvSpPr/>
            <p:nvPr/>
          </p:nvSpPr>
          <p:spPr>
            <a:xfrm>
              <a:off x="-3945175" y="3603388"/>
              <a:ext cx="193800" cy="236350"/>
            </a:xfrm>
            <a:custGeom>
              <a:rect b="b" l="l" r="r" t="t"/>
              <a:pathLst>
                <a:path extrusionOk="0" h="9454" w="7752">
                  <a:moveTo>
                    <a:pt x="518" y="0"/>
                  </a:moveTo>
                  <a:lnTo>
                    <a:pt x="1" y="8663"/>
                  </a:lnTo>
                  <a:cubicBezTo>
                    <a:pt x="371" y="7809"/>
                    <a:pt x="1355" y="7420"/>
                    <a:pt x="2457" y="7420"/>
                  </a:cubicBezTo>
                  <a:cubicBezTo>
                    <a:pt x="3982" y="7420"/>
                    <a:pt x="5731" y="8165"/>
                    <a:pt x="6384" y="9453"/>
                  </a:cubicBezTo>
                  <a:cubicBezTo>
                    <a:pt x="6475" y="9210"/>
                    <a:pt x="6536" y="8967"/>
                    <a:pt x="6566" y="8663"/>
                  </a:cubicBezTo>
                  <a:lnTo>
                    <a:pt x="7752" y="335"/>
                  </a:lnTo>
                  <a:lnTo>
                    <a:pt x="5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3"/>
            <p:cNvSpPr/>
            <p:nvPr/>
          </p:nvSpPr>
          <p:spPr>
            <a:xfrm>
              <a:off x="-4026475" y="4095788"/>
              <a:ext cx="187725" cy="100325"/>
            </a:xfrm>
            <a:custGeom>
              <a:rect b="b" l="l" r="r" t="t"/>
              <a:pathLst>
                <a:path extrusionOk="0" h="4013" w="7509">
                  <a:moveTo>
                    <a:pt x="0" y="1"/>
                  </a:moveTo>
                  <a:cubicBezTo>
                    <a:pt x="0" y="1642"/>
                    <a:pt x="852" y="3101"/>
                    <a:pt x="2341" y="3709"/>
                  </a:cubicBezTo>
                  <a:cubicBezTo>
                    <a:pt x="2827" y="3891"/>
                    <a:pt x="3374" y="4013"/>
                    <a:pt x="3891" y="4013"/>
                  </a:cubicBezTo>
                  <a:cubicBezTo>
                    <a:pt x="5168" y="4013"/>
                    <a:pt x="6444" y="3435"/>
                    <a:pt x="7508" y="2402"/>
                  </a:cubicBezTo>
                  <a:lnTo>
                    <a:pt x="7235" y="2128"/>
                  </a:lnTo>
                  <a:cubicBezTo>
                    <a:pt x="6261" y="3123"/>
                    <a:pt x="5095" y="3647"/>
                    <a:pt x="3954" y="3647"/>
                  </a:cubicBezTo>
                  <a:cubicBezTo>
                    <a:pt x="3456" y="3647"/>
                    <a:pt x="2963" y="3547"/>
                    <a:pt x="2493" y="3344"/>
                  </a:cubicBezTo>
                  <a:cubicBezTo>
                    <a:pt x="1156" y="2797"/>
                    <a:pt x="365" y="1521"/>
                    <a:pt x="365"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3"/>
            <p:cNvSpPr/>
            <p:nvPr/>
          </p:nvSpPr>
          <p:spPr>
            <a:xfrm>
              <a:off x="-4990025" y="2549638"/>
              <a:ext cx="1528175" cy="1215200"/>
            </a:xfrm>
            <a:custGeom>
              <a:rect b="b" l="l" r="r" t="t"/>
              <a:pathLst>
                <a:path extrusionOk="0" h="48608" w="61127">
                  <a:moveTo>
                    <a:pt x="16908" y="0"/>
                  </a:moveTo>
                  <a:cubicBezTo>
                    <a:pt x="14375" y="0"/>
                    <a:pt x="8363" y="621"/>
                    <a:pt x="4925" y="6132"/>
                  </a:cubicBezTo>
                  <a:cubicBezTo>
                    <a:pt x="1" y="13518"/>
                    <a:pt x="11217" y="47652"/>
                    <a:pt x="11217" y="47652"/>
                  </a:cubicBezTo>
                  <a:cubicBezTo>
                    <a:pt x="12390" y="48197"/>
                    <a:pt x="13709" y="48424"/>
                    <a:pt x="15017" y="48424"/>
                  </a:cubicBezTo>
                  <a:cubicBezTo>
                    <a:pt x="17503" y="48424"/>
                    <a:pt x="19954" y="47604"/>
                    <a:pt x="21308" y="46588"/>
                  </a:cubicBezTo>
                  <a:cubicBezTo>
                    <a:pt x="20548" y="34795"/>
                    <a:pt x="20974" y="23943"/>
                    <a:pt x="19849" y="15858"/>
                  </a:cubicBezTo>
                  <a:lnTo>
                    <a:pt x="41886" y="15858"/>
                  </a:lnTo>
                  <a:cubicBezTo>
                    <a:pt x="39819" y="24308"/>
                    <a:pt x="40275" y="35676"/>
                    <a:pt x="40305" y="46588"/>
                  </a:cubicBezTo>
                  <a:cubicBezTo>
                    <a:pt x="42248" y="47902"/>
                    <a:pt x="44309" y="48608"/>
                    <a:pt x="46520" y="48608"/>
                  </a:cubicBezTo>
                  <a:cubicBezTo>
                    <a:pt x="47838" y="48608"/>
                    <a:pt x="49209" y="48357"/>
                    <a:pt x="50640" y="47834"/>
                  </a:cubicBezTo>
                  <a:cubicBezTo>
                    <a:pt x="50640" y="47834"/>
                    <a:pt x="61126" y="13518"/>
                    <a:pt x="56962" y="6831"/>
                  </a:cubicBezTo>
                  <a:cubicBezTo>
                    <a:pt x="52707" y="113"/>
                    <a:pt x="44530" y="83"/>
                    <a:pt x="44530" y="83"/>
                  </a:cubicBezTo>
                  <a:lnTo>
                    <a:pt x="18086" y="53"/>
                  </a:lnTo>
                  <a:cubicBezTo>
                    <a:pt x="18086" y="53"/>
                    <a:pt x="17644" y="0"/>
                    <a:pt x="16908"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3"/>
            <p:cNvSpPr/>
            <p:nvPr/>
          </p:nvSpPr>
          <p:spPr>
            <a:xfrm>
              <a:off x="-4633625" y="2680888"/>
              <a:ext cx="142125" cy="265225"/>
            </a:xfrm>
            <a:custGeom>
              <a:rect b="b" l="l" r="r" t="t"/>
              <a:pathLst>
                <a:path extrusionOk="0" h="10609" w="5685">
                  <a:moveTo>
                    <a:pt x="61" y="0"/>
                  </a:moveTo>
                  <a:lnTo>
                    <a:pt x="0" y="365"/>
                  </a:lnTo>
                  <a:cubicBezTo>
                    <a:pt x="4894" y="1550"/>
                    <a:pt x="5350" y="10517"/>
                    <a:pt x="5350" y="10608"/>
                  </a:cubicBezTo>
                  <a:lnTo>
                    <a:pt x="5684" y="10608"/>
                  </a:lnTo>
                  <a:cubicBezTo>
                    <a:pt x="5684" y="10547"/>
                    <a:pt x="5593" y="8237"/>
                    <a:pt x="4864" y="5806"/>
                  </a:cubicBezTo>
                  <a:cubicBezTo>
                    <a:pt x="3861" y="2553"/>
                    <a:pt x="2219" y="517"/>
                    <a:pt x="61" y="0"/>
                  </a:cubicBezTo>
                  <a:close/>
                </a:path>
              </a:pathLst>
            </a:custGeom>
            <a:solidFill>
              <a:srgbClr val="0506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3"/>
            <p:cNvSpPr/>
            <p:nvPr/>
          </p:nvSpPr>
          <p:spPr>
            <a:xfrm>
              <a:off x="-3948200" y="2680888"/>
              <a:ext cx="142875" cy="265225"/>
            </a:xfrm>
            <a:custGeom>
              <a:rect b="b" l="l" r="r" t="t"/>
              <a:pathLst>
                <a:path extrusionOk="0" h="10609" w="5715">
                  <a:moveTo>
                    <a:pt x="5623" y="0"/>
                  </a:moveTo>
                  <a:cubicBezTo>
                    <a:pt x="3496" y="517"/>
                    <a:pt x="1824" y="2523"/>
                    <a:pt x="851" y="5806"/>
                  </a:cubicBezTo>
                  <a:cubicBezTo>
                    <a:pt x="122" y="8237"/>
                    <a:pt x="0" y="10547"/>
                    <a:pt x="0" y="10608"/>
                  </a:cubicBezTo>
                  <a:lnTo>
                    <a:pt x="395" y="10608"/>
                  </a:lnTo>
                  <a:cubicBezTo>
                    <a:pt x="426" y="10517"/>
                    <a:pt x="882" y="1550"/>
                    <a:pt x="5715" y="365"/>
                  </a:cubicBezTo>
                  <a:lnTo>
                    <a:pt x="5623" y="0"/>
                  </a:lnTo>
                  <a:close/>
                </a:path>
              </a:pathLst>
            </a:custGeom>
            <a:solidFill>
              <a:srgbClr val="0506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3"/>
            <p:cNvSpPr/>
            <p:nvPr/>
          </p:nvSpPr>
          <p:spPr>
            <a:xfrm>
              <a:off x="-4510525" y="1329038"/>
              <a:ext cx="561575" cy="344075"/>
            </a:xfrm>
            <a:custGeom>
              <a:rect b="b" l="l" r="r" t="t"/>
              <a:pathLst>
                <a:path extrusionOk="0" h="13763" w="22463">
                  <a:moveTo>
                    <a:pt x="6049" y="0"/>
                  </a:moveTo>
                  <a:lnTo>
                    <a:pt x="6019" y="8906"/>
                  </a:lnTo>
                  <a:lnTo>
                    <a:pt x="0" y="10426"/>
                  </a:lnTo>
                  <a:cubicBezTo>
                    <a:pt x="2432" y="12929"/>
                    <a:pt x="5738" y="13763"/>
                    <a:pt x="9066" y="13763"/>
                  </a:cubicBezTo>
                  <a:cubicBezTo>
                    <a:pt x="15722" y="13763"/>
                    <a:pt x="22463" y="10426"/>
                    <a:pt x="22463" y="10426"/>
                  </a:cubicBezTo>
                  <a:cubicBezTo>
                    <a:pt x="22463" y="10426"/>
                    <a:pt x="16323" y="9119"/>
                    <a:pt x="15654" y="8937"/>
                  </a:cubicBezTo>
                  <a:lnTo>
                    <a:pt x="15563" y="0"/>
                  </a:ln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3"/>
            <p:cNvSpPr/>
            <p:nvPr/>
          </p:nvSpPr>
          <p:spPr>
            <a:xfrm>
              <a:off x="-4360825" y="1329038"/>
              <a:ext cx="240150" cy="219575"/>
            </a:xfrm>
            <a:custGeom>
              <a:rect b="b" l="l" r="r" t="t"/>
              <a:pathLst>
                <a:path extrusionOk="0" h="8783" w="9606">
                  <a:moveTo>
                    <a:pt x="31" y="0"/>
                  </a:moveTo>
                  <a:lnTo>
                    <a:pt x="0" y="7903"/>
                  </a:lnTo>
                  <a:cubicBezTo>
                    <a:pt x="1386" y="8503"/>
                    <a:pt x="2678" y="8782"/>
                    <a:pt x="3885" y="8782"/>
                  </a:cubicBezTo>
                  <a:cubicBezTo>
                    <a:pt x="6042" y="8782"/>
                    <a:pt x="7930" y="7893"/>
                    <a:pt x="9605" y="6353"/>
                  </a:cubicBezTo>
                  <a:lnTo>
                    <a:pt x="9514" y="0"/>
                  </a:lnTo>
                  <a:close/>
                </a:path>
              </a:pathLst>
            </a:custGeom>
            <a:solidFill>
              <a:srgbClr val="D88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3"/>
            <p:cNvSpPr/>
            <p:nvPr/>
          </p:nvSpPr>
          <p:spPr>
            <a:xfrm>
              <a:off x="-4496100" y="934438"/>
              <a:ext cx="474975" cy="564850"/>
            </a:xfrm>
            <a:custGeom>
              <a:rect b="b" l="l" r="r" t="t"/>
              <a:pathLst>
                <a:path extrusionOk="0" h="22594" w="18999">
                  <a:moveTo>
                    <a:pt x="10317" y="0"/>
                  </a:moveTo>
                  <a:cubicBezTo>
                    <a:pt x="7779" y="0"/>
                    <a:pt x="5191" y="843"/>
                    <a:pt x="3588" y="2380"/>
                  </a:cubicBezTo>
                  <a:cubicBezTo>
                    <a:pt x="2615" y="3231"/>
                    <a:pt x="2524" y="4234"/>
                    <a:pt x="2524" y="4933"/>
                  </a:cubicBezTo>
                  <a:cubicBezTo>
                    <a:pt x="1" y="7122"/>
                    <a:pt x="1490" y="11134"/>
                    <a:pt x="1855" y="13900"/>
                  </a:cubicBezTo>
                  <a:cubicBezTo>
                    <a:pt x="2098" y="15632"/>
                    <a:pt x="2159" y="18064"/>
                    <a:pt x="3314" y="19432"/>
                  </a:cubicBezTo>
                  <a:cubicBezTo>
                    <a:pt x="4196" y="20496"/>
                    <a:pt x="7721" y="22593"/>
                    <a:pt x="10275" y="22593"/>
                  </a:cubicBezTo>
                  <a:cubicBezTo>
                    <a:pt x="12858" y="22593"/>
                    <a:pt x="16567" y="20496"/>
                    <a:pt x="17357" y="19554"/>
                  </a:cubicBezTo>
                  <a:cubicBezTo>
                    <a:pt x="18178" y="18611"/>
                    <a:pt x="18421" y="15663"/>
                    <a:pt x="18725" y="13444"/>
                  </a:cubicBezTo>
                  <a:cubicBezTo>
                    <a:pt x="18998" y="11468"/>
                    <a:pt x="18968" y="9371"/>
                    <a:pt x="18573" y="7304"/>
                  </a:cubicBezTo>
                  <a:cubicBezTo>
                    <a:pt x="18542" y="7152"/>
                    <a:pt x="18542" y="7000"/>
                    <a:pt x="18512" y="6848"/>
                  </a:cubicBezTo>
                  <a:cubicBezTo>
                    <a:pt x="18178" y="5146"/>
                    <a:pt x="17418" y="3201"/>
                    <a:pt x="16080" y="1954"/>
                  </a:cubicBezTo>
                  <a:cubicBezTo>
                    <a:pt x="14634" y="621"/>
                    <a:pt x="12494" y="0"/>
                    <a:pt x="10317"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3"/>
            <p:cNvSpPr/>
            <p:nvPr/>
          </p:nvSpPr>
          <p:spPr>
            <a:xfrm>
              <a:off x="-4501550" y="1234963"/>
              <a:ext cx="171075" cy="126200"/>
            </a:xfrm>
            <a:custGeom>
              <a:rect b="b" l="l" r="r" t="t"/>
              <a:pathLst>
                <a:path extrusionOk="0" h="5048" w="6843">
                  <a:moveTo>
                    <a:pt x="1740" y="1"/>
                  </a:moveTo>
                  <a:cubicBezTo>
                    <a:pt x="1404" y="1"/>
                    <a:pt x="1023" y="123"/>
                    <a:pt x="705" y="542"/>
                  </a:cubicBezTo>
                  <a:cubicBezTo>
                    <a:pt x="0" y="1500"/>
                    <a:pt x="394" y="5047"/>
                    <a:pt x="2928" y="5047"/>
                  </a:cubicBezTo>
                  <a:cubicBezTo>
                    <a:pt x="3126" y="5047"/>
                    <a:pt x="3338" y="5026"/>
                    <a:pt x="3562" y="4979"/>
                  </a:cubicBezTo>
                  <a:cubicBezTo>
                    <a:pt x="6843" y="4341"/>
                    <a:pt x="3442" y="209"/>
                    <a:pt x="2679" y="209"/>
                  </a:cubicBezTo>
                  <a:cubicBezTo>
                    <a:pt x="2643" y="209"/>
                    <a:pt x="2613" y="218"/>
                    <a:pt x="2590" y="238"/>
                  </a:cubicBezTo>
                  <a:cubicBezTo>
                    <a:pt x="2590" y="238"/>
                    <a:pt x="2208" y="1"/>
                    <a:pt x="1740"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3"/>
            <p:cNvSpPr/>
            <p:nvPr/>
          </p:nvSpPr>
          <p:spPr>
            <a:xfrm>
              <a:off x="-4476325" y="1257613"/>
              <a:ext cx="25100" cy="53200"/>
            </a:xfrm>
            <a:custGeom>
              <a:rect b="b" l="l" r="r" t="t"/>
              <a:pathLst>
                <a:path extrusionOk="0" h="2128" w="1004">
                  <a:moveTo>
                    <a:pt x="973" y="0"/>
                  </a:moveTo>
                  <a:cubicBezTo>
                    <a:pt x="973" y="0"/>
                    <a:pt x="517" y="91"/>
                    <a:pt x="243" y="517"/>
                  </a:cubicBezTo>
                  <a:cubicBezTo>
                    <a:pt x="0" y="882"/>
                    <a:pt x="0" y="1459"/>
                    <a:pt x="243" y="2128"/>
                  </a:cubicBezTo>
                  <a:lnTo>
                    <a:pt x="578" y="2037"/>
                  </a:lnTo>
                  <a:cubicBezTo>
                    <a:pt x="395" y="1459"/>
                    <a:pt x="365" y="1003"/>
                    <a:pt x="547" y="699"/>
                  </a:cubicBezTo>
                  <a:cubicBezTo>
                    <a:pt x="699" y="426"/>
                    <a:pt x="1003" y="395"/>
                    <a:pt x="1003" y="395"/>
                  </a:cubicBezTo>
                  <a:lnTo>
                    <a:pt x="973"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3"/>
            <p:cNvSpPr/>
            <p:nvPr/>
          </p:nvSpPr>
          <p:spPr>
            <a:xfrm>
              <a:off x="-4470250" y="1284213"/>
              <a:ext cx="27375" cy="22800"/>
            </a:xfrm>
            <a:custGeom>
              <a:rect b="b" l="l" r="r" t="t"/>
              <a:pathLst>
                <a:path extrusionOk="0" h="912" w="1095">
                  <a:moveTo>
                    <a:pt x="31" y="0"/>
                  </a:moveTo>
                  <a:lnTo>
                    <a:pt x="0" y="395"/>
                  </a:lnTo>
                  <a:cubicBezTo>
                    <a:pt x="487" y="426"/>
                    <a:pt x="760" y="912"/>
                    <a:pt x="760" y="912"/>
                  </a:cubicBezTo>
                  <a:lnTo>
                    <a:pt x="1095" y="760"/>
                  </a:lnTo>
                  <a:cubicBezTo>
                    <a:pt x="1095" y="730"/>
                    <a:pt x="760" y="91"/>
                    <a:pt x="31"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3"/>
            <p:cNvSpPr/>
            <p:nvPr/>
          </p:nvSpPr>
          <p:spPr>
            <a:xfrm>
              <a:off x="-4145150" y="1234963"/>
              <a:ext cx="169275" cy="125550"/>
            </a:xfrm>
            <a:custGeom>
              <a:rect b="b" l="l" r="r" t="t"/>
              <a:pathLst>
                <a:path extrusionOk="0" h="5022" w="6771">
                  <a:moveTo>
                    <a:pt x="5031" y="1"/>
                  </a:moveTo>
                  <a:cubicBezTo>
                    <a:pt x="4571" y="1"/>
                    <a:pt x="4200" y="238"/>
                    <a:pt x="4200" y="238"/>
                  </a:cubicBezTo>
                  <a:cubicBezTo>
                    <a:pt x="4195" y="235"/>
                    <a:pt x="4189" y="234"/>
                    <a:pt x="4182" y="234"/>
                  </a:cubicBezTo>
                  <a:cubicBezTo>
                    <a:pt x="3765" y="234"/>
                    <a:pt x="0" y="4501"/>
                    <a:pt x="3197" y="4979"/>
                  </a:cubicBezTo>
                  <a:cubicBezTo>
                    <a:pt x="3382" y="5008"/>
                    <a:pt x="3557" y="5021"/>
                    <a:pt x="3724" y="5021"/>
                  </a:cubicBezTo>
                  <a:cubicBezTo>
                    <a:pt x="6408" y="5021"/>
                    <a:pt x="6770" y="1515"/>
                    <a:pt x="6054" y="542"/>
                  </a:cubicBezTo>
                  <a:cubicBezTo>
                    <a:pt x="5737" y="123"/>
                    <a:pt x="5361" y="1"/>
                    <a:pt x="5031"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3"/>
            <p:cNvSpPr/>
            <p:nvPr/>
          </p:nvSpPr>
          <p:spPr>
            <a:xfrm>
              <a:off x="-4025725" y="1257613"/>
              <a:ext cx="25875" cy="53200"/>
            </a:xfrm>
            <a:custGeom>
              <a:rect b="b" l="l" r="r" t="t"/>
              <a:pathLst>
                <a:path extrusionOk="0" h="2128" w="1035">
                  <a:moveTo>
                    <a:pt x="31" y="0"/>
                  </a:moveTo>
                  <a:lnTo>
                    <a:pt x="1" y="395"/>
                  </a:lnTo>
                  <a:cubicBezTo>
                    <a:pt x="1" y="395"/>
                    <a:pt x="305" y="426"/>
                    <a:pt x="457" y="699"/>
                  </a:cubicBezTo>
                  <a:cubicBezTo>
                    <a:pt x="639" y="1003"/>
                    <a:pt x="609" y="1459"/>
                    <a:pt x="426" y="2037"/>
                  </a:cubicBezTo>
                  <a:lnTo>
                    <a:pt x="761" y="2128"/>
                  </a:lnTo>
                  <a:cubicBezTo>
                    <a:pt x="1034" y="1459"/>
                    <a:pt x="1034" y="882"/>
                    <a:pt x="761" y="517"/>
                  </a:cubicBezTo>
                  <a:cubicBezTo>
                    <a:pt x="487" y="91"/>
                    <a:pt x="31" y="0"/>
                    <a:pt x="31" y="0"/>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3"/>
            <p:cNvSpPr/>
            <p:nvPr/>
          </p:nvSpPr>
          <p:spPr>
            <a:xfrm>
              <a:off x="-4034075" y="1283438"/>
              <a:ext cx="27375" cy="23575"/>
            </a:xfrm>
            <a:custGeom>
              <a:rect b="b" l="l" r="r" t="t"/>
              <a:pathLst>
                <a:path extrusionOk="0" h="943" w="1095">
                  <a:moveTo>
                    <a:pt x="1064" y="1"/>
                  </a:moveTo>
                  <a:cubicBezTo>
                    <a:pt x="335" y="92"/>
                    <a:pt x="1" y="730"/>
                    <a:pt x="1" y="761"/>
                  </a:cubicBezTo>
                  <a:lnTo>
                    <a:pt x="335" y="943"/>
                  </a:lnTo>
                  <a:cubicBezTo>
                    <a:pt x="335" y="943"/>
                    <a:pt x="608" y="457"/>
                    <a:pt x="1095" y="396"/>
                  </a:cubicBezTo>
                  <a:lnTo>
                    <a:pt x="1064"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3"/>
            <p:cNvSpPr/>
            <p:nvPr/>
          </p:nvSpPr>
          <p:spPr>
            <a:xfrm>
              <a:off x="-4434550" y="984038"/>
              <a:ext cx="391375" cy="536525"/>
            </a:xfrm>
            <a:custGeom>
              <a:rect b="b" l="l" r="r" t="t"/>
              <a:pathLst>
                <a:path extrusionOk="0" h="21461" w="15655">
                  <a:moveTo>
                    <a:pt x="7843" y="1"/>
                  </a:moveTo>
                  <a:cubicBezTo>
                    <a:pt x="427" y="1"/>
                    <a:pt x="1" y="6323"/>
                    <a:pt x="1" y="6323"/>
                  </a:cubicBezTo>
                  <a:lnTo>
                    <a:pt x="1" y="12554"/>
                  </a:lnTo>
                  <a:cubicBezTo>
                    <a:pt x="275" y="14864"/>
                    <a:pt x="974" y="17448"/>
                    <a:pt x="1794" y="18603"/>
                  </a:cubicBezTo>
                  <a:cubicBezTo>
                    <a:pt x="2615" y="19697"/>
                    <a:pt x="5442" y="21460"/>
                    <a:pt x="7843" y="21460"/>
                  </a:cubicBezTo>
                  <a:cubicBezTo>
                    <a:pt x="10214" y="21460"/>
                    <a:pt x="13071" y="19697"/>
                    <a:pt x="13861" y="18603"/>
                  </a:cubicBezTo>
                  <a:cubicBezTo>
                    <a:pt x="14713" y="17478"/>
                    <a:pt x="15351" y="14895"/>
                    <a:pt x="15655" y="12554"/>
                  </a:cubicBezTo>
                  <a:lnTo>
                    <a:pt x="15655" y="6323"/>
                  </a:lnTo>
                  <a:cubicBezTo>
                    <a:pt x="15655" y="6323"/>
                    <a:pt x="15260" y="1"/>
                    <a:pt x="7843"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3"/>
            <p:cNvSpPr/>
            <p:nvPr/>
          </p:nvSpPr>
          <p:spPr>
            <a:xfrm>
              <a:off x="-4433025" y="1318388"/>
              <a:ext cx="14475" cy="43350"/>
            </a:xfrm>
            <a:custGeom>
              <a:rect b="b" l="l" r="r" t="t"/>
              <a:pathLst>
                <a:path extrusionOk="0" h="1734" w="579">
                  <a:moveTo>
                    <a:pt x="366" y="1"/>
                  </a:moveTo>
                  <a:lnTo>
                    <a:pt x="1" y="31"/>
                  </a:lnTo>
                  <a:lnTo>
                    <a:pt x="214" y="1733"/>
                  </a:lnTo>
                  <a:lnTo>
                    <a:pt x="578" y="1703"/>
                  </a:lnTo>
                  <a:lnTo>
                    <a:pt x="366"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3"/>
            <p:cNvSpPr/>
            <p:nvPr/>
          </p:nvSpPr>
          <p:spPr>
            <a:xfrm>
              <a:off x="-4058400" y="1319913"/>
              <a:ext cx="13700" cy="41825"/>
            </a:xfrm>
            <a:custGeom>
              <a:rect b="b" l="l" r="r" t="t"/>
              <a:pathLst>
                <a:path extrusionOk="0" h="1673" w="548">
                  <a:moveTo>
                    <a:pt x="183" y="1"/>
                  </a:moveTo>
                  <a:lnTo>
                    <a:pt x="1" y="1612"/>
                  </a:lnTo>
                  <a:lnTo>
                    <a:pt x="366" y="1672"/>
                  </a:lnTo>
                  <a:lnTo>
                    <a:pt x="548" y="31"/>
                  </a:lnTo>
                  <a:lnTo>
                    <a:pt x="183"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3"/>
            <p:cNvSpPr/>
            <p:nvPr/>
          </p:nvSpPr>
          <p:spPr>
            <a:xfrm>
              <a:off x="-4439850" y="936988"/>
              <a:ext cx="485600" cy="335850"/>
            </a:xfrm>
            <a:custGeom>
              <a:rect b="b" l="l" r="r" t="t"/>
              <a:pathLst>
                <a:path extrusionOk="0" h="13434" w="19424">
                  <a:moveTo>
                    <a:pt x="13064" y="0"/>
                  </a:moveTo>
                  <a:cubicBezTo>
                    <a:pt x="11672" y="0"/>
                    <a:pt x="10608" y="454"/>
                    <a:pt x="10608" y="454"/>
                  </a:cubicBezTo>
                  <a:lnTo>
                    <a:pt x="8177" y="1518"/>
                  </a:lnTo>
                  <a:lnTo>
                    <a:pt x="5016" y="1883"/>
                  </a:lnTo>
                  <a:lnTo>
                    <a:pt x="2645" y="3099"/>
                  </a:lnTo>
                  <a:lnTo>
                    <a:pt x="912" y="4922"/>
                  </a:lnTo>
                  <a:lnTo>
                    <a:pt x="0" y="7719"/>
                  </a:lnTo>
                  <a:lnTo>
                    <a:pt x="0" y="10971"/>
                  </a:lnTo>
                  <a:lnTo>
                    <a:pt x="122" y="12157"/>
                  </a:lnTo>
                  <a:cubicBezTo>
                    <a:pt x="608" y="12430"/>
                    <a:pt x="973" y="13433"/>
                    <a:pt x="973" y="13433"/>
                  </a:cubicBezTo>
                  <a:cubicBezTo>
                    <a:pt x="973" y="13433"/>
                    <a:pt x="669" y="7354"/>
                    <a:pt x="2158" y="6503"/>
                  </a:cubicBezTo>
                  <a:cubicBezTo>
                    <a:pt x="5024" y="8036"/>
                    <a:pt x="7943" y="8441"/>
                    <a:pt x="10229" y="8441"/>
                  </a:cubicBezTo>
                  <a:cubicBezTo>
                    <a:pt x="12793" y="8441"/>
                    <a:pt x="14560" y="7932"/>
                    <a:pt x="14560" y="7932"/>
                  </a:cubicBezTo>
                  <a:lnTo>
                    <a:pt x="15198" y="13190"/>
                  </a:lnTo>
                  <a:cubicBezTo>
                    <a:pt x="15320" y="12764"/>
                    <a:pt x="15624" y="12430"/>
                    <a:pt x="15958" y="12157"/>
                  </a:cubicBezTo>
                  <a:lnTo>
                    <a:pt x="16323" y="7202"/>
                  </a:lnTo>
                  <a:cubicBezTo>
                    <a:pt x="16323" y="7202"/>
                    <a:pt x="19423" y="4011"/>
                    <a:pt x="16292" y="1032"/>
                  </a:cubicBezTo>
                  <a:cubicBezTo>
                    <a:pt x="15227" y="233"/>
                    <a:pt x="14061" y="0"/>
                    <a:pt x="13064"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3"/>
            <p:cNvSpPr/>
            <p:nvPr/>
          </p:nvSpPr>
          <p:spPr>
            <a:xfrm>
              <a:off x="-4307625" y="1360188"/>
              <a:ext cx="145150" cy="26625"/>
            </a:xfrm>
            <a:custGeom>
              <a:rect b="b" l="l" r="r" t="t"/>
              <a:pathLst>
                <a:path extrusionOk="0" h="1065" w="5806">
                  <a:moveTo>
                    <a:pt x="152" y="1"/>
                  </a:moveTo>
                  <a:lnTo>
                    <a:pt x="0" y="335"/>
                  </a:lnTo>
                  <a:cubicBezTo>
                    <a:pt x="973" y="852"/>
                    <a:pt x="1976" y="1065"/>
                    <a:pt x="2948" y="1065"/>
                  </a:cubicBezTo>
                  <a:cubicBezTo>
                    <a:pt x="3891" y="1065"/>
                    <a:pt x="4863" y="852"/>
                    <a:pt x="5806" y="335"/>
                  </a:cubicBezTo>
                  <a:lnTo>
                    <a:pt x="5593" y="1"/>
                  </a:lnTo>
                  <a:cubicBezTo>
                    <a:pt x="4727" y="457"/>
                    <a:pt x="3838" y="685"/>
                    <a:pt x="2929" y="685"/>
                  </a:cubicBezTo>
                  <a:cubicBezTo>
                    <a:pt x="2021" y="685"/>
                    <a:pt x="1094" y="457"/>
                    <a:pt x="152"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3"/>
            <p:cNvSpPr/>
            <p:nvPr/>
          </p:nvSpPr>
          <p:spPr>
            <a:xfrm>
              <a:off x="-4268875" y="1395138"/>
              <a:ext cx="68400" cy="17500"/>
            </a:xfrm>
            <a:custGeom>
              <a:rect b="b" l="l" r="r" t="t"/>
              <a:pathLst>
                <a:path extrusionOk="0" h="700" w="2736">
                  <a:moveTo>
                    <a:pt x="152" y="1"/>
                  </a:moveTo>
                  <a:lnTo>
                    <a:pt x="0" y="366"/>
                  </a:lnTo>
                  <a:cubicBezTo>
                    <a:pt x="456" y="578"/>
                    <a:pt x="912" y="700"/>
                    <a:pt x="1368" y="700"/>
                  </a:cubicBezTo>
                  <a:cubicBezTo>
                    <a:pt x="1824" y="700"/>
                    <a:pt x="2280" y="578"/>
                    <a:pt x="2736" y="366"/>
                  </a:cubicBezTo>
                  <a:lnTo>
                    <a:pt x="2523" y="1"/>
                  </a:lnTo>
                  <a:cubicBezTo>
                    <a:pt x="2143" y="198"/>
                    <a:pt x="1756" y="297"/>
                    <a:pt x="1360" y="297"/>
                  </a:cubicBezTo>
                  <a:cubicBezTo>
                    <a:pt x="965" y="297"/>
                    <a:pt x="563" y="198"/>
                    <a:pt x="152" y="1"/>
                  </a:cubicBez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3"/>
            <p:cNvSpPr/>
            <p:nvPr/>
          </p:nvSpPr>
          <p:spPr>
            <a:xfrm>
              <a:off x="-4246075" y="1240888"/>
              <a:ext cx="48650" cy="98825"/>
            </a:xfrm>
            <a:custGeom>
              <a:rect b="b" l="l" r="r" t="t"/>
              <a:pathLst>
                <a:path extrusionOk="0" h="3953" w="1946">
                  <a:moveTo>
                    <a:pt x="152" y="1"/>
                  </a:moveTo>
                  <a:cubicBezTo>
                    <a:pt x="0" y="669"/>
                    <a:pt x="608" y="1520"/>
                    <a:pt x="1094" y="2189"/>
                  </a:cubicBezTo>
                  <a:cubicBezTo>
                    <a:pt x="1277" y="2463"/>
                    <a:pt x="1520" y="2767"/>
                    <a:pt x="1520" y="2827"/>
                  </a:cubicBezTo>
                  <a:cubicBezTo>
                    <a:pt x="1490" y="3010"/>
                    <a:pt x="912" y="3344"/>
                    <a:pt x="274" y="3587"/>
                  </a:cubicBezTo>
                  <a:lnTo>
                    <a:pt x="426" y="3952"/>
                  </a:lnTo>
                  <a:cubicBezTo>
                    <a:pt x="973" y="3709"/>
                    <a:pt x="1885" y="3314"/>
                    <a:pt x="1945" y="2797"/>
                  </a:cubicBezTo>
                  <a:cubicBezTo>
                    <a:pt x="1945" y="2615"/>
                    <a:pt x="1793" y="2402"/>
                    <a:pt x="1429" y="1946"/>
                  </a:cubicBezTo>
                  <a:cubicBezTo>
                    <a:pt x="1034" y="1399"/>
                    <a:pt x="426" y="548"/>
                    <a:pt x="517" y="61"/>
                  </a:cubicBezTo>
                  <a:lnTo>
                    <a:pt x="152"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3"/>
            <p:cNvSpPr/>
            <p:nvPr/>
          </p:nvSpPr>
          <p:spPr>
            <a:xfrm>
              <a:off x="-4340300" y="1262938"/>
              <a:ext cx="28125" cy="28125"/>
            </a:xfrm>
            <a:custGeom>
              <a:rect b="b" l="l" r="r" t="t"/>
              <a:pathLst>
                <a:path extrusionOk="0" h="1125" w="1125">
                  <a:moveTo>
                    <a:pt x="578" y="0"/>
                  </a:moveTo>
                  <a:cubicBezTo>
                    <a:pt x="243" y="0"/>
                    <a:pt x="0" y="243"/>
                    <a:pt x="0" y="547"/>
                  </a:cubicBezTo>
                  <a:cubicBezTo>
                    <a:pt x="0" y="882"/>
                    <a:pt x="243" y="1125"/>
                    <a:pt x="578" y="1125"/>
                  </a:cubicBezTo>
                  <a:cubicBezTo>
                    <a:pt x="882" y="1125"/>
                    <a:pt x="1125" y="882"/>
                    <a:pt x="1125" y="547"/>
                  </a:cubicBezTo>
                  <a:cubicBezTo>
                    <a:pt x="1125" y="243"/>
                    <a:pt x="882" y="0"/>
                    <a:pt x="578"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3"/>
            <p:cNvSpPr/>
            <p:nvPr/>
          </p:nvSpPr>
          <p:spPr>
            <a:xfrm>
              <a:off x="-4360825" y="1254188"/>
              <a:ext cx="70700" cy="13325"/>
            </a:xfrm>
            <a:custGeom>
              <a:rect b="b" l="l" r="r" t="t"/>
              <a:pathLst>
                <a:path extrusionOk="0" h="533" w="2828">
                  <a:moveTo>
                    <a:pt x="1471" y="1"/>
                  </a:moveTo>
                  <a:cubicBezTo>
                    <a:pt x="996" y="1"/>
                    <a:pt x="502" y="46"/>
                    <a:pt x="0" y="137"/>
                  </a:cubicBezTo>
                  <a:lnTo>
                    <a:pt x="61" y="532"/>
                  </a:lnTo>
                  <a:cubicBezTo>
                    <a:pt x="532" y="441"/>
                    <a:pt x="996" y="396"/>
                    <a:pt x="1448" y="396"/>
                  </a:cubicBezTo>
                  <a:cubicBezTo>
                    <a:pt x="1900" y="396"/>
                    <a:pt x="2341" y="441"/>
                    <a:pt x="2766" y="532"/>
                  </a:cubicBezTo>
                  <a:lnTo>
                    <a:pt x="2827" y="137"/>
                  </a:lnTo>
                  <a:cubicBezTo>
                    <a:pt x="2402" y="46"/>
                    <a:pt x="1946" y="1"/>
                    <a:pt x="1471"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3"/>
            <p:cNvSpPr/>
            <p:nvPr/>
          </p:nvSpPr>
          <p:spPr>
            <a:xfrm>
              <a:off x="-4164025" y="1262938"/>
              <a:ext cx="28900" cy="28125"/>
            </a:xfrm>
            <a:custGeom>
              <a:rect b="b" l="l" r="r" t="t"/>
              <a:pathLst>
                <a:path extrusionOk="0" h="1125" w="1156">
                  <a:moveTo>
                    <a:pt x="578" y="0"/>
                  </a:moveTo>
                  <a:cubicBezTo>
                    <a:pt x="274" y="0"/>
                    <a:pt x="1" y="243"/>
                    <a:pt x="1" y="547"/>
                  </a:cubicBezTo>
                  <a:cubicBezTo>
                    <a:pt x="1" y="882"/>
                    <a:pt x="274" y="1125"/>
                    <a:pt x="578" y="1125"/>
                  </a:cubicBezTo>
                  <a:cubicBezTo>
                    <a:pt x="913" y="1125"/>
                    <a:pt x="1156" y="882"/>
                    <a:pt x="1156" y="547"/>
                  </a:cubicBezTo>
                  <a:cubicBezTo>
                    <a:pt x="1156" y="243"/>
                    <a:pt x="913" y="0"/>
                    <a:pt x="578"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3"/>
            <p:cNvSpPr/>
            <p:nvPr/>
          </p:nvSpPr>
          <p:spPr>
            <a:xfrm>
              <a:off x="-4185300" y="1254188"/>
              <a:ext cx="71450" cy="13325"/>
            </a:xfrm>
            <a:custGeom>
              <a:rect b="b" l="l" r="r" t="t"/>
              <a:pathLst>
                <a:path extrusionOk="0" h="533" w="2858">
                  <a:moveTo>
                    <a:pt x="1486" y="1"/>
                  </a:moveTo>
                  <a:cubicBezTo>
                    <a:pt x="1011" y="1"/>
                    <a:pt x="518" y="46"/>
                    <a:pt x="1" y="137"/>
                  </a:cubicBezTo>
                  <a:lnTo>
                    <a:pt x="62" y="532"/>
                  </a:lnTo>
                  <a:cubicBezTo>
                    <a:pt x="563" y="441"/>
                    <a:pt x="1034" y="396"/>
                    <a:pt x="1483" y="396"/>
                  </a:cubicBezTo>
                  <a:cubicBezTo>
                    <a:pt x="1931" y="396"/>
                    <a:pt x="2356" y="441"/>
                    <a:pt x="2767" y="532"/>
                  </a:cubicBezTo>
                  <a:lnTo>
                    <a:pt x="2858" y="137"/>
                  </a:lnTo>
                  <a:cubicBezTo>
                    <a:pt x="2417" y="46"/>
                    <a:pt x="1961" y="1"/>
                    <a:pt x="1486"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3"/>
            <p:cNvSpPr/>
            <p:nvPr/>
          </p:nvSpPr>
          <p:spPr>
            <a:xfrm>
              <a:off x="-4382100" y="1201788"/>
              <a:ext cx="113325" cy="29200"/>
            </a:xfrm>
            <a:custGeom>
              <a:rect b="b" l="l" r="r" t="t"/>
              <a:pathLst>
                <a:path extrusionOk="0" h="1168" w="4533">
                  <a:moveTo>
                    <a:pt x="1593" y="0"/>
                  </a:moveTo>
                  <a:cubicBezTo>
                    <a:pt x="1453" y="0"/>
                    <a:pt x="1335" y="14"/>
                    <a:pt x="1247" y="45"/>
                  </a:cubicBezTo>
                  <a:cubicBezTo>
                    <a:pt x="578" y="318"/>
                    <a:pt x="0" y="835"/>
                    <a:pt x="122" y="1017"/>
                  </a:cubicBezTo>
                  <a:cubicBezTo>
                    <a:pt x="177" y="1114"/>
                    <a:pt x="1008" y="1167"/>
                    <a:pt x="1920" y="1167"/>
                  </a:cubicBezTo>
                  <a:cubicBezTo>
                    <a:pt x="3010" y="1167"/>
                    <a:pt x="4214" y="1092"/>
                    <a:pt x="4347" y="926"/>
                  </a:cubicBezTo>
                  <a:cubicBezTo>
                    <a:pt x="4533" y="661"/>
                    <a:pt x="2560" y="0"/>
                    <a:pt x="1593"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3"/>
            <p:cNvSpPr/>
            <p:nvPr/>
          </p:nvSpPr>
          <p:spPr>
            <a:xfrm>
              <a:off x="-4207425" y="1201788"/>
              <a:ext cx="113350" cy="29200"/>
            </a:xfrm>
            <a:custGeom>
              <a:rect b="b" l="l" r="r" t="t"/>
              <a:pathLst>
                <a:path extrusionOk="0" h="1168" w="4534">
                  <a:moveTo>
                    <a:pt x="2941" y="0"/>
                  </a:moveTo>
                  <a:cubicBezTo>
                    <a:pt x="1974" y="0"/>
                    <a:pt x="1" y="661"/>
                    <a:pt x="187" y="926"/>
                  </a:cubicBezTo>
                  <a:cubicBezTo>
                    <a:pt x="319" y="1092"/>
                    <a:pt x="1524" y="1167"/>
                    <a:pt x="2613" y="1167"/>
                  </a:cubicBezTo>
                  <a:cubicBezTo>
                    <a:pt x="3525" y="1167"/>
                    <a:pt x="4356" y="1114"/>
                    <a:pt x="4412" y="1017"/>
                  </a:cubicBezTo>
                  <a:cubicBezTo>
                    <a:pt x="4533" y="835"/>
                    <a:pt x="3956" y="318"/>
                    <a:pt x="3287" y="45"/>
                  </a:cubicBezTo>
                  <a:cubicBezTo>
                    <a:pt x="3199" y="14"/>
                    <a:pt x="3080" y="0"/>
                    <a:pt x="2941"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3"/>
            <p:cNvSpPr/>
            <p:nvPr/>
          </p:nvSpPr>
          <p:spPr>
            <a:xfrm>
              <a:off x="-4077400" y="1113238"/>
              <a:ext cx="48675" cy="26600"/>
            </a:xfrm>
            <a:custGeom>
              <a:rect b="b" l="l" r="r" t="t"/>
              <a:pathLst>
                <a:path extrusionOk="0" h="1064" w="1947">
                  <a:moveTo>
                    <a:pt x="1764" y="0"/>
                  </a:moveTo>
                  <a:cubicBezTo>
                    <a:pt x="1278" y="304"/>
                    <a:pt x="670" y="547"/>
                    <a:pt x="1" y="699"/>
                  </a:cubicBezTo>
                  <a:lnTo>
                    <a:pt x="92" y="1064"/>
                  </a:lnTo>
                  <a:cubicBezTo>
                    <a:pt x="761" y="882"/>
                    <a:pt x="1369" y="669"/>
                    <a:pt x="1946" y="365"/>
                  </a:cubicBezTo>
                  <a:lnTo>
                    <a:pt x="1764"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3"/>
            <p:cNvSpPr/>
            <p:nvPr/>
          </p:nvSpPr>
          <p:spPr>
            <a:xfrm>
              <a:off x="-4240775" y="939963"/>
              <a:ext cx="74500" cy="81350"/>
            </a:xfrm>
            <a:custGeom>
              <a:rect b="b" l="l" r="r" t="t"/>
              <a:pathLst>
                <a:path extrusionOk="0" h="3254" w="2980">
                  <a:moveTo>
                    <a:pt x="2888" y="1"/>
                  </a:moveTo>
                  <a:cubicBezTo>
                    <a:pt x="2828" y="31"/>
                    <a:pt x="700" y="548"/>
                    <a:pt x="1" y="3132"/>
                  </a:cubicBezTo>
                  <a:lnTo>
                    <a:pt x="396" y="3253"/>
                  </a:lnTo>
                  <a:cubicBezTo>
                    <a:pt x="1034" y="913"/>
                    <a:pt x="2949" y="396"/>
                    <a:pt x="2980" y="366"/>
                  </a:cubicBezTo>
                  <a:lnTo>
                    <a:pt x="2888"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3"/>
            <p:cNvSpPr/>
            <p:nvPr/>
          </p:nvSpPr>
          <p:spPr>
            <a:xfrm>
              <a:off x="-4784100" y="1551688"/>
              <a:ext cx="1090475" cy="1025875"/>
            </a:xfrm>
            <a:custGeom>
              <a:rect b="b" l="l" r="r" t="t"/>
              <a:pathLst>
                <a:path extrusionOk="0" h="41035" w="43619">
                  <a:moveTo>
                    <a:pt x="16719" y="0"/>
                  </a:moveTo>
                  <a:cubicBezTo>
                    <a:pt x="16719" y="0"/>
                    <a:pt x="578" y="912"/>
                    <a:pt x="730" y="9818"/>
                  </a:cubicBezTo>
                  <a:cubicBezTo>
                    <a:pt x="1" y="14074"/>
                    <a:pt x="5533" y="37387"/>
                    <a:pt x="7266" y="39971"/>
                  </a:cubicBezTo>
                  <a:cubicBezTo>
                    <a:pt x="7266" y="39971"/>
                    <a:pt x="13071" y="41034"/>
                    <a:pt x="21825" y="41034"/>
                  </a:cubicBezTo>
                  <a:cubicBezTo>
                    <a:pt x="30549" y="40974"/>
                    <a:pt x="36385" y="39971"/>
                    <a:pt x="36385" y="39971"/>
                  </a:cubicBezTo>
                  <a:cubicBezTo>
                    <a:pt x="38087" y="37326"/>
                    <a:pt x="43619" y="14043"/>
                    <a:pt x="42920" y="9818"/>
                  </a:cubicBezTo>
                  <a:cubicBezTo>
                    <a:pt x="43406" y="791"/>
                    <a:pt x="26901" y="0"/>
                    <a:pt x="26901" y="0"/>
                  </a:cubicBezTo>
                  <a:lnTo>
                    <a:pt x="21825" y="2006"/>
                  </a:lnTo>
                  <a:lnTo>
                    <a:pt x="1671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3"/>
            <p:cNvSpPr/>
            <p:nvPr/>
          </p:nvSpPr>
          <p:spPr>
            <a:xfrm>
              <a:off x="-4319025" y="1605638"/>
              <a:ext cx="164900" cy="1179375"/>
            </a:xfrm>
            <a:custGeom>
              <a:rect b="b" l="l" r="r" t="t"/>
              <a:pathLst>
                <a:path extrusionOk="0" h="47175" w="6596">
                  <a:moveTo>
                    <a:pt x="3100" y="0"/>
                  </a:moveTo>
                  <a:lnTo>
                    <a:pt x="1429" y="2311"/>
                  </a:lnTo>
                  <a:lnTo>
                    <a:pt x="2037" y="2706"/>
                  </a:lnTo>
                  <a:lnTo>
                    <a:pt x="0" y="42281"/>
                  </a:lnTo>
                  <a:cubicBezTo>
                    <a:pt x="0" y="42281"/>
                    <a:pt x="2432" y="47174"/>
                    <a:pt x="3131" y="47174"/>
                  </a:cubicBezTo>
                  <a:cubicBezTo>
                    <a:pt x="3860" y="47174"/>
                    <a:pt x="6596" y="42372"/>
                    <a:pt x="6596" y="42372"/>
                  </a:cubicBezTo>
                  <a:lnTo>
                    <a:pt x="4195" y="2675"/>
                  </a:lnTo>
                  <a:lnTo>
                    <a:pt x="4772" y="2280"/>
                  </a:lnTo>
                  <a:lnTo>
                    <a:pt x="31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3"/>
            <p:cNvSpPr/>
            <p:nvPr/>
          </p:nvSpPr>
          <p:spPr>
            <a:xfrm>
              <a:off x="-4268875" y="1667188"/>
              <a:ext cx="57775" cy="13700"/>
            </a:xfrm>
            <a:custGeom>
              <a:rect b="b" l="l" r="r" t="t"/>
              <a:pathLst>
                <a:path extrusionOk="0" h="548" w="2311">
                  <a:moveTo>
                    <a:pt x="122" y="1"/>
                  </a:moveTo>
                  <a:lnTo>
                    <a:pt x="0" y="396"/>
                  </a:lnTo>
                  <a:cubicBezTo>
                    <a:pt x="426" y="487"/>
                    <a:pt x="791" y="548"/>
                    <a:pt x="1186" y="548"/>
                  </a:cubicBezTo>
                  <a:cubicBezTo>
                    <a:pt x="1550" y="548"/>
                    <a:pt x="1885" y="487"/>
                    <a:pt x="2310" y="396"/>
                  </a:cubicBezTo>
                  <a:lnTo>
                    <a:pt x="2189" y="1"/>
                  </a:lnTo>
                  <a:cubicBezTo>
                    <a:pt x="1854" y="92"/>
                    <a:pt x="1528" y="137"/>
                    <a:pt x="1189" y="137"/>
                  </a:cubicBezTo>
                  <a:cubicBezTo>
                    <a:pt x="851" y="137"/>
                    <a:pt x="502" y="92"/>
                    <a:pt x="122" y="1"/>
                  </a:cubicBezTo>
                  <a:close/>
                </a:path>
              </a:pathLst>
            </a:custGeom>
            <a:solidFill>
              <a:srgbClr val="C639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3"/>
            <p:cNvSpPr/>
            <p:nvPr/>
          </p:nvSpPr>
          <p:spPr>
            <a:xfrm>
              <a:off x="-4398075" y="1495463"/>
              <a:ext cx="315400" cy="180100"/>
            </a:xfrm>
            <a:custGeom>
              <a:rect b="b" l="l" r="r" t="t"/>
              <a:pathLst>
                <a:path extrusionOk="0" h="7204" w="12616">
                  <a:moveTo>
                    <a:pt x="1369" y="0"/>
                  </a:moveTo>
                  <a:lnTo>
                    <a:pt x="1" y="2401"/>
                  </a:lnTo>
                  <a:cubicBezTo>
                    <a:pt x="1338" y="5806"/>
                    <a:pt x="4773" y="7204"/>
                    <a:pt x="4773" y="7204"/>
                  </a:cubicBezTo>
                  <a:lnTo>
                    <a:pt x="6293" y="4407"/>
                  </a:lnTo>
                  <a:lnTo>
                    <a:pt x="7813" y="7204"/>
                  </a:lnTo>
                  <a:cubicBezTo>
                    <a:pt x="7813" y="7204"/>
                    <a:pt x="11278" y="5806"/>
                    <a:pt x="12615" y="2401"/>
                  </a:cubicBezTo>
                  <a:lnTo>
                    <a:pt x="11247" y="0"/>
                  </a:lnTo>
                  <a:cubicBezTo>
                    <a:pt x="10001" y="1824"/>
                    <a:pt x="8360" y="3222"/>
                    <a:pt x="6293" y="4225"/>
                  </a:cubicBezTo>
                  <a:cubicBezTo>
                    <a:pt x="4256" y="3222"/>
                    <a:pt x="2615" y="1763"/>
                    <a:pt x="13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3"/>
            <p:cNvSpPr/>
            <p:nvPr/>
          </p:nvSpPr>
          <p:spPr>
            <a:xfrm>
              <a:off x="-4401850" y="1553213"/>
              <a:ext cx="126150" cy="127675"/>
            </a:xfrm>
            <a:custGeom>
              <a:rect b="b" l="l" r="r" t="t"/>
              <a:pathLst>
                <a:path extrusionOk="0" h="5107" w="5046">
                  <a:moveTo>
                    <a:pt x="334" y="0"/>
                  </a:moveTo>
                  <a:lnTo>
                    <a:pt x="0" y="152"/>
                  </a:lnTo>
                  <a:cubicBezTo>
                    <a:pt x="821" y="2280"/>
                    <a:pt x="2492" y="3952"/>
                    <a:pt x="4863" y="5107"/>
                  </a:cubicBezTo>
                  <a:lnTo>
                    <a:pt x="5046" y="4742"/>
                  </a:lnTo>
                  <a:cubicBezTo>
                    <a:pt x="2766" y="3648"/>
                    <a:pt x="1185" y="2067"/>
                    <a:pt x="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3"/>
            <p:cNvSpPr/>
            <p:nvPr/>
          </p:nvSpPr>
          <p:spPr>
            <a:xfrm>
              <a:off x="-4204300" y="1553213"/>
              <a:ext cx="126175" cy="127675"/>
            </a:xfrm>
            <a:custGeom>
              <a:rect b="b" l="l" r="r" t="t"/>
              <a:pathLst>
                <a:path extrusionOk="0" h="5107" w="5047">
                  <a:moveTo>
                    <a:pt x="4712" y="0"/>
                  </a:moveTo>
                  <a:cubicBezTo>
                    <a:pt x="3861" y="2067"/>
                    <a:pt x="2281" y="3648"/>
                    <a:pt x="1" y="4742"/>
                  </a:cubicBezTo>
                  <a:lnTo>
                    <a:pt x="153" y="5107"/>
                  </a:lnTo>
                  <a:cubicBezTo>
                    <a:pt x="2554" y="3952"/>
                    <a:pt x="4165" y="2280"/>
                    <a:pt x="5047" y="152"/>
                  </a:cubicBezTo>
                  <a:lnTo>
                    <a:pt x="47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3"/>
            <p:cNvSpPr/>
            <p:nvPr/>
          </p:nvSpPr>
          <p:spPr>
            <a:xfrm>
              <a:off x="-4628300" y="1996013"/>
              <a:ext cx="272825" cy="83825"/>
            </a:xfrm>
            <a:custGeom>
              <a:rect b="b" l="l" r="r" t="t"/>
              <a:pathLst>
                <a:path extrusionOk="0" h="3353" w="10913">
                  <a:moveTo>
                    <a:pt x="7825" y="431"/>
                  </a:moveTo>
                  <a:cubicBezTo>
                    <a:pt x="9072" y="431"/>
                    <a:pt x="10044" y="458"/>
                    <a:pt x="10274" y="526"/>
                  </a:cubicBezTo>
                  <a:cubicBezTo>
                    <a:pt x="10456" y="799"/>
                    <a:pt x="10487" y="2288"/>
                    <a:pt x="10274" y="2623"/>
                  </a:cubicBezTo>
                  <a:cubicBezTo>
                    <a:pt x="9787" y="2835"/>
                    <a:pt x="5776" y="3002"/>
                    <a:pt x="3099" y="3002"/>
                  </a:cubicBezTo>
                  <a:cubicBezTo>
                    <a:pt x="1932" y="3002"/>
                    <a:pt x="1018" y="2970"/>
                    <a:pt x="760" y="2896"/>
                  </a:cubicBezTo>
                  <a:cubicBezTo>
                    <a:pt x="669" y="2440"/>
                    <a:pt x="456" y="981"/>
                    <a:pt x="578" y="708"/>
                  </a:cubicBezTo>
                  <a:cubicBezTo>
                    <a:pt x="1098" y="562"/>
                    <a:pt x="5113" y="431"/>
                    <a:pt x="7825" y="431"/>
                  </a:cubicBezTo>
                  <a:close/>
                  <a:moveTo>
                    <a:pt x="7605" y="1"/>
                  </a:moveTo>
                  <a:cubicBezTo>
                    <a:pt x="5495" y="1"/>
                    <a:pt x="2878" y="91"/>
                    <a:pt x="1915" y="161"/>
                  </a:cubicBezTo>
                  <a:cubicBezTo>
                    <a:pt x="426" y="252"/>
                    <a:pt x="395" y="343"/>
                    <a:pt x="304" y="404"/>
                  </a:cubicBezTo>
                  <a:cubicBezTo>
                    <a:pt x="0" y="829"/>
                    <a:pt x="334" y="2775"/>
                    <a:pt x="456" y="3079"/>
                  </a:cubicBezTo>
                  <a:cubicBezTo>
                    <a:pt x="517" y="3200"/>
                    <a:pt x="669" y="3231"/>
                    <a:pt x="882" y="3261"/>
                  </a:cubicBezTo>
                  <a:cubicBezTo>
                    <a:pt x="1186" y="3292"/>
                    <a:pt x="2097" y="3352"/>
                    <a:pt x="3252" y="3352"/>
                  </a:cubicBezTo>
                  <a:cubicBezTo>
                    <a:pt x="6049" y="3352"/>
                    <a:pt x="10274" y="3200"/>
                    <a:pt x="10578" y="2805"/>
                  </a:cubicBezTo>
                  <a:cubicBezTo>
                    <a:pt x="10912" y="2380"/>
                    <a:pt x="10912" y="526"/>
                    <a:pt x="10578" y="191"/>
                  </a:cubicBezTo>
                  <a:cubicBezTo>
                    <a:pt x="10436" y="49"/>
                    <a:pt x="9158" y="1"/>
                    <a:pt x="76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3"/>
            <p:cNvSpPr/>
            <p:nvPr/>
          </p:nvSpPr>
          <p:spPr>
            <a:xfrm>
              <a:off x="-4761300" y="1936188"/>
              <a:ext cx="63875" cy="274350"/>
            </a:xfrm>
            <a:custGeom>
              <a:rect b="b" l="l" r="r" t="t"/>
              <a:pathLst>
                <a:path extrusionOk="0" h="10974" w="2555">
                  <a:moveTo>
                    <a:pt x="396" y="1"/>
                  </a:moveTo>
                  <a:lnTo>
                    <a:pt x="1" y="61"/>
                  </a:lnTo>
                  <a:cubicBezTo>
                    <a:pt x="548" y="3374"/>
                    <a:pt x="1277" y="6961"/>
                    <a:pt x="2220" y="10973"/>
                  </a:cubicBezTo>
                  <a:lnTo>
                    <a:pt x="2554" y="10913"/>
                  </a:lnTo>
                  <a:cubicBezTo>
                    <a:pt x="1612" y="6870"/>
                    <a:pt x="913" y="3314"/>
                    <a:pt x="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3"/>
            <p:cNvSpPr/>
            <p:nvPr/>
          </p:nvSpPr>
          <p:spPr>
            <a:xfrm>
              <a:off x="-3779500" y="1936188"/>
              <a:ext cx="63075" cy="274350"/>
            </a:xfrm>
            <a:custGeom>
              <a:rect b="b" l="l" r="r" t="t"/>
              <a:pathLst>
                <a:path extrusionOk="0" h="10974" w="2523">
                  <a:moveTo>
                    <a:pt x="2158" y="1"/>
                  </a:moveTo>
                  <a:cubicBezTo>
                    <a:pt x="1672" y="3314"/>
                    <a:pt x="942" y="6870"/>
                    <a:pt x="0" y="10913"/>
                  </a:cubicBezTo>
                  <a:lnTo>
                    <a:pt x="365" y="10973"/>
                  </a:lnTo>
                  <a:cubicBezTo>
                    <a:pt x="1307" y="6961"/>
                    <a:pt x="2037" y="3374"/>
                    <a:pt x="2523" y="61"/>
                  </a:cubicBezTo>
                  <a:lnTo>
                    <a:pt x="2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3"/>
            <p:cNvSpPr/>
            <p:nvPr/>
          </p:nvSpPr>
          <p:spPr>
            <a:xfrm>
              <a:off x="-3037100" y="564388"/>
              <a:ext cx="952925" cy="592950"/>
            </a:xfrm>
            <a:custGeom>
              <a:rect b="b" l="l" r="r" t="t"/>
              <a:pathLst>
                <a:path extrusionOk="0" h="23718" w="38117">
                  <a:moveTo>
                    <a:pt x="27992" y="1"/>
                  </a:moveTo>
                  <a:cubicBezTo>
                    <a:pt x="17449" y="1"/>
                    <a:pt x="1642" y="2714"/>
                    <a:pt x="1642" y="2714"/>
                  </a:cubicBezTo>
                  <a:lnTo>
                    <a:pt x="1" y="23717"/>
                  </a:lnTo>
                  <a:lnTo>
                    <a:pt x="1" y="23717"/>
                  </a:lnTo>
                  <a:cubicBezTo>
                    <a:pt x="1" y="23717"/>
                    <a:pt x="24111" y="19777"/>
                    <a:pt x="32813" y="19777"/>
                  </a:cubicBezTo>
                  <a:cubicBezTo>
                    <a:pt x="34729" y="19777"/>
                    <a:pt x="35898" y="19968"/>
                    <a:pt x="35898" y="20434"/>
                  </a:cubicBezTo>
                  <a:cubicBezTo>
                    <a:pt x="37387" y="19036"/>
                    <a:pt x="38117" y="3170"/>
                    <a:pt x="36901" y="1802"/>
                  </a:cubicBezTo>
                  <a:cubicBezTo>
                    <a:pt x="35856" y="471"/>
                    <a:pt x="32380" y="1"/>
                    <a:pt x="279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3"/>
            <p:cNvSpPr/>
            <p:nvPr/>
          </p:nvSpPr>
          <p:spPr>
            <a:xfrm>
              <a:off x="-3219475" y="581313"/>
              <a:ext cx="237125" cy="2357950"/>
            </a:xfrm>
            <a:custGeom>
              <a:rect b="b" l="l" r="r" t="t"/>
              <a:pathLst>
                <a:path extrusionOk="0" h="94318" w="9485">
                  <a:moveTo>
                    <a:pt x="8724" y="0"/>
                  </a:moveTo>
                  <a:lnTo>
                    <a:pt x="1" y="94227"/>
                  </a:lnTo>
                  <a:lnTo>
                    <a:pt x="761" y="94318"/>
                  </a:lnTo>
                  <a:lnTo>
                    <a:pt x="9484" y="61"/>
                  </a:lnTo>
                  <a:lnTo>
                    <a:pt x="8724" y="0"/>
                  </a:lnTo>
                  <a:close/>
                </a:path>
              </a:pathLst>
            </a:custGeom>
            <a:solidFill>
              <a:srgbClr val="0506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3"/>
            <p:cNvSpPr/>
            <p:nvPr/>
          </p:nvSpPr>
          <p:spPr>
            <a:xfrm>
              <a:off x="-3184525" y="1688463"/>
              <a:ext cx="157325" cy="209000"/>
            </a:xfrm>
            <a:custGeom>
              <a:rect b="b" l="l" r="r" t="t"/>
              <a:pathLst>
                <a:path extrusionOk="0" h="8360" w="6293">
                  <a:moveTo>
                    <a:pt x="3922" y="1"/>
                  </a:moveTo>
                  <a:lnTo>
                    <a:pt x="1460" y="244"/>
                  </a:lnTo>
                  <a:cubicBezTo>
                    <a:pt x="457" y="335"/>
                    <a:pt x="153" y="1916"/>
                    <a:pt x="1338" y="2159"/>
                  </a:cubicBezTo>
                  <a:cubicBezTo>
                    <a:pt x="578" y="2341"/>
                    <a:pt x="366" y="3800"/>
                    <a:pt x="1430" y="4286"/>
                  </a:cubicBezTo>
                  <a:cubicBezTo>
                    <a:pt x="305" y="4286"/>
                    <a:pt x="1" y="6262"/>
                    <a:pt x="1581" y="6323"/>
                  </a:cubicBezTo>
                  <a:cubicBezTo>
                    <a:pt x="396" y="6384"/>
                    <a:pt x="274" y="8086"/>
                    <a:pt x="1673" y="8207"/>
                  </a:cubicBezTo>
                  <a:cubicBezTo>
                    <a:pt x="2554" y="8299"/>
                    <a:pt x="3436" y="8359"/>
                    <a:pt x="4348" y="8359"/>
                  </a:cubicBezTo>
                  <a:cubicBezTo>
                    <a:pt x="5442" y="8238"/>
                    <a:pt x="5776" y="7387"/>
                    <a:pt x="5442" y="6536"/>
                  </a:cubicBezTo>
                  <a:cubicBezTo>
                    <a:pt x="6293" y="6080"/>
                    <a:pt x="6019" y="4651"/>
                    <a:pt x="5320" y="4560"/>
                  </a:cubicBezTo>
                  <a:cubicBezTo>
                    <a:pt x="6232" y="3982"/>
                    <a:pt x="5928" y="2371"/>
                    <a:pt x="4864" y="2311"/>
                  </a:cubicBezTo>
                  <a:cubicBezTo>
                    <a:pt x="5989" y="1551"/>
                    <a:pt x="5381" y="153"/>
                    <a:pt x="3922"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3"/>
            <p:cNvSpPr/>
            <p:nvPr/>
          </p:nvSpPr>
          <p:spPr>
            <a:xfrm>
              <a:off x="-3151850" y="1738613"/>
              <a:ext cx="88950" cy="12950"/>
            </a:xfrm>
            <a:custGeom>
              <a:rect b="b" l="l" r="r" t="t"/>
              <a:pathLst>
                <a:path extrusionOk="0" h="518" w="3558">
                  <a:moveTo>
                    <a:pt x="31" y="1"/>
                  </a:moveTo>
                  <a:lnTo>
                    <a:pt x="1" y="396"/>
                  </a:lnTo>
                  <a:lnTo>
                    <a:pt x="3527" y="517"/>
                  </a:lnTo>
                  <a:lnTo>
                    <a:pt x="3557" y="153"/>
                  </a:lnTo>
                  <a:lnTo>
                    <a:pt x="31"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3"/>
            <p:cNvSpPr/>
            <p:nvPr/>
          </p:nvSpPr>
          <p:spPr>
            <a:xfrm>
              <a:off x="-3149550" y="1791038"/>
              <a:ext cx="98800" cy="15225"/>
            </a:xfrm>
            <a:custGeom>
              <a:rect b="b" l="l" r="r" t="t"/>
              <a:pathLst>
                <a:path extrusionOk="0" h="609" w="3952">
                  <a:moveTo>
                    <a:pt x="31" y="1"/>
                  </a:moveTo>
                  <a:lnTo>
                    <a:pt x="0" y="366"/>
                  </a:lnTo>
                  <a:lnTo>
                    <a:pt x="3952" y="609"/>
                  </a:lnTo>
                  <a:lnTo>
                    <a:pt x="3952" y="244"/>
                  </a:lnTo>
                  <a:lnTo>
                    <a:pt x="31"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3"/>
            <p:cNvSpPr/>
            <p:nvPr/>
          </p:nvSpPr>
          <p:spPr>
            <a:xfrm>
              <a:off x="-3145750" y="1843488"/>
              <a:ext cx="98800" cy="12925"/>
            </a:xfrm>
            <a:custGeom>
              <a:rect b="b" l="l" r="r" t="t"/>
              <a:pathLst>
                <a:path extrusionOk="0" h="517" w="3952">
                  <a:moveTo>
                    <a:pt x="30" y="0"/>
                  </a:moveTo>
                  <a:lnTo>
                    <a:pt x="0" y="365"/>
                  </a:lnTo>
                  <a:lnTo>
                    <a:pt x="3921" y="517"/>
                  </a:lnTo>
                  <a:lnTo>
                    <a:pt x="3952" y="122"/>
                  </a:lnTo>
                  <a:lnTo>
                    <a:pt x="30" y="0"/>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3"/>
            <p:cNvSpPr/>
            <p:nvPr/>
          </p:nvSpPr>
          <p:spPr>
            <a:xfrm>
              <a:off x="-3228600" y="1633413"/>
              <a:ext cx="207475" cy="57350"/>
            </a:xfrm>
            <a:custGeom>
              <a:rect b="b" l="l" r="r" t="t"/>
              <a:pathLst>
                <a:path extrusionOk="0" h="2294" w="8299">
                  <a:moveTo>
                    <a:pt x="5642" y="1"/>
                  </a:moveTo>
                  <a:cubicBezTo>
                    <a:pt x="5111" y="1"/>
                    <a:pt x="4621" y="4"/>
                    <a:pt x="4348" y="14"/>
                  </a:cubicBezTo>
                  <a:cubicBezTo>
                    <a:pt x="3588" y="105"/>
                    <a:pt x="1855" y="14"/>
                    <a:pt x="548" y="1139"/>
                  </a:cubicBezTo>
                  <a:cubicBezTo>
                    <a:pt x="366" y="1291"/>
                    <a:pt x="183" y="1534"/>
                    <a:pt x="1" y="1929"/>
                  </a:cubicBezTo>
                  <a:cubicBezTo>
                    <a:pt x="1582" y="1959"/>
                    <a:pt x="1551" y="2294"/>
                    <a:pt x="3101" y="2294"/>
                  </a:cubicBezTo>
                  <a:cubicBezTo>
                    <a:pt x="4393" y="2127"/>
                    <a:pt x="5001" y="2073"/>
                    <a:pt x="5335" y="2073"/>
                  </a:cubicBezTo>
                  <a:cubicBezTo>
                    <a:pt x="5670" y="2073"/>
                    <a:pt x="5731" y="2127"/>
                    <a:pt x="5928" y="2172"/>
                  </a:cubicBezTo>
                  <a:cubicBezTo>
                    <a:pt x="8056" y="2172"/>
                    <a:pt x="8299" y="561"/>
                    <a:pt x="7934" y="14"/>
                  </a:cubicBezTo>
                  <a:cubicBezTo>
                    <a:pt x="7934" y="14"/>
                    <a:pt x="6705" y="1"/>
                    <a:pt x="5642" y="1"/>
                  </a:cubicBezTo>
                  <a:close/>
                </a:path>
              </a:pathLst>
            </a:custGeom>
            <a:solidFill>
              <a:srgbClr val="EFA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3"/>
            <p:cNvSpPr/>
            <p:nvPr/>
          </p:nvSpPr>
          <p:spPr>
            <a:xfrm>
              <a:off x="-3177675" y="1683138"/>
              <a:ext cx="101850" cy="219650"/>
            </a:xfrm>
            <a:custGeom>
              <a:rect b="b" l="l" r="r" t="t"/>
              <a:pathLst>
                <a:path extrusionOk="0" h="8786" w="4074">
                  <a:moveTo>
                    <a:pt x="3800" y="1"/>
                  </a:moveTo>
                  <a:lnTo>
                    <a:pt x="1216" y="214"/>
                  </a:lnTo>
                  <a:cubicBezTo>
                    <a:pt x="426" y="274"/>
                    <a:pt x="31" y="852"/>
                    <a:pt x="0" y="1369"/>
                  </a:cubicBezTo>
                  <a:cubicBezTo>
                    <a:pt x="0" y="1764"/>
                    <a:pt x="152" y="2220"/>
                    <a:pt x="578" y="2432"/>
                  </a:cubicBezTo>
                  <a:cubicBezTo>
                    <a:pt x="396" y="2645"/>
                    <a:pt x="244" y="2949"/>
                    <a:pt x="183" y="3284"/>
                  </a:cubicBezTo>
                  <a:cubicBezTo>
                    <a:pt x="183" y="3648"/>
                    <a:pt x="304" y="4074"/>
                    <a:pt x="639" y="4408"/>
                  </a:cubicBezTo>
                  <a:cubicBezTo>
                    <a:pt x="274" y="4621"/>
                    <a:pt x="0" y="5077"/>
                    <a:pt x="0" y="5533"/>
                  </a:cubicBezTo>
                  <a:cubicBezTo>
                    <a:pt x="0" y="5928"/>
                    <a:pt x="183" y="6353"/>
                    <a:pt x="608" y="6597"/>
                  </a:cubicBezTo>
                  <a:cubicBezTo>
                    <a:pt x="335" y="6809"/>
                    <a:pt x="183" y="7113"/>
                    <a:pt x="183" y="7417"/>
                  </a:cubicBezTo>
                  <a:cubicBezTo>
                    <a:pt x="183" y="7964"/>
                    <a:pt x="578" y="8572"/>
                    <a:pt x="1399" y="8633"/>
                  </a:cubicBezTo>
                  <a:cubicBezTo>
                    <a:pt x="2250" y="8755"/>
                    <a:pt x="3162" y="8785"/>
                    <a:pt x="4074" y="8785"/>
                  </a:cubicBezTo>
                  <a:lnTo>
                    <a:pt x="4074" y="8755"/>
                  </a:lnTo>
                  <a:lnTo>
                    <a:pt x="4074" y="8360"/>
                  </a:lnTo>
                  <a:cubicBezTo>
                    <a:pt x="3162" y="8360"/>
                    <a:pt x="2280" y="8329"/>
                    <a:pt x="1399" y="8208"/>
                  </a:cubicBezTo>
                  <a:cubicBezTo>
                    <a:pt x="791" y="8177"/>
                    <a:pt x="548" y="7812"/>
                    <a:pt x="548" y="7417"/>
                  </a:cubicBezTo>
                  <a:cubicBezTo>
                    <a:pt x="548" y="7083"/>
                    <a:pt x="760" y="6718"/>
                    <a:pt x="1247" y="6718"/>
                  </a:cubicBezTo>
                  <a:lnTo>
                    <a:pt x="1247" y="6353"/>
                  </a:lnTo>
                  <a:cubicBezTo>
                    <a:pt x="578" y="6323"/>
                    <a:pt x="335" y="5898"/>
                    <a:pt x="335" y="5533"/>
                  </a:cubicBezTo>
                  <a:cubicBezTo>
                    <a:pt x="396" y="5107"/>
                    <a:pt x="639" y="4682"/>
                    <a:pt x="1095" y="4682"/>
                  </a:cubicBezTo>
                  <a:lnTo>
                    <a:pt x="1976" y="4682"/>
                  </a:lnTo>
                  <a:lnTo>
                    <a:pt x="1186" y="4317"/>
                  </a:lnTo>
                  <a:cubicBezTo>
                    <a:pt x="578" y="4043"/>
                    <a:pt x="578" y="3436"/>
                    <a:pt x="578" y="3284"/>
                  </a:cubicBezTo>
                  <a:cubicBezTo>
                    <a:pt x="608" y="2949"/>
                    <a:pt x="791" y="2615"/>
                    <a:pt x="1064" y="2554"/>
                  </a:cubicBezTo>
                  <a:lnTo>
                    <a:pt x="1824" y="2372"/>
                  </a:lnTo>
                  <a:lnTo>
                    <a:pt x="1034" y="2220"/>
                  </a:lnTo>
                  <a:cubicBezTo>
                    <a:pt x="548" y="2129"/>
                    <a:pt x="396" y="1733"/>
                    <a:pt x="396" y="1429"/>
                  </a:cubicBezTo>
                  <a:cubicBezTo>
                    <a:pt x="426" y="1034"/>
                    <a:pt x="700" y="609"/>
                    <a:pt x="1247" y="578"/>
                  </a:cubicBezTo>
                  <a:lnTo>
                    <a:pt x="3830" y="396"/>
                  </a:lnTo>
                  <a:lnTo>
                    <a:pt x="3800"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3"/>
            <p:cNvSpPr/>
            <p:nvPr/>
          </p:nvSpPr>
          <p:spPr>
            <a:xfrm>
              <a:off x="-3088000" y="1632988"/>
              <a:ext cx="48650" cy="15225"/>
            </a:xfrm>
            <a:custGeom>
              <a:rect b="b" l="l" r="r" t="t"/>
              <a:pathLst>
                <a:path extrusionOk="0" h="609" w="1946">
                  <a:moveTo>
                    <a:pt x="1824" y="1"/>
                  </a:moveTo>
                  <a:cubicBezTo>
                    <a:pt x="1398" y="183"/>
                    <a:pt x="699" y="244"/>
                    <a:pt x="365" y="244"/>
                  </a:cubicBezTo>
                  <a:lnTo>
                    <a:pt x="365" y="31"/>
                  </a:lnTo>
                  <a:lnTo>
                    <a:pt x="0" y="31"/>
                  </a:lnTo>
                  <a:lnTo>
                    <a:pt x="0" y="609"/>
                  </a:lnTo>
                  <a:lnTo>
                    <a:pt x="213" y="609"/>
                  </a:lnTo>
                  <a:cubicBezTo>
                    <a:pt x="395" y="609"/>
                    <a:pt x="1368" y="578"/>
                    <a:pt x="1945" y="335"/>
                  </a:cubicBezTo>
                  <a:lnTo>
                    <a:pt x="1824" y="1"/>
                  </a:lnTo>
                  <a:close/>
                </a:path>
              </a:pathLst>
            </a:custGeom>
            <a:solidFill>
              <a:srgbClr val="D882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3"/>
            <p:cNvSpPr/>
            <p:nvPr/>
          </p:nvSpPr>
          <p:spPr>
            <a:xfrm>
              <a:off x="-4682275" y="2537363"/>
              <a:ext cx="317450" cy="335900"/>
            </a:xfrm>
            <a:custGeom>
              <a:rect b="b" l="l" r="r" t="t"/>
              <a:pathLst>
                <a:path extrusionOk="0" h="13436" w="12698">
                  <a:moveTo>
                    <a:pt x="3994" y="1"/>
                  </a:moveTo>
                  <a:cubicBezTo>
                    <a:pt x="3453" y="1"/>
                    <a:pt x="2909" y="129"/>
                    <a:pt x="2402" y="452"/>
                  </a:cubicBezTo>
                  <a:cubicBezTo>
                    <a:pt x="1" y="1972"/>
                    <a:pt x="1399" y="5255"/>
                    <a:pt x="1521" y="5711"/>
                  </a:cubicBezTo>
                  <a:cubicBezTo>
                    <a:pt x="2068" y="7899"/>
                    <a:pt x="5624" y="11972"/>
                    <a:pt x="5624" y="11972"/>
                  </a:cubicBezTo>
                  <a:cubicBezTo>
                    <a:pt x="5976" y="12424"/>
                    <a:pt x="6343" y="12581"/>
                    <a:pt x="6640" y="12581"/>
                  </a:cubicBezTo>
                  <a:cubicBezTo>
                    <a:pt x="7062" y="12581"/>
                    <a:pt x="7342" y="12265"/>
                    <a:pt x="7235" y="12033"/>
                  </a:cubicBezTo>
                  <a:lnTo>
                    <a:pt x="7235" y="12033"/>
                  </a:lnTo>
                  <a:lnTo>
                    <a:pt x="7782" y="12793"/>
                  </a:lnTo>
                  <a:cubicBezTo>
                    <a:pt x="8177" y="13262"/>
                    <a:pt x="8538" y="13436"/>
                    <a:pt x="8827" y="13436"/>
                  </a:cubicBezTo>
                  <a:cubicBezTo>
                    <a:pt x="9362" y="13436"/>
                    <a:pt x="9651" y="12842"/>
                    <a:pt x="9454" y="12428"/>
                  </a:cubicBezTo>
                  <a:lnTo>
                    <a:pt x="9454" y="12428"/>
                  </a:lnTo>
                  <a:cubicBezTo>
                    <a:pt x="9728" y="12892"/>
                    <a:pt x="10099" y="13072"/>
                    <a:pt x="10426" y="13072"/>
                  </a:cubicBezTo>
                  <a:cubicBezTo>
                    <a:pt x="10934" y="13072"/>
                    <a:pt x="11336" y="12636"/>
                    <a:pt x="11095" y="12155"/>
                  </a:cubicBezTo>
                  <a:lnTo>
                    <a:pt x="11095" y="12155"/>
                  </a:lnTo>
                  <a:cubicBezTo>
                    <a:pt x="11268" y="12391"/>
                    <a:pt x="11499" y="12500"/>
                    <a:pt x="11719" y="12500"/>
                  </a:cubicBezTo>
                  <a:cubicBezTo>
                    <a:pt x="12235" y="12500"/>
                    <a:pt x="12698" y="11906"/>
                    <a:pt x="12250" y="10969"/>
                  </a:cubicBezTo>
                  <a:cubicBezTo>
                    <a:pt x="11947" y="10209"/>
                    <a:pt x="8603" y="4465"/>
                    <a:pt x="8603" y="4465"/>
                  </a:cubicBezTo>
                  <a:cubicBezTo>
                    <a:pt x="8630" y="4452"/>
                    <a:pt x="8659" y="4446"/>
                    <a:pt x="8690" y="4446"/>
                  </a:cubicBezTo>
                  <a:cubicBezTo>
                    <a:pt x="9188" y="4446"/>
                    <a:pt x="10184" y="6002"/>
                    <a:pt x="11330" y="6002"/>
                  </a:cubicBezTo>
                  <a:cubicBezTo>
                    <a:pt x="11472" y="6002"/>
                    <a:pt x="11617" y="5978"/>
                    <a:pt x="11764" y="5924"/>
                  </a:cubicBezTo>
                  <a:cubicBezTo>
                    <a:pt x="11886" y="5832"/>
                    <a:pt x="11886" y="5680"/>
                    <a:pt x="11855" y="5589"/>
                  </a:cubicBezTo>
                  <a:cubicBezTo>
                    <a:pt x="9576" y="2398"/>
                    <a:pt x="7357" y="1334"/>
                    <a:pt x="6658" y="878"/>
                  </a:cubicBezTo>
                  <a:cubicBezTo>
                    <a:pt x="5951" y="427"/>
                    <a:pt x="4979" y="1"/>
                    <a:pt x="3994" y="1"/>
                  </a:cubicBezTo>
                  <a:close/>
                </a:path>
              </a:pathLst>
            </a:custGeom>
            <a:solidFill>
              <a:srgbClr val="E2A0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3"/>
            <p:cNvSpPr/>
            <p:nvPr/>
          </p:nvSpPr>
          <p:spPr>
            <a:xfrm>
              <a:off x="-4556875" y="2749263"/>
              <a:ext cx="57000" cy="88950"/>
            </a:xfrm>
            <a:custGeom>
              <a:rect b="b" l="l" r="r" t="t"/>
              <a:pathLst>
                <a:path extrusionOk="0" h="3558" w="2280">
                  <a:moveTo>
                    <a:pt x="274" y="1"/>
                  </a:moveTo>
                  <a:lnTo>
                    <a:pt x="0" y="153"/>
                  </a:lnTo>
                  <a:lnTo>
                    <a:pt x="2006" y="3557"/>
                  </a:lnTo>
                  <a:lnTo>
                    <a:pt x="2280" y="3405"/>
                  </a:lnTo>
                  <a:lnTo>
                    <a:pt x="274" y="1"/>
                  </a:lnTo>
                  <a:close/>
                </a:path>
              </a:pathLst>
            </a:custGeom>
            <a:solidFill>
              <a:srgbClr val="CB82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3"/>
            <p:cNvSpPr/>
            <p:nvPr/>
          </p:nvSpPr>
          <p:spPr>
            <a:xfrm>
              <a:off x="-4520400" y="2734838"/>
              <a:ext cx="76775" cy="114775"/>
            </a:xfrm>
            <a:custGeom>
              <a:rect b="b" l="l" r="r" t="t"/>
              <a:pathLst>
                <a:path extrusionOk="0" h="4591" w="3071">
                  <a:moveTo>
                    <a:pt x="213" y="0"/>
                  </a:moveTo>
                  <a:lnTo>
                    <a:pt x="0" y="152"/>
                  </a:lnTo>
                  <a:lnTo>
                    <a:pt x="2857" y="4590"/>
                  </a:lnTo>
                  <a:lnTo>
                    <a:pt x="3070" y="4438"/>
                  </a:lnTo>
                  <a:lnTo>
                    <a:pt x="213" y="0"/>
                  </a:lnTo>
                  <a:close/>
                </a:path>
              </a:pathLst>
            </a:custGeom>
            <a:solidFill>
              <a:srgbClr val="CB82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3"/>
            <p:cNvSpPr/>
            <p:nvPr/>
          </p:nvSpPr>
          <p:spPr>
            <a:xfrm>
              <a:off x="-4483175" y="2713563"/>
              <a:ext cx="82100" cy="128450"/>
            </a:xfrm>
            <a:custGeom>
              <a:rect b="b" l="l" r="r" t="t"/>
              <a:pathLst>
                <a:path extrusionOk="0" h="5138" w="3284">
                  <a:moveTo>
                    <a:pt x="274" y="0"/>
                  </a:moveTo>
                  <a:lnTo>
                    <a:pt x="1" y="183"/>
                  </a:lnTo>
                  <a:lnTo>
                    <a:pt x="3040" y="5137"/>
                  </a:lnTo>
                  <a:lnTo>
                    <a:pt x="3283" y="4985"/>
                  </a:lnTo>
                  <a:lnTo>
                    <a:pt x="274" y="0"/>
                  </a:lnTo>
                  <a:close/>
                </a:path>
              </a:pathLst>
            </a:custGeom>
            <a:solidFill>
              <a:srgbClr val="CB82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3"/>
            <p:cNvSpPr/>
            <p:nvPr/>
          </p:nvSpPr>
          <p:spPr>
            <a:xfrm>
              <a:off x="-5090125" y="2122663"/>
              <a:ext cx="592550" cy="584850"/>
            </a:xfrm>
            <a:custGeom>
              <a:rect b="b" l="l" r="r" t="t"/>
              <a:pathLst>
                <a:path extrusionOk="0" h="23394" w="23702">
                  <a:moveTo>
                    <a:pt x="7250" y="1"/>
                  </a:moveTo>
                  <a:cubicBezTo>
                    <a:pt x="2895" y="1"/>
                    <a:pt x="0" y="5228"/>
                    <a:pt x="3792" y="10171"/>
                  </a:cubicBezTo>
                  <a:cubicBezTo>
                    <a:pt x="6588" y="14092"/>
                    <a:pt x="17257" y="23393"/>
                    <a:pt x="17257" y="23393"/>
                  </a:cubicBezTo>
                  <a:cubicBezTo>
                    <a:pt x="20206" y="18530"/>
                    <a:pt x="23701" y="17527"/>
                    <a:pt x="23701" y="17527"/>
                  </a:cubicBezTo>
                  <a:cubicBezTo>
                    <a:pt x="19051" y="10779"/>
                    <a:pt x="15464" y="5672"/>
                    <a:pt x="12090" y="2116"/>
                  </a:cubicBezTo>
                  <a:cubicBezTo>
                    <a:pt x="10447" y="629"/>
                    <a:pt x="8761" y="1"/>
                    <a:pt x="72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3"/>
            <p:cNvSpPr/>
            <p:nvPr/>
          </p:nvSpPr>
          <p:spPr>
            <a:xfrm>
              <a:off x="-4677700" y="2643313"/>
              <a:ext cx="24350" cy="21975"/>
            </a:xfrm>
            <a:custGeom>
              <a:rect b="b" l="l" r="r" t="t"/>
              <a:pathLst>
                <a:path extrusionOk="0" h="879" w="974">
                  <a:moveTo>
                    <a:pt x="511" y="0"/>
                  </a:moveTo>
                  <a:cubicBezTo>
                    <a:pt x="326" y="0"/>
                    <a:pt x="143" y="137"/>
                    <a:pt x="92" y="318"/>
                  </a:cubicBezTo>
                  <a:cubicBezTo>
                    <a:pt x="0" y="561"/>
                    <a:pt x="152" y="774"/>
                    <a:pt x="396" y="865"/>
                  </a:cubicBezTo>
                  <a:cubicBezTo>
                    <a:pt x="428" y="874"/>
                    <a:pt x="460" y="878"/>
                    <a:pt x="493" y="878"/>
                  </a:cubicBezTo>
                  <a:cubicBezTo>
                    <a:pt x="678" y="878"/>
                    <a:pt x="861" y="742"/>
                    <a:pt x="912" y="561"/>
                  </a:cubicBezTo>
                  <a:cubicBezTo>
                    <a:pt x="973" y="318"/>
                    <a:pt x="851" y="105"/>
                    <a:pt x="608" y="14"/>
                  </a:cubicBezTo>
                  <a:cubicBezTo>
                    <a:pt x="576" y="5"/>
                    <a:pt x="543" y="0"/>
                    <a:pt x="511" y="0"/>
                  </a:cubicBezTo>
                  <a:close/>
                </a:path>
              </a:pathLst>
            </a:custGeom>
            <a:solidFill>
              <a:srgbClr val="D9E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3"/>
            <p:cNvSpPr/>
            <p:nvPr/>
          </p:nvSpPr>
          <p:spPr>
            <a:xfrm>
              <a:off x="-4714175" y="2499263"/>
              <a:ext cx="177075" cy="163400"/>
            </a:xfrm>
            <a:custGeom>
              <a:rect b="b" l="l" r="r" t="t"/>
              <a:pathLst>
                <a:path extrusionOk="0" h="6536" w="7083">
                  <a:moveTo>
                    <a:pt x="7022" y="1"/>
                  </a:moveTo>
                  <a:cubicBezTo>
                    <a:pt x="4043" y="487"/>
                    <a:pt x="1125" y="4043"/>
                    <a:pt x="0" y="6384"/>
                  </a:cubicBezTo>
                  <a:lnTo>
                    <a:pt x="335" y="6536"/>
                  </a:lnTo>
                  <a:cubicBezTo>
                    <a:pt x="1429" y="4256"/>
                    <a:pt x="4256" y="791"/>
                    <a:pt x="7083" y="396"/>
                  </a:cubicBezTo>
                  <a:lnTo>
                    <a:pt x="7022" y="1"/>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3"/>
            <p:cNvSpPr/>
            <p:nvPr/>
          </p:nvSpPr>
          <p:spPr>
            <a:xfrm>
              <a:off x="-4925425" y="2154288"/>
              <a:ext cx="201400" cy="97275"/>
            </a:xfrm>
            <a:custGeom>
              <a:rect b="b" l="l" r="r" t="t"/>
              <a:pathLst>
                <a:path extrusionOk="0" h="3891" w="8056">
                  <a:moveTo>
                    <a:pt x="2584" y="0"/>
                  </a:moveTo>
                  <a:lnTo>
                    <a:pt x="2554" y="395"/>
                  </a:lnTo>
                  <a:cubicBezTo>
                    <a:pt x="2554" y="395"/>
                    <a:pt x="4894" y="760"/>
                    <a:pt x="6809" y="2675"/>
                  </a:cubicBezTo>
                  <a:cubicBezTo>
                    <a:pt x="5170" y="1673"/>
                    <a:pt x="3514" y="1166"/>
                    <a:pt x="1777" y="1166"/>
                  </a:cubicBezTo>
                  <a:cubicBezTo>
                    <a:pt x="1195" y="1166"/>
                    <a:pt x="603" y="1223"/>
                    <a:pt x="0" y="1337"/>
                  </a:cubicBezTo>
                  <a:lnTo>
                    <a:pt x="61" y="1733"/>
                  </a:lnTo>
                  <a:cubicBezTo>
                    <a:pt x="641" y="1623"/>
                    <a:pt x="1211" y="1568"/>
                    <a:pt x="1773" y="1568"/>
                  </a:cubicBezTo>
                  <a:cubicBezTo>
                    <a:pt x="3862" y="1568"/>
                    <a:pt x="5835" y="2327"/>
                    <a:pt x="7751" y="3860"/>
                  </a:cubicBezTo>
                  <a:cubicBezTo>
                    <a:pt x="7782" y="3891"/>
                    <a:pt x="7812" y="3891"/>
                    <a:pt x="7873" y="3891"/>
                  </a:cubicBezTo>
                  <a:cubicBezTo>
                    <a:pt x="7903" y="3891"/>
                    <a:pt x="7934" y="3891"/>
                    <a:pt x="7994" y="3769"/>
                  </a:cubicBezTo>
                  <a:cubicBezTo>
                    <a:pt x="8055" y="3739"/>
                    <a:pt x="8055" y="3617"/>
                    <a:pt x="8025" y="3556"/>
                  </a:cubicBezTo>
                  <a:cubicBezTo>
                    <a:pt x="5958" y="547"/>
                    <a:pt x="2736" y="61"/>
                    <a:pt x="2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3"/>
            <p:cNvSpPr/>
            <p:nvPr/>
          </p:nvSpPr>
          <p:spPr>
            <a:xfrm>
              <a:off x="-4682275" y="2304738"/>
              <a:ext cx="186975" cy="259150"/>
            </a:xfrm>
            <a:custGeom>
              <a:rect b="b" l="l" r="r" t="t"/>
              <a:pathLst>
                <a:path extrusionOk="0" h="10366" w="7479">
                  <a:moveTo>
                    <a:pt x="305" y="0"/>
                  </a:moveTo>
                  <a:lnTo>
                    <a:pt x="1" y="213"/>
                  </a:lnTo>
                  <a:cubicBezTo>
                    <a:pt x="31" y="304"/>
                    <a:pt x="6171" y="8967"/>
                    <a:pt x="7174" y="10365"/>
                  </a:cubicBezTo>
                  <a:lnTo>
                    <a:pt x="7478" y="10153"/>
                  </a:lnTo>
                  <a:cubicBezTo>
                    <a:pt x="6506" y="8724"/>
                    <a:pt x="396" y="61"/>
                    <a:pt x="3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 name="Google Shape;1174;p43"/>
          <p:cNvGrpSpPr/>
          <p:nvPr/>
        </p:nvGrpSpPr>
        <p:grpSpPr>
          <a:xfrm>
            <a:off x="-161925" y="3615300"/>
            <a:ext cx="4373200" cy="1030900"/>
            <a:chOff x="2558825" y="1578175"/>
            <a:chExt cx="4373200" cy="1030900"/>
          </a:xfrm>
        </p:grpSpPr>
        <p:sp>
          <p:nvSpPr>
            <p:cNvPr id="1175" name="Google Shape;1175;p43"/>
            <p:cNvSpPr/>
            <p:nvPr/>
          </p:nvSpPr>
          <p:spPr>
            <a:xfrm>
              <a:off x="2558825" y="1621900"/>
              <a:ext cx="4373200" cy="950650"/>
            </a:xfrm>
            <a:custGeom>
              <a:rect b="b" l="l" r="r" t="t"/>
              <a:pathLst>
                <a:path extrusionOk="0" h="38026" w="174928">
                  <a:moveTo>
                    <a:pt x="49849" y="0"/>
                  </a:moveTo>
                  <a:lnTo>
                    <a:pt x="38299" y="20791"/>
                  </a:lnTo>
                  <a:lnTo>
                    <a:pt x="25077" y="22432"/>
                  </a:lnTo>
                  <a:lnTo>
                    <a:pt x="17326" y="15168"/>
                  </a:lnTo>
                  <a:lnTo>
                    <a:pt x="0" y="20548"/>
                  </a:lnTo>
                  <a:lnTo>
                    <a:pt x="122" y="20943"/>
                  </a:lnTo>
                  <a:lnTo>
                    <a:pt x="17235" y="15563"/>
                  </a:lnTo>
                  <a:lnTo>
                    <a:pt x="24925" y="22797"/>
                  </a:lnTo>
                  <a:lnTo>
                    <a:pt x="38512" y="21125"/>
                  </a:lnTo>
                  <a:lnTo>
                    <a:pt x="50001" y="487"/>
                  </a:lnTo>
                  <a:lnTo>
                    <a:pt x="63679" y="7903"/>
                  </a:lnTo>
                  <a:lnTo>
                    <a:pt x="66567" y="24286"/>
                  </a:lnTo>
                  <a:lnTo>
                    <a:pt x="78178" y="21885"/>
                  </a:lnTo>
                  <a:lnTo>
                    <a:pt x="86172" y="13374"/>
                  </a:lnTo>
                  <a:lnTo>
                    <a:pt x="94410" y="38025"/>
                  </a:lnTo>
                  <a:lnTo>
                    <a:pt x="108817" y="32615"/>
                  </a:lnTo>
                  <a:lnTo>
                    <a:pt x="115200" y="21125"/>
                  </a:lnTo>
                  <a:lnTo>
                    <a:pt x="125170" y="23435"/>
                  </a:lnTo>
                  <a:lnTo>
                    <a:pt x="131492" y="33679"/>
                  </a:lnTo>
                  <a:lnTo>
                    <a:pt x="151827" y="30730"/>
                  </a:lnTo>
                  <a:lnTo>
                    <a:pt x="151888" y="30700"/>
                  </a:lnTo>
                  <a:lnTo>
                    <a:pt x="160703" y="18086"/>
                  </a:lnTo>
                  <a:lnTo>
                    <a:pt x="174837" y="20791"/>
                  </a:lnTo>
                  <a:lnTo>
                    <a:pt x="174928" y="20396"/>
                  </a:lnTo>
                  <a:lnTo>
                    <a:pt x="160551" y="17660"/>
                  </a:lnTo>
                  <a:lnTo>
                    <a:pt x="151675" y="30365"/>
                  </a:lnTo>
                  <a:lnTo>
                    <a:pt x="131675" y="33253"/>
                  </a:lnTo>
                  <a:lnTo>
                    <a:pt x="125444" y="23192"/>
                  </a:lnTo>
                  <a:lnTo>
                    <a:pt x="125413" y="23101"/>
                  </a:lnTo>
                  <a:lnTo>
                    <a:pt x="115018" y="20700"/>
                  </a:lnTo>
                  <a:lnTo>
                    <a:pt x="108544" y="32311"/>
                  </a:lnTo>
                  <a:lnTo>
                    <a:pt x="94653" y="37539"/>
                  </a:lnTo>
                  <a:lnTo>
                    <a:pt x="86324" y="12645"/>
                  </a:lnTo>
                  <a:lnTo>
                    <a:pt x="77996" y="21551"/>
                  </a:lnTo>
                  <a:lnTo>
                    <a:pt x="66901" y="23830"/>
                  </a:lnTo>
                  <a:lnTo>
                    <a:pt x="64014" y="7690"/>
                  </a:lnTo>
                  <a:lnTo>
                    <a:pt x="49849" y="0"/>
                  </a:ln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3"/>
            <p:cNvSpPr/>
            <p:nvPr/>
          </p:nvSpPr>
          <p:spPr>
            <a:xfrm>
              <a:off x="4096850" y="1765625"/>
              <a:ext cx="121600" cy="101800"/>
            </a:xfrm>
            <a:custGeom>
              <a:rect b="b" l="l" r="r" t="t"/>
              <a:pathLst>
                <a:path extrusionOk="0" h="4072" w="4864">
                  <a:moveTo>
                    <a:pt x="2466" y="0"/>
                  </a:moveTo>
                  <a:cubicBezTo>
                    <a:pt x="1545" y="0"/>
                    <a:pt x="645" y="453"/>
                    <a:pt x="365" y="1394"/>
                  </a:cubicBezTo>
                  <a:cubicBezTo>
                    <a:pt x="0" y="2640"/>
                    <a:pt x="912" y="3978"/>
                    <a:pt x="2219" y="4069"/>
                  </a:cubicBezTo>
                  <a:cubicBezTo>
                    <a:pt x="2260" y="4071"/>
                    <a:pt x="2300" y="4072"/>
                    <a:pt x="2341" y="4072"/>
                  </a:cubicBezTo>
                  <a:cubicBezTo>
                    <a:pt x="3035" y="4072"/>
                    <a:pt x="3768" y="3826"/>
                    <a:pt x="4256" y="3309"/>
                  </a:cubicBezTo>
                  <a:cubicBezTo>
                    <a:pt x="4742" y="2762"/>
                    <a:pt x="4864" y="1972"/>
                    <a:pt x="4590" y="1333"/>
                  </a:cubicBezTo>
                  <a:cubicBezTo>
                    <a:pt x="4438" y="938"/>
                    <a:pt x="4195" y="604"/>
                    <a:pt x="3830" y="361"/>
                  </a:cubicBezTo>
                  <a:cubicBezTo>
                    <a:pt x="3426" y="122"/>
                    <a:pt x="2943" y="0"/>
                    <a:pt x="2466" y="0"/>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3"/>
            <p:cNvSpPr/>
            <p:nvPr/>
          </p:nvSpPr>
          <p:spPr>
            <a:xfrm>
              <a:off x="4131800" y="1794800"/>
              <a:ext cx="53225" cy="44450"/>
            </a:xfrm>
            <a:custGeom>
              <a:rect b="b" l="l" r="r" t="t"/>
              <a:pathLst>
                <a:path extrusionOk="0" h="1778" w="2129">
                  <a:moveTo>
                    <a:pt x="1035" y="0"/>
                  </a:moveTo>
                  <a:cubicBezTo>
                    <a:pt x="640" y="0"/>
                    <a:pt x="270" y="191"/>
                    <a:pt x="153" y="622"/>
                  </a:cubicBezTo>
                  <a:cubicBezTo>
                    <a:pt x="1" y="1170"/>
                    <a:pt x="365" y="1747"/>
                    <a:pt x="943" y="1777"/>
                  </a:cubicBezTo>
                  <a:cubicBezTo>
                    <a:pt x="1247" y="1777"/>
                    <a:pt x="1642" y="1717"/>
                    <a:pt x="1824" y="1443"/>
                  </a:cubicBezTo>
                  <a:cubicBezTo>
                    <a:pt x="2098" y="1230"/>
                    <a:pt x="2128" y="835"/>
                    <a:pt x="2007" y="562"/>
                  </a:cubicBezTo>
                  <a:cubicBezTo>
                    <a:pt x="1946" y="410"/>
                    <a:pt x="1824" y="258"/>
                    <a:pt x="1672" y="166"/>
                  </a:cubicBezTo>
                  <a:cubicBezTo>
                    <a:pt x="1478" y="58"/>
                    <a:pt x="1253" y="0"/>
                    <a:pt x="1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3"/>
            <p:cNvSpPr/>
            <p:nvPr/>
          </p:nvSpPr>
          <p:spPr>
            <a:xfrm>
              <a:off x="3741975" y="1578175"/>
              <a:ext cx="120850" cy="101725"/>
            </a:xfrm>
            <a:custGeom>
              <a:rect b="b" l="l" r="r" t="t"/>
              <a:pathLst>
                <a:path extrusionOk="0" h="4069" w="4834">
                  <a:moveTo>
                    <a:pt x="2477" y="0"/>
                  </a:moveTo>
                  <a:cubicBezTo>
                    <a:pt x="1564" y="0"/>
                    <a:pt x="674" y="461"/>
                    <a:pt x="396" y="1415"/>
                  </a:cubicBezTo>
                  <a:cubicBezTo>
                    <a:pt x="1" y="2661"/>
                    <a:pt x="912" y="3999"/>
                    <a:pt x="2250" y="4059"/>
                  </a:cubicBezTo>
                  <a:cubicBezTo>
                    <a:pt x="2322" y="4065"/>
                    <a:pt x="2396" y="4068"/>
                    <a:pt x="2469" y="4068"/>
                  </a:cubicBezTo>
                  <a:cubicBezTo>
                    <a:pt x="3134" y="4068"/>
                    <a:pt x="3818" y="3820"/>
                    <a:pt x="4256" y="3299"/>
                  </a:cubicBezTo>
                  <a:cubicBezTo>
                    <a:pt x="4712" y="2813"/>
                    <a:pt x="4834" y="2023"/>
                    <a:pt x="4621" y="1324"/>
                  </a:cubicBezTo>
                  <a:cubicBezTo>
                    <a:pt x="4469" y="959"/>
                    <a:pt x="4226" y="594"/>
                    <a:pt x="3861" y="381"/>
                  </a:cubicBezTo>
                  <a:cubicBezTo>
                    <a:pt x="3451" y="129"/>
                    <a:pt x="2961" y="0"/>
                    <a:pt x="2477" y="0"/>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3"/>
            <p:cNvSpPr/>
            <p:nvPr/>
          </p:nvSpPr>
          <p:spPr>
            <a:xfrm>
              <a:off x="3777700" y="1607275"/>
              <a:ext cx="53200" cy="45050"/>
            </a:xfrm>
            <a:custGeom>
              <a:rect b="b" l="l" r="r" t="t"/>
              <a:pathLst>
                <a:path extrusionOk="0" h="1802" w="2128">
                  <a:moveTo>
                    <a:pt x="1055" y="1"/>
                  </a:moveTo>
                  <a:cubicBezTo>
                    <a:pt x="653" y="1"/>
                    <a:pt x="272" y="197"/>
                    <a:pt x="152" y="616"/>
                  </a:cubicBezTo>
                  <a:cubicBezTo>
                    <a:pt x="0" y="1193"/>
                    <a:pt x="365" y="1771"/>
                    <a:pt x="942" y="1801"/>
                  </a:cubicBezTo>
                  <a:cubicBezTo>
                    <a:pt x="1246" y="1801"/>
                    <a:pt x="1611" y="1740"/>
                    <a:pt x="1824" y="1467"/>
                  </a:cubicBezTo>
                  <a:cubicBezTo>
                    <a:pt x="2067" y="1224"/>
                    <a:pt x="2128" y="889"/>
                    <a:pt x="2006" y="585"/>
                  </a:cubicBezTo>
                  <a:cubicBezTo>
                    <a:pt x="1915" y="433"/>
                    <a:pt x="1824" y="281"/>
                    <a:pt x="1672" y="160"/>
                  </a:cubicBezTo>
                  <a:cubicBezTo>
                    <a:pt x="1484" y="55"/>
                    <a:pt x="1266"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3"/>
            <p:cNvSpPr/>
            <p:nvPr/>
          </p:nvSpPr>
          <p:spPr>
            <a:xfrm>
              <a:off x="3464625" y="2089550"/>
              <a:ext cx="120850" cy="101600"/>
            </a:xfrm>
            <a:custGeom>
              <a:rect b="b" l="l" r="r" t="t"/>
              <a:pathLst>
                <a:path extrusionOk="0" h="4064" w="4834">
                  <a:moveTo>
                    <a:pt x="2470" y="0"/>
                  </a:moveTo>
                  <a:cubicBezTo>
                    <a:pt x="1559" y="0"/>
                    <a:pt x="673" y="454"/>
                    <a:pt x="395" y="1386"/>
                  </a:cubicBezTo>
                  <a:cubicBezTo>
                    <a:pt x="0" y="2662"/>
                    <a:pt x="912" y="3969"/>
                    <a:pt x="2249" y="4061"/>
                  </a:cubicBezTo>
                  <a:cubicBezTo>
                    <a:pt x="2294" y="4062"/>
                    <a:pt x="2339" y="4063"/>
                    <a:pt x="2385" y="4063"/>
                  </a:cubicBezTo>
                  <a:cubicBezTo>
                    <a:pt x="3075" y="4063"/>
                    <a:pt x="3799" y="3843"/>
                    <a:pt x="4256" y="3301"/>
                  </a:cubicBezTo>
                  <a:cubicBezTo>
                    <a:pt x="4772" y="2754"/>
                    <a:pt x="4833" y="1963"/>
                    <a:pt x="4620" y="1325"/>
                  </a:cubicBezTo>
                  <a:cubicBezTo>
                    <a:pt x="4468" y="930"/>
                    <a:pt x="4225" y="595"/>
                    <a:pt x="3860" y="383"/>
                  </a:cubicBezTo>
                  <a:cubicBezTo>
                    <a:pt x="3448" y="129"/>
                    <a:pt x="2955" y="0"/>
                    <a:pt x="2470" y="0"/>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3"/>
            <p:cNvSpPr/>
            <p:nvPr/>
          </p:nvSpPr>
          <p:spPr>
            <a:xfrm>
              <a:off x="3500325" y="2117750"/>
              <a:ext cx="53225" cy="44450"/>
            </a:xfrm>
            <a:custGeom>
              <a:rect b="b" l="l" r="r" t="t"/>
              <a:pathLst>
                <a:path extrusionOk="0" h="1778" w="2129">
                  <a:moveTo>
                    <a:pt x="1035" y="0"/>
                  </a:moveTo>
                  <a:cubicBezTo>
                    <a:pt x="640" y="0"/>
                    <a:pt x="270" y="192"/>
                    <a:pt x="153" y="623"/>
                  </a:cubicBezTo>
                  <a:cubicBezTo>
                    <a:pt x="1" y="1170"/>
                    <a:pt x="366" y="1747"/>
                    <a:pt x="943" y="1778"/>
                  </a:cubicBezTo>
                  <a:cubicBezTo>
                    <a:pt x="1247" y="1778"/>
                    <a:pt x="1612" y="1717"/>
                    <a:pt x="1825" y="1443"/>
                  </a:cubicBezTo>
                  <a:cubicBezTo>
                    <a:pt x="2068" y="1230"/>
                    <a:pt x="2128" y="866"/>
                    <a:pt x="2007" y="562"/>
                  </a:cubicBezTo>
                  <a:cubicBezTo>
                    <a:pt x="1916" y="410"/>
                    <a:pt x="1825" y="258"/>
                    <a:pt x="1673" y="167"/>
                  </a:cubicBezTo>
                  <a:cubicBezTo>
                    <a:pt x="1478" y="59"/>
                    <a:pt x="1253" y="0"/>
                    <a:pt x="1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3"/>
            <p:cNvSpPr/>
            <p:nvPr/>
          </p:nvSpPr>
          <p:spPr>
            <a:xfrm>
              <a:off x="3125700" y="2134175"/>
              <a:ext cx="120850" cy="101800"/>
            </a:xfrm>
            <a:custGeom>
              <a:rect b="b" l="l" r="r" t="t"/>
              <a:pathLst>
                <a:path extrusionOk="0" h="4072" w="4834">
                  <a:moveTo>
                    <a:pt x="2481" y="0"/>
                  </a:moveTo>
                  <a:cubicBezTo>
                    <a:pt x="1562" y="0"/>
                    <a:pt x="656" y="453"/>
                    <a:pt x="396" y="1394"/>
                  </a:cubicBezTo>
                  <a:cubicBezTo>
                    <a:pt x="1" y="2640"/>
                    <a:pt x="913" y="3978"/>
                    <a:pt x="2250" y="4069"/>
                  </a:cubicBezTo>
                  <a:cubicBezTo>
                    <a:pt x="2289" y="4071"/>
                    <a:pt x="2328" y="4071"/>
                    <a:pt x="2367" y="4071"/>
                  </a:cubicBezTo>
                  <a:cubicBezTo>
                    <a:pt x="3039" y="4071"/>
                    <a:pt x="3797" y="3826"/>
                    <a:pt x="4256" y="3309"/>
                  </a:cubicBezTo>
                  <a:cubicBezTo>
                    <a:pt x="4712" y="2762"/>
                    <a:pt x="4834" y="1972"/>
                    <a:pt x="4590" y="1333"/>
                  </a:cubicBezTo>
                  <a:cubicBezTo>
                    <a:pt x="4438" y="938"/>
                    <a:pt x="4226" y="604"/>
                    <a:pt x="3831" y="361"/>
                  </a:cubicBezTo>
                  <a:cubicBezTo>
                    <a:pt x="3436" y="122"/>
                    <a:pt x="2957" y="0"/>
                    <a:pt x="2481" y="0"/>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3"/>
            <p:cNvSpPr/>
            <p:nvPr/>
          </p:nvSpPr>
          <p:spPr>
            <a:xfrm>
              <a:off x="3160650" y="2163350"/>
              <a:ext cx="53225" cy="44450"/>
            </a:xfrm>
            <a:custGeom>
              <a:rect b="b" l="l" r="r" t="t"/>
              <a:pathLst>
                <a:path extrusionOk="0" h="1778" w="2129">
                  <a:moveTo>
                    <a:pt x="1056" y="0"/>
                  </a:moveTo>
                  <a:cubicBezTo>
                    <a:pt x="667" y="0"/>
                    <a:pt x="290" y="191"/>
                    <a:pt x="153" y="622"/>
                  </a:cubicBezTo>
                  <a:cubicBezTo>
                    <a:pt x="1" y="1169"/>
                    <a:pt x="396" y="1747"/>
                    <a:pt x="974" y="1777"/>
                  </a:cubicBezTo>
                  <a:cubicBezTo>
                    <a:pt x="1277" y="1777"/>
                    <a:pt x="1642" y="1716"/>
                    <a:pt x="1825" y="1443"/>
                  </a:cubicBezTo>
                  <a:cubicBezTo>
                    <a:pt x="2068" y="1230"/>
                    <a:pt x="2129" y="835"/>
                    <a:pt x="2037" y="561"/>
                  </a:cubicBezTo>
                  <a:cubicBezTo>
                    <a:pt x="1946" y="409"/>
                    <a:pt x="1825" y="258"/>
                    <a:pt x="1673" y="166"/>
                  </a:cubicBezTo>
                  <a:cubicBezTo>
                    <a:pt x="1489" y="58"/>
                    <a:pt x="1271" y="0"/>
                    <a:pt x="10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3"/>
            <p:cNvSpPr/>
            <p:nvPr/>
          </p:nvSpPr>
          <p:spPr>
            <a:xfrm>
              <a:off x="2926600" y="1967000"/>
              <a:ext cx="121625" cy="101800"/>
            </a:xfrm>
            <a:custGeom>
              <a:rect b="b" l="l" r="r" t="t"/>
              <a:pathLst>
                <a:path extrusionOk="0" h="4072" w="4865">
                  <a:moveTo>
                    <a:pt x="2466" y="0"/>
                  </a:moveTo>
                  <a:cubicBezTo>
                    <a:pt x="1546" y="0"/>
                    <a:pt x="646" y="453"/>
                    <a:pt x="366" y="1394"/>
                  </a:cubicBezTo>
                  <a:cubicBezTo>
                    <a:pt x="1" y="2640"/>
                    <a:pt x="882" y="3978"/>
                    <a:pt x="2220" y="4069"/>
                  </a:cubicBezTo>
                  <a:cubicBezTo>
                    <a:pt x="2260" y="4071"/>
                    <a:pt x="2301" y="4071"/>
                    <a:pt x="2342" y="4071"/>
                  </a:cubicBezTo>
                  <a:cubicBezTo>
                    <a:pt x="3036" y="4071"/>
                    <a:pt x="3768" y="3826"/>
                    <a:pt x="4256" y="3309"/>
                  </a:cubicBezTo>
                  <a:cubicBezTo>
                    <a:pt x="4743" y="2792"/>
                    <a:pt x="4864" y="2002"/>
                    <a:pt x="4591" y="1333"/>
                  </a:cubicBezTo>
                  <a:cubicBezTo>
                    <a:pt x="4439" y="938"/>
                    <a:pt x="4196" y="604"/>
                    <a:pt x="3831" y="361"/>
                  </a:cubicBezTo>
                  <a:cubicBezTo>
                    <a:pt x="3426" y="122"/>
                    <a:pt x="2943" y="0"/>
                    <a:pt x="2466" y="0"/>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3"/>
            <p:cNvSpPr/>
            <p:nvPr/>
          </p:nvSpPr>
          <p:spPr>
            <a:xfrm>
              <a:off x="2961575" y="1995800"/>
              <a:ext cx="53200" cy="44825"/>
            </a:xfrm>
            <a:custGeom>
              <a:rect b="b" l="l" r="r" t="t"/>
              <a:pathLst>
                <a:path extrusionOk="0" h="1793" w="2128">
                  <a:moveTo>
                    <a:pt x="1030" y="0"/>
                  </a:moveTo>
                  <a:cubicBezTo>
                    <a:pt x="637" y="0"/>
                    <a:pt x="269" y="197"/>
                    <a:pt x="152" y="607"/>
                  </a:cubicBezTo>
                  <a:cubicBezTo>
                    <a:pt x="0" y="1184"/>
                    <a:pt x="365" y="1762"/>
                    <a:pt x="942" y="1792"/>
                  </a:cubicBezTo>
                  <a:cubicBezTo>
                    <a:pt x="1246" y="1792"/>
                    <a:pt x="1642" y="1731"/>
                    <a:pt x="1824" y="1458"/>
                  </a:cubicBezTo>
                  <a:cubicBezTo>
                    <a:pt x="2098" y="1245"/>
                    <a:pt x="2128" y="850"/>
                    <a:pt x="2006" y="576"/>
                  </a:cubicBezTo>
                  <a:cubicBezTo>
                    <a:pt x="1946" y="424"/>
                    <a:pt x="1824" y="272"/>
                    <a:pt x="1672" y="181"/>
                  </a:cubicBezTo>
                  <a:cubicBezTo>
                    <a:pt x="1476" y="62"/>
                    <a:pt x="1249" y="0"/>
                    <a:pt x="10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3"/>
            <p:cNvSpPr/>
            <p:nvPr/>
          </p:nvSpPr>
          <p:spPr>
            <a:xfrm>
              <a:off x="4450950" y="2111375"/>
              <a:ext cx="120850" cy="101200"/>
            </a:xfrm>
            <a:custGeom>
              <a:rect b="b" l="l" r="r" t="t"/>
              <a:pathLst>
                <a:path extrusionOk="0" h="4048" w="4834">
                  <a:moveTo>
                    <a:pt x="2466" y="0"/>
                  </a:moveTo>
                  <a:cubicBezTo>
                    <a:pt x="1546" y="0"/>
                    <a:pt x="646" y="453"/>
                    <a:pt x="366" y="1394"/>
                  </a:cubicBezTo>
                  <a:cubicBezTo>
                    <a:pt x="1" y="2640"/>
                    <a:pt x="913" y="3978"/>
                    <a:pt x="2250" y="4039"/>
                  </a:cubicBezTo>
                  <a:cubicBezTo>
                    <a:pt x="2320" y="4045"/>
                    <a:pt x="2390" y="4048"/>
                    <a:pt x="2462" y="4048"/>
                  </a:cubicBezTo>
                  <a:cubicBezTo>
                    <a:pt x="3109" y="4048"/>
                    <a:pt x="3818" y="3799"/>
                    <a:pt x="4256" y="3279"/>
                  </a:cubicBezTo>
                  <a:cubicBezTo>
                    <a:pt x="4712" y="2792"/>
                    <a:pt x="4834" y="2002"/>
                    <a:pt x="4591" y="1333"/>
                  </a:cubicBezTo>
                  <a:cubicBezTo>
                    <a:pt x="4439" y="938"/>
                    <a:pt x="4226" y="604"/>
                    <a:pt x="3831" y="361"/>
                  </a:cubicBezTo>
                  <a:cubicBezTo>
                    <a:pt x="3426" y="122"/>
                    <a:pt x="2943" y="0"/>
                    <a:pt x="2466" y="0"/>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3"/>
            <p:cNvSpPr/>
            <p:nvPr/>
          </p:nvSpPr>
          <p:spPr>
            <a:xfrm>
              <a:off x="4485900" y="2140550"/>
              <a:ext cx="53225" cy="44450"/>
            </a:xfrm>
            <a:custGeom>
              <a:rect b="b" l="l" r="r" t="t"/>
              <a:pathLst>
                <a:path extrusionOk="0" h="1778" w="2129">
                  <a:moveTo>
                    <a:pt x="1049" y="0"/>
                  </a:moveTo>
                  <a:cubicBezTo>
                    <a:pt x="653" y="0"/>
                    <a:pt x="271" y="191"/>
                    <a:pt x="153" y="622"/>
                  </a:cubicBezTo>
                  <a:cubicBezTo>
                    <a:pt x="1" y="1170"/>
                    <a:pt x="396" y="1747"/>
                    <a:pt x="943" y="1777"/>
                  </a:cubicBezTo>
                  <a:cubicBezTo>
                    <a:pt x="1247" y="1777"/>
                    <a:pt x="1642" y="1717"/>
                    <a:pt x="1825" y="1443"/>
                  </a:cubicBezTo>
                  <a:cubicBezTo>
                    <a:pt x="2068" y="1230"/>
                    <a:pt x="2129" y="866"/>
                    <a:pt x="2007" y="562"/>
                  </a:cubicBezTo>
                  <a:cubicBezTo>
                    <a:pt x="1946" y="410"/>
                    <a:pt x="1825" y="258"/>
                    <a:pt x="1673" y="166"/>
                  </a:cubicBezTo>
                  <a:cubicBezTo>
                    <a:pt x="1489" y="58"/>
                    <a:pt x="1267" y="0"/>
                    <a:pt x="10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3"/>
            <p:cNvSpPr/>
            <p:nvPr/>
          </p:nvSpPr>
          <p:spPr>
            <a:xfrm>
              <a:off x="4640175" y="1900325"/>
              <a:ext cx="120075" cy="101600"/>
            </a:xfrm>
            <a:custGeom>
              <a:rect b="b" l="l" r="r" t="t"/>
              <a:pathLst>
                <a:path extrusionOk="0" h="4064" w="4803">
                  <a:moveTo>
                    <a:pt x="2440" y="1"/>
                  </a:moveTo>
                  <a:cubicBezTo>
                    <a:pt x="1528" y="1"/>
                    <a:pt x="643" y="454"/>
                    <a:pt x="365" y="1386"/>
                  </a:cubicBezTo>
                  <a:cubicBezTo>
                    <a:pt x="0" y="2663"/>
                    <a:pt x="882" y="4000"/>
                    <a:pt x="2219" y="4061"/>
                  </a:cubicBezTo>
                  <a:cubicBezTo>
                    <a:pt x="2264" y="4063"/>
                    <a:pt x="2309" y="4064"/>
                    <a:pt x="2355" y="4064"/>
                  </a:cubicBezTo>
                  <a:cubicBezTo>
                    <a:pt x="3045" y="4064"/>
                    <a:pt x="3771" y="3843"/>
                    <a:pt x="4256" y="3301"/>
                  </a:cubicBezTo>
                  <a:cubicBezTo>
                    <a:pt x="4712" y="2815"/>
                    <a:pt x="4803" y="2025"/>
                    <a:pt x="4590" y="1325"/>
                  </a:cubicBezTo>
                  <a:cubicBezTo>
                    <a:pt x="4438" y="961"/>
                    <a:pt x="4195" y="596"/>
                    <a:pt x="3830" y="383"/>
                  </a:cubicBezTo>
                  <a:cubicBezTo>
                    <a:pt x="3418" y="130"/>
                    <a:pt x="2925" y="1"/>
                    <a:pt x="2440" y="1"/>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3"/>
            <p:cNvSpPr/>
            <p:nvPr/>
          </p:nvSpPr>
          <p:spPr>
            <a:xfrm>
              <a:off x="4675125" y="1929475"/>
              <a:ext cx="53225" cy="45025"/>
            </a:xfrm>
            <a:custGeom>
              <a:rect b="b" l="l" r="r" t="t"/>
              <a:pathLst>
                <a:path extrusionOk="0" h="1801" w="2129">
                  <a:moveTo>
                    <a:pt x="1055" y="1"/>
                  </a:moveTo>
                  <a:cubicBezTo>
                    <a:pt x="653" y="1"/>
                    <a:pt x="272" y="197"/>
                    <a:pt x="152" y="615"/>
                  </a:cubicBezTo>
                  <a:cubicBezTo>
                    <a:pt x="1" y="1193"/>
                    <a:pt x="365" y="1740"/>
                    <a:pt x="943" y="1801"/>
                  </a:cubicBezTo>
                  <a:cubicBezTo>
                    <a:pt x="1247" y="1801"/>
                    <a:pt x="1642" y="1710"/>
                    <a:pt x="1824" y="1436"/>
                  </a:cubicBezTo>
                  <a:cubicBezTo>
                    <a:pt x="2098" y="1223"/>
                    <a:pt x="2128" y="889"/>
                    <a:pt x="2007" y="585"/>
                  </a:cubicBezTo>
                  <a:cubicBezTo>
                    <a:pt x="1946" y="433"/>
                    <a:pt x="1824" y="281"/>
                    <a:pt x="1672" y="159"/>
                  </a:cubicBezTo>
                  <a:cubicBezTo>
                    <a:pt x="1484" y="55"/>
                    <a:pt x="1267"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3"/>
            <p:cNvSpPr/>
            <p:nvPr/>
          </p:nvSpPr>
          <p:spPr>
            <a:xfrm>
              <a:off x="4860550" y="2507500"/>
              <a:ext cx="120075" cy="101575"/>
            </a:xfrm>
            <a:custGeom>
              <a:rect b="b" l="l" r="r" t="t"/>
              <a:pathLst>
                <a:path extrusionOk="0" h="4063" w="4803">
                  <a:moveTo>
                    <a:pt x="2439" y="0"/>
                  </a:moveTo>
                  <a:cubicBezTo>
                    <a:pt x="1528" y="0"/>
                    <a:pt x="642" y="453"/>
                    <a:pt x="365" y="1385"/>
                  </a:cubicBezTo>
                  <a:cubicBezTo>
                    <a:pt x="0" y="2662"/>
                    <a:pt x="882" y="3969"/>
                    <a:pt x="2219" y="4060"/>
                  </a:cubicBezTo>
                  <a:cubicBezTo>
                    <a:pt x="2264" y="4062"/>
                    <a:pt x="2309" y="4063"/>
                    <a:pt x="2354" y="4063"/>
                  </a:cubicBezTo>
                  <a:cubicBezTo>
                    <a:pt x="3045" y="4063"/>
                    <a:pt x="3769" y="3842"/>
                    <a:pt x="4225" y="3300"/>
                  </a:cubicBezTo>
                  <a:cubicBezTo>
                    <a:pt x="4711" y="2753"/>
                    <a:pt x="4803" y="1963"/>
                    <a:pt x="4590" y="1325"/>
                  </a:cubicBezTo>
                  <a:cubicBezTo>
                    <a:pt x="4438" y="929"/>
                    <a:pt x="4195" y="595"/>
                    <a:pt x="3830" y="382"/>
                  </a:cubicBezTo>
                  <a:cubicBezTo>
                    <a:pt x="3418" y="129"/>
                    <a:pt x="2925" y="0"/>
                    <a:pt x="2439" y="0"/>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a:off x="4895500" y="2536625"/>
              <a:ext cx="52450" cy="45025"/>
            </a:xfrm>
            <a:custGeom>
              <a:rect b="b" l="l" r="r" t="t"/>
              <a:pathLst>
                <a:path extrusionOk="0" h="1801" w="2098">
                  <a:moveTo>
                    <a:pt x="1055" y="1"/>
                  </a:moveTo>
                  <a:cubicBezTo>
                    <a:pt x="653" y="1"/>
                    <a:pt x="272" y="197"/>
                    <a:pt x="152" y="615"/>
                  </a:cubicBezTo>
                  <a:cubicBezTo>
                    <a:pt x="0" y="1193"/>
                    <a:pt x="365" y="1740"/>
                    <a:pt x="943" y="1801"/>
                  </a:cubicBezTo>
                  <a:cubicBezTo>
                    <a:pt x="1246" y="1801"/>
                    <a:pt x="1642" y="1710"/>
                    <a:pt x="1824" y="1436"/>
                  </a:cubicBezTo>
                  <a:cubicBezTo>
                    <a:pt x="2037" y="1193"/>
                    <a:pt x="2098" y="828"/>
                    <a:pt x="2006" y="585"/>
                  </a:cubicBezTo>
                  <a:cubicBezTo>
                    <a:pt x="1946" y="433"/>
                    <a:pt x="1824" y="281"/>
                    <a:pt x="1672" y="160"/>
                  </a:cubicBezTo>
                  <a:cubicBezTo>
                    <a:pt x="1484" y="55"/>
                    <a:pt x="1266"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3"/>
            <p:cNvSpPr/>
            <p:nvPr/>
          </p:nvSpPr>
          <p:spPr>
            <a:xfrm>
              <a:off x="5207800" y="2384925"/>
              <a:ext cx="120850" cy="101800"/>
            </a:xfrm>
            <a:custGeom>
              <a:rect b="b" l="l" r="r" t="t"/>
              <a:pathLst>
                <a:path extrusionOk="0" h="4072" w="4834">
                  <a:moveTo>
                    <a:pt x="2466" y="1"/>
                  </a:moveTo>
                  <a:cubicBezTo>
                    <a:pt x="1546" y="1"/>
                    <a:pt x="646" y="454"/>
                    <a:pt x="366" y="1395"/>
                  </a:cubicBezTo>
                  <a:cubicBezTo>
                    <a:pt x="1" y="2641"/>
                    <a:pt x="913" y="3978"/>
                    <a:pt x="2250" y="4069"/>
                  </a:cubicBezTo>
                  <a:cubicBezTo>
                    <a:pt x="2289" y="4071"/>
                    <a:pt x="2328" y="4072"/>
                    <a:pt x="2367" y="4072"/>
                  </a:cubicBezTo>
                  <a:cubicBezTo>
                    <a:pt x="3039" y="4072"/>
                    <a:pt x="3797" y="3826"/>
                    <a:pt x="4256" y="3310"/>
                  </a:cubicBezTo>
                  <a:cubicBezTo>
                    <a:pt x="4743" y="2793"/>
                    <a:pt x="4834" y="2003"/>
                    <a:pt x="4591" y="1334"/>
                  </a:cubicBezTo>
                  <a:cubicBezTo>
                    <a:pt x="4439" y="939"/>
                    <a:pt x="4226" y="604"/>
                    <a:pt x="3831" y="361"/>
                  </a:cubicBezTo>
                  <a:cubicBezTo>
                    <a:pt x="3426" y="123"/>
                    <a:pt x="2943" y="1"/>
                    <a:pt x="2466" y="1"/>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p:nvPr/>
          </p:nvSpPr>
          <p:spPr>
            <a:xfrm>
              <a:off x="5242775" y="2414100"/>
              <a:ext cx="53200" cy="44450"/>
            </a:xfrm>
            <a:custGeom>
              <a:rect b="b" l="l" r="r" t="t"/>
              <a:pathLst>
                <a:path extrusionOk="0" h="1778" w="2128">
                  <a:moveTo>
                    <a:pt x="1055" y="1"/>
                  </a:moveTo>
                  <a:cubicBezTo>
                    <a:pt x="666" y="1"/>
                    <a:pt x="289" y="192"/>
                    <a:pt x="152" y="623"/>
                  </a:cubicBezTo>
                  <a:cubicBezTo>
                    <a:pt x="0" y="1170"/>
                    <a:pt x="395" y="1747"/>
                    <a:pt x="973" y="1778"/>
                  </a:cubicBezTo>
                  <a:cubicBezTo>
                    <a:pt x="1277" y="1778"/>
                    <a:pt x="1641" y="1717"/>
                    <a:pt x="1824" y="1443"/>
                  </a:cubicBezTo>
                  <a:cubicBezTo>
                    <a:pt x="2097" y="1231"/>
                    <a:pt x="2128" y="866"/>
                    <a:pt x="2037" y="562"/>
                  </a:cubicBezTo>
                  <a:cubicBezTo>
                    <a:pt x="1945" y="410"/>
                    <a:pt x="1824" y="258"/>
                    <a:pt x="1672" y="167"/>
                  </a:cubicBezTo>
                  <a:cubicBezTo>
                    <a:pt x="1488" y="59"/>
                    <a:pt x="1270"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3"/>
            <p:cNvSpPr/>
            <p:nvPr/>
          </p:nvSpPr>
          <p:spPr>
            <a:xfrm>
              <a:off x="5370425" y="2089550"/>
              <a:ext cx="121600" cy="101600"/>
            </a:xfrm>
            <a:custGeom>
              <a:rect b="b" l="l" r="r" t="t"/>
              <a:pathLst>
                <a:path extrusionOk="0" h="4064" w="4864">
                  <a:moveTo>
                    <a:pt x="2440" y="0"/>
                  </a:moveTo>
                  <a:cubicBezTo>
                    <a:pt x="1529" y="0"/>
                    <a:pt x="643" y="454"/>
                    <a:pt x="365" y="1386"/>
                  </a:cubicBezTo>
                  <a:cubicBezTo>
                    <a:pt x="1" y="2662"/>
                    <a:pt x="912" y="3969"/>
                    <a:pt x="2219" y="4061"/>
                  </a:cubicBezTo>
                  <a:cubicBezTo>
                    <a:pt x="2264" y="4062"/>
                    <a:pt x="2310" y="4063"/>
                    <a:pt x="2355" y="4063"/>
                  </a:cubicBezTo>
                  <a:cubicBezTo>
                    <a:pt x="3045" y="4063"/>
                    <a:pt x="3771" y="3843"/>
                    <a:pt x="4256" y="3301"/>
                  </a:cubicBezTo>
                  <a:cubicBezTo>
                    <a:pt x="4742" y="2754"/>
                    <a:pt x="4864" y="1963"/>
                    <a:pt x="4590" y="1325"/>
                  </a:cubicBezTo>
                  <a:cubicBezTo>
                    <a:pt x="4438" y="930"/>
                    <a:pt x="4226" y="595"/>
                    <a:pt x="3830" y="383"/>
                  </a:cubicBezTo>
                  <a:cubicBezTo>
                    <a:pt x="3418" y="129"/>
                    <a:pt x="2926" y="0"/>
                    <a:pt x="2440" y="0"/>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3"/>
            <p:cNvSpPr/>
            <p:nvPr/>
          </p:nvSpPr>
          <p:spPr>
            <a:xfrm>
              <a:off x="5406150" y="2117750"/>
              <a:ext cx="52450" cy="44450"/>
            </a:xfrm>
            <a:custGeom>
              <a:rect b="b" l="l" r="r" t="t"/>
              <a:pathLst>
                <a:path extrusionOk="0" h="1778" w="2098">
                  <a:moveTo>
                    <a:pt x="1055" y="0"/>
                  </a:moveTo>
                  <a:cubicBezTo>
                    <a:pt x="666" y="0"/>
                    <a:pt x="289" y="192"/>
                    <a:pt x="152" y="623"/>
                  </a:cubicBezTo>
                  <a:cubicBezTo>
                    <a:pt x="0" y="1170"/>
                    <a:pt x="395" y="1747"/>
                    <a:pt x="973" y="1778"/>
                  </a:cubicBezTo>
                  <a:cubicBezTo>
                    <a:pt x="1277" y="1778"/>
                    <a:pt x="1642" y="1717"/>
                    <a:pt x="1824" y="1443"/>
                  </a:cubicBezTo>
                  <a:cubicBezTo>
                    <a:pt x="2067" y="1230"/>
                    <a:pt x="2097" y="866"/>
                    <a:pt x="2037" y="562"/>
                  </a:cubicBezTo>
                  <a:cubicBezTo>
                    <a:pt x="1946" y="410"/>
                    <a:pt x="1824" y="258"/>
                    <a:pt x="1672" y="167"/>
                  </a:cubicBezTo>
                  <a:cubicBezTo>
                    <a:pt x="1488" y="59"/>
                    <a:pt x="1270" y="0"/>
                    <a:pt x="1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a:off x="5628800" y="2151125"/>
              <a:ext cx="120850" cy="101575"/>
            </a:xfrm>
            <a:custGeom>
              <a:rect b="b" l="l" r="r" t="t"/>
              <a:pathLst>
                <a:path extrusionOk="0" h="4063" w="4834">
                  <a:moveTo>
                    <a:pt x="2447" y="1"/>
                  </a:moveTo>
                  <a:cubicBezTo>
                    <a:pt x="1533" y="1"/>
                    <a:pt x="643" y="461"/>
                    <a:pt x="365" y="1415"/>
                  </a:cubicBezTo>
                  <a:cubicBezTo>
                    <a:pt x="0" y="2661"/>
                    <a:pt x="912" y="3999"/>
                    <a:pt x="2249" y="4060"/>
                  </a:cubicBezTo>
                  <a:cubicBezTo>
                    <a:pt x="2292" y="4061"/>
                    <a:pt x="2336" y="4062"/>
                    <a:pt x="2380" y="4062"/>
                  </a:cubicBezTo>
                  <a:cubicBezTo>
                    <a:pt x="3048" y="4062"/>
                    <a:pt x="3799" y="3842"/>
                    <a:pt x="4256" y="3300"/>
                  </a:cubicBezTo>
                  <a:cubicBezTo>
                    <a:pt x="4711" y="2813"/>
                    <a:pt x="4833" y="2023"/>
                    <a:pt x="4590" y="1324"/>
                  </a:cubicBezTo>
                  <a:cubicBezTo>
                    <a:pt x="4438" y="959"/>
                    <a:pt x="4225" y="595"/>
                    <a:pt x="3830" y="382"/>
                  </a:cubicBezTo>
                  <a:cubicBezTo>
                    <a:pt x="3420" y="129"/>
                    <a:pt x="2930" y="1"/>
                    <a:pt x="2447" y="1"/>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a:off x="5663750" y="2180250"/>
              <a:ext cx="53225" cy="45025"/>
            </a:xfrm>
            <a:custGeom>
              <a:rect b="b" l="l" r="r" t="t"/>
              <a:pathLst>
                <a:path extrusionOk="0" h="1801" w="2129">
                  <a:moveTo>
                    <a:pt x="1068" y="0"/>
                  </a:moveTo>
                  <a:cubicBezTo>
                    <a:pt x="666" y="0"/>
                    <a:pt x="272" y="197"/>
                    <a:pt x="152" y="615"/>
                  </a:cubicBezTo>
                  <a:cubicBezTo>
                    <a:pt x="0" y="1192"/>
                    <a:pt x="395" y="1770"/>
                    <a:pt x="943" y="1800"/>
                  </a:cubicBezTo>
                  <a:cubicBezTo>
                    <a:pt x="1247" y="1800"/>
                    <a:pt x="1642" y="1709"/>
                    <a:pt x="1824" y="1466"/>
                  </a:cubicBezTo>
                  <a:cubicBezTo>
                    <a:pt x="2098" y="1223"/>
                    <a:pt x="2128" y="858"/>
                    <a:pt x="2006" y="585"/>
                  </a:cubicBezTo>
                  <a:cubicBezTo>
                    <a:pt x="1946" y="433"/>
                    <a:pt x="1824" y="281"/>
                    <a:pt x="1672" y="159"/>
                  </a:cubicBezTo>
                  <a:cubicBezTo>
                    <a:pt x="1494" y="54"/>
                    <a:pt x="1280" y="0"/>
                    <a:pt x="10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5786850" y="2407725"/>
              <a:ext cx="120850" cy="101800"/>
            </a:xfrm>
            <a:custGeom>
              <a:rect b="b" l="l" r="r" t="t"/>
              <a:pathLst>
                <a:path extrusionOk="0" h="4072" w="4834">
                  <a:moveTo>
                    <a:pt x="2496" y="1"/>
                  </a:moveTo>
                  <a:cubicBezTo>
                    <a:pt x="1576" y="1"/>
                    <a:pt x="676" y="454"/>
                    <a:pt x="396" y="1395"/>
                  </a:cubicBezTo>
                  <a:cubicBezTo>
                    <a:pt x="0" y="2641"/>
                    <a:pt x="912" y="3978"/>
                    <a:pt x="2250" y="4069"/>
                  </a:cubicBezTo>
                  <a:cubicBezTo>
                    <a:pt x="2290" y="4071"/>
                    <a:pt x="2331" y="4072"/>
                    <a:pt x="2371" y="4072"/>
                  </a:cubicBezTo>
                  <a:cubicBezTo>
                    <a:pt x="3066" y="4072"/>
                    <a:pt x="3796" y="3826"/>
                    <a:pt x="4256" y="3309"/>
                  </a:cubicBezTo>
                  <a:cubicBezTo>
                    <a:pt x="4742" y="2762"/>
                    <a:pt x="4833" y="1972"/>
                    <a:pt x="4621" y="1334"/>
                  </a:cubicBezTo>
                  <a:cubicBezTo>
                    <a:pt x="4469" y="939"/>
                    <a:pt x="4225" y="604"/>
                    <a:pt x="3861" y="361"/>
                  </a:cubicBezTo>
                  <a:cubicBezTo>
                    <a:pt x="3456" y="122"/>
                    <a:pt x="2973" y="1"/>
                    <a:pt x="2496" y="1"/>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a:off x="5822575" y="2435575"/>
              <a:ext cx="53200" cy="45025"/>
            </a:xfrm>
            <a:custGeom>
              <a:rect b="b" l="l" r="r" t="t"/>
              <a:pathLst>
                <a:path extrusionOk="0" h="1801" w="2128">
                  <a:moveTo>
                    <a:pt x="1055" y="0"/>
                  </a:moveTo>
                  <a:cubicBezTo>
                    <a:pt x="652" y="0"/>
                    <a:pt x="272" y="196"/>
                    <a:pt x="152" y="615"/>
                  </a:cubicBezTo>
                  <a:cubicBezTo>
                    <a:pt x="0" y="1192"/>
                    <a:pt x="365" y="1770"/>
                    <a:pt x="942" y="1800"/>
                  </a:cubicBezTo>
                  <a:cubicBezTo>
                    <a:pt x="1246" y="1800"/>
                    <a:pt x="1641" y="1740"/>
                    <a:pt x="1824" y="1466"/>
                  </a:cubicBezTo>
                  <a:cubicBezTo>
                    <a:pt x="2097" y="1223"/>
                    <a:pt x="2128" y="888"/>
                    <a:pt x="2006" y="584"/>
                  </a:cubicBezTo>
                  <a:cubicBezTo>
                    <a:pt x="1945" y="432"/>
                    <a:pt x="1824" y="281"/>
                    <a:pt x="1672" y="159"/>
                  </a:cubicBezTo>
                  <a:cubicBezTo>
                    <a:pt x="1483" y="54"/>
                    <a:pt x="1266" y="0"/>
                    <a:pt x="1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a:off x="6293700" y="2334275"/>
              <a:ext cx="120850" cy="101550"/>
            </a:xfrm>
            <a:custGeom>
              <a:rect b="b" l="l" r="r" t="t"/>
              <a:pathLst>
                <a:path extrusionOk="0" h="4062" w="4834">
                  <a:moveTo>
                    <a:pt x="2447" y="0"/>
                  </a:moveTo>
                  <a:cubicBezTo>
                    <a:pt x="1533" y="0"/>
                    <a:pt x="643" y="460"/>
                    <a:pt x="365" y="1415"/>
                  </a:cubicBezTo>
                  <a:cubicBezTo>
                    <a:pt x="0" y="2661"/>
                    <a:pt x="912" y="3998"/>
                    <a:pt x="2250" y="4059"/>
                  </a:cubicBezTo>
                  <a:cubicBezTo>
                    <a:pt x="2293" y="4061"/>
                    <a:pt x="2336" y="4062"/>
                    <a:pt x="2380" y="4062"/>
                  </a:cubicBezTo>
                  <a:cubicBezTo>
                    <a:pt x="3049" y="4062"/>
                    <a:pt x="3799" y="3841"/>
                    <a:pt x="4256" y="3299"/>
                  </a:cubicBezTo>
                  <a:cubicBezTo>
                    <a:pt x="4712" y="2782"/>
                    <a:pt x="4833" y="1992"/>
                    <a:pt x="4590" y="1323"/>
                  </a:cubicBezTo>
                  <a:cubicBezTo>
                    <a:pt x="4438" y="959"/>
                    <a:pt x="4225" y="624"/>
                    <a:pt x="3830" y="381"/>
                  </a:cubicBezTo>
                  <a:cubicBezTo>
                    <a:pt x="3420" y="129"/>
                    <a:pt x="2930" y="0"/>
                    <a:pt x="2447" y="0"/>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a:off x="6328650" y="2362625"/>
              <a:ext cx="53225" cy="45025"/>
            </a:xfrm>
            <a:custGeom>
              <a:rect b="b" l="l" r="r" t="t"/>
              <a:pathLst>
                <a:path extrusionOk="0" h="1801" w="2129">
                  <a:moveTo>
                    <a:pt x="1069" y="0"/>
                  </a:moveTo>
                  <a:cubicBezTo>
                    <a:pt x="666" y="0"/>
                    <a:pt x="272" y="196"/>
                    <a:pt x="153" y="615"/>
                  </a:cubicBezTo>
                  <a:cubicBezTo>
                    <a:pt x="1" y="1192"/>
                    <a:pt x="396" y="1770"/>
                    <a:pt x="943" y="1800"/>
                  </a:cubicBezTo>
                  <a:cubicBezTo>
                    <a:pt x="1247" y="1800"/>
                    <a:pt x="1642" y="1709"/>
                    <a:pt x="1824" y="1436"/>
                  </a:cubicBezTo>
                  <a:cubicBezTo>
                    <a:pt x="2067" y="1223"/>
                    <a:pt x="2128" y="888"/>
                    <a:pt x="2007" y="585"/>
                  </a:cubicBezTo>
                  <a:cubicBezTo>
                    <a:pt x="1946" y="433"/>
                    <a:pt x="1824" y="281"/>
                    <a:pt x="1672" y="159"/>
                  </a:cubicBezTo>
                  <a:cubicBezTo>
                    <a:pt x="1494" y="54"/>
                    <a:pt x="1280" y="0"/>
                    <a:pt x="1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a:off x="6511775" y="2018150"/>
              <a:ext cx="120850" cy="101575"/>
            </a:xfrm>
            <a:custGeom>
              <a:rect b="b" l="l" r="r" t="t"/>
              <a:pathLst>
                <a:path extrusionOk="0" h="4063" w="4834">
                  <a:moveTo>
                    <a:pt x="2478" y="1"/>
                  </a:moveTo>
                  <a:cubicBezTo>
                    <a:pt x="1564" y="1"/>
                    <a:pt x="674" y="461"/>
                    <a:pt x="396" y="1415"/>
                  </a:cubicBezTo>
                  <a:cubicBezTo>
                    <a:pt x="1" y="2661"/>
                    <a:pt x="913" y="3999"/>
                    <a:pt x="2250" y="4059"/>
                  </a:cubicBezTo>
                  <a:cubicBezTo>
                    <a:pt x="2295" y="4061"/>
                    <a:pt x="2340" y="4062"/>
                    <a:pt x="2386" y="4062"/>
                  </a:cubicBezTo>
                  <a:cubicBezTo>
                    <a:pt x="3076" y="4062"/>
                    <a:pt x="3800" y="3841"/>
                    <a:pt x="4256" y="3300"/>
                  </a:cubicBezTo>
                  <a:cubicBezTo>
                    <a:pt x="4712" y="2783"/>
                    <a:pt x="4834" y="1962"/>
                    <a:pt x="4621" y="1324"/>
                  </a:cubicBezTo>
                  <a:cubicBezTo>
                    <a:pt x="4469" y="959"/>
                    <a:pt x="4226" y="594"/>
                    <a:pt x="3861" y="382"/>
                  </a:cubicBezTo>
                  <a:cubicBezTo>
                    <a:pt x="3451" y="129"/>
                    <a:pt x="2961" y="1"/>
                    <a:pt x="2478" y="1"/>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a:off x="6547500" y="2046500"/>
              <a:ext cx="53225" cy="45025"/>
            </a:xfrm>
            <a:custGeom>
              <a:rect b="b" l="l" r="r" t="t"/>
              <a:pathLst>
                <a:path extrusionOk="0" h="1801" w="2129">
                  <a:moveTo>
                    <a:pt x="1055" y="1"/>
                  </a:moveTo>
                  <a:cubicBezTo>
                    <a:pt x="653" y="1"/>
                    <a:pt x="272" y="197"/>
                    <a:pt x="153" y="615"/>
                  </a:cubicBezTo>
                  <a:cubicBezTo>
                    <a:pt x="1" y="1193"/>
                    <a:pt x="365" y="1740"/>
                    <a:pt x="943" y="1801"/>
                  </a:cubicBezTo>
                  <a:cubicBezTo>
                    <a:pt x="1247" y="1801"/>
                    <a:pt x="1612" y="1710"/>
                    <a:pt x="1824" y="1436"/>
                  </a:cubicBezTo>
                  <a:cubicBezTo>
                    <a:pt x="2067" y="1223"/>
                    <a:pt x="2128" y="889"/>
                    <a:pt x="2007" y="585"/>
                  </a:cubicBezTo>
                  <a:cubicBezTo>
                    <a:pt x="1915" y="433"/>
                    <a:pt x="1824" y="281"/>
                    <a:pt x="1672" y="159"/>
                  </a:cubicBezTo>
                  <a:cubicBezTo>
                    <a:pt x="1484" y="55"/>
                    <a:pt x="1267" y="1"/>
                    <a:pt x="10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a:off x="4169800" y="2162525"/>
              <a:ext cx="120850" cy="101575"/>
            </a:xfrm>
            <a:custGeom>
              <a:rect b="b" l="l" r="r" t="t"/>
              <a:pathLst>
                <a:path extrusionOk="0" h="4063" w="4834">
                  <a:moveTo>
                    <a:pt x="2447" y="1"/>
                  </a:moveTo>
                  <a:cubicBezTo>
                    <a:pt x="1533" y="1"/>
                    <a:pt x="643" y="461"/>
                    <a:pt x="365" y="1415"/>
                  </a:cubicBezTo>
                  <a:cubicBezTo>
                    <a:pt x="0" y="2661"/>
                    <a:pt x="912" y="3999"/>
                    <a:pt x="2219" y="4060"/>
                  </a:cubicBezTo>
                  <a:cubicBezTo>
                    <a:pt x="2264" y="4061"/>
                    <a:pt x="2309" y="4062"/>
                    <a:pt x="2355" y="4062"/>
                  </a:cubicBezTo>
                  <a:cubicBezTo>
                    <a:pt x="3045" y="4062"/>
                    <a:pt x="3771" y="3842"/>
                    <a:pt x="4256" y="3300"/>
                  </a:cubicBezTo>
                  <a:cubicBezTo>
                    <a:pt x="4712" y="2783"/>
                    <a:pt x="4833" y="1962"/>
                    <a:pt x="4590" y="1324"/>
                  </a:cubicBezTo>
                  <a:cubicBezTo>
                    <a:pt x="4438" y="959"/>
                    <a:pt x="4225" y="594"/>
                    <a:pt x="3830" y="382"/>
                  </a:cubicBezTo>
                  <a:cubicBezTo>
                    <a:pt x="3420" y="129"/>
                    <a:pt x="2930" y="1"/>
                    <a:pt x="2447" y="1"/>
                  </a:cubicBezTo>
                  <a:close/>
                </a:path>
              </a:pathLst>
            </a:custGeom>
            <a:solidFill>
              <a:srgbClr val="DA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a:off x="4204750" y="2191650"/>
              <a:ext cx="52450" cy="45025"/>
            </a:xfrm>
            <a:custGeom>
              <a:rect b="b" l="l" r="r" t="t"/>
              <a:pathLst>
                <a:path extrusionOk="0" h="1801" w="2098">
                  <a:moveTo>
                    <a:pt x="1069" y="0"/>
                  </a:moveTo>
                  <a:cubicBezTo>
                    <a:pt x="666" y="0"/>
                    <a:pt x="272" y="196"/>
                    <a:pt x="153" y="615"/>
                  </a:cubicBezTo>
                  <a:cubicBezTo>
                    <a:pt x="1" y="1192"/>
                    <a:pt x="396" y="1770"/>
                    <a:pt x="943" y="1800"/>
                  </a:cubicBezTo>
                  <a:cubicBezTo>
                    <a:pt x="1247" y="1800"/>
                    <a:pt x="1642" y="1709"/>
                    <a:pt x="1824" y="1436"/>
                  </a:cubicBezTo>
                  <a:cubicBezTo>
                    <a:pt x="2067" y="1223"/>
                    <a:pt x="2098" y="858"/>
                    <a:pt x="2007" y="584"/>
                  </a:cubicBezTo>
                  <a:cubicBezTo>
                    <a:pt x="1946" y="433"/>
                    <a:pt x="1824" y="281"/>
                    <a:pt x="1672" y="159"/>
                  </a:cubicBezTo>
                  <a:cubicBezTo>
                    <a:pt x="1494" y="54"/>
                    <a:pt x="1280" y="0"/>
                    <a:pt x="1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3" name="Shape 3203"/>
        <p:cNvGrpSpPr/>
        <p:nvPr/>
      </p:nvGrpSpPr>
      <p:grpSpPr>
        <a:xfrm>
          <a:off x="0" y="0"/>
          <a:ext cx="0" cy="0"/>
          <a:chOff x="0" y="0"/>
          <a:chExt cx="0" cy="0"/>
        </a:xfrm>
      </p:grpSpPr>
      <p:sp>
        <p:nvSpPr>
          <p:cNvPr id="3204" name="Google Shape;3204;p8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3205" name="Google Shape;3205;p88"/>
          <p:cNvGrpSpPr/>
          <p:nvPr/>
        </p:nvGrpSpPr>
        <p:grpSpPr>
          <a:xfrm>
            <a:off x="1195058" y="1313788"/>
            <a:ext cx="421000" cy="419778"/>
            <a:chOff x="1195058" y="1313788"/>
            <a:chExt cx="421000" cy="419778"/>
          </a:xfrm>
        </p:grpSpPr>
        <p:sp>
          <p:nvSpPr>
            <p:cNvPr id="3206" name="Google Shape;3206;p88"/>
            <p:cNvSpPr/>
            <p:nvPr/>
          </p:nvSpPr>
          <p:spPr>
            <a:xfrm>
              <a:off x="1305786" y="1453705"/>
              <a:ext cx="199571" cy="169133"/>
            </a:xfrm>
            <a:custGeom>
              <a:rect b="b" l="l" r="r" t="t"/>
              <a:pathLst>
                <a:path extrusionOk="0" h="6229" w="7350">
                  <a:moveTo>
                    <a:pt x="1" y="0"/>
                  </a:moveTo>
                  <a:lnTo>
                    <a:pt x="1" y="6229"/>
                  </a:lnTo>
                  <a:lnTo>
                    <a:pt x="1121" y="6229"/>
                  </a:lnTo>
                  <a:lnTo>
                    <a:pt x="1121" y="1120"/>
                  </a:lnTo>
                  <a:lnTo>
                    <a:pt x="6229" y="1120"/>
                  </a:lnTo>
                  <a:lnTo>
                    <a:pt x="6229" y="6229"/>
                  </a:lnTo>
                  <a:lnTo>
                    <a:pt x="7349" y="6229"/>
                  </a:lnTo>
                  <a:lnTo>
                    <a:pt x="73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8"/>
            <p:cNvSpPr/>
            <p:nvPr/>
          </p:nvSpPr>
          <p:spPr>
            <a:xfrm>
              <a:off x="1249824" y="1453705"/>
              <a:ext cx="30438" cy="169133"/>
            </a:xfrm>
            <a:custGeom>
              <a:rect b="b" l="l" r="r" t="t"/>
              <a:pathLst>
                <a:path extrusionOk="0" h="6229" w="1121">
                  <a:moveTo>
                    <a:pt x="0" y="0"/>
                  </a:moveTo>
                  <a:lnTo>
                    <a:pt x="0" y="6229"/>
                  </a:lnTo>
                  <a:lnTo>
                    <a:pt x="1121" y="6229"/>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8"/>
            <p:cNvSpPr/>
            <p:nvPr/>
          </p:nvSpPr>
          <p:spPr>
            <a:xfrm>
              <a:off x="1221830" y="1397716"/>
              <a:ext cx="367482" cy="30465"/>
            </a:xfrm>
            <a:custGeom>
              <a:rect b="b" l="l" r="r" t="t"/>
              <a:pathLst>
                <a:path extrusionOk="0" h="1122" w="13534">
                  <a:moveTo>
                    <a:pt x="1" y="1"/>
                  </a:moveTo>
                  <a:lnTo>
                    <a:pt x="1" y="1121"/>
                  </a:lnTo>
                  <a:lnTo>
                    <a:pt x="13533" y="1121"/>
                  </a:lnTo>
                  <a:lnTo>
                    <a:pt x="135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8"/>
            <p:cNvSpPr/>
            <p:nvPr/>
          </p:nvSpPr>
          <p:spPr>
            <a:xfrm>
              <a:off x="1249824" y="1647139"/>
              <a:ext cx="310272" cy="30465"/>
            </a:xfrm>
            <a:custGeom>
              <a:rect b="b" l="l" r="r" t="t"/>
              <a:pathLst>
                <a:path extrusionOk="0" h="1122" w="11427">
                  <a:moveTo>
                    <a:pt x="0" y="1"/>
                  </a:moveTo>
                  <a:lnTo>
                    <a:pt x="0" y="1121"/>
                  </a:lnTo>
                  <a:lnTo>
                    <a:pt x="11427" y="1121"/>
                  </a:lnTo>
                  <a:lnTo>
                    <a:pt x="11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8"/>
            <p:cNvSpPr/>
            <p:nvPr/>
          </p:nvSpPr>
          <p:spPr>
            <a:xfrm>
              <a:off x="1268071" y="1313788"/>
              <a:ext cx="272557" cy="59627"/>
            </a:xfrm>
            <a:custGeom>
              <a:rect b="b" l="l" r="r" t="t"/>
              <a:pathLst>
                <a:path extrusionOk="0" h="2196" w="10038">
                  <a:moveTo>
                    <a:pt x="5019" y="0"/>
                  </a:moveTo>
                  <a:lnTo>
                    <a:pt x="0" y="2196"/>
                  </a:lnTo>
                  <a:lnTo>
                    <a:pt x="10038" y="2196"/>
                  </a:lnTo>
                  <a:lnTo>
                    <a:pt x="50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8"/>
            <p:cNvSpPr/>
            <p:nvPr/>
          </p:nvSpPr>
          <p:spPr>
            <a:xfrm>
              <a:off x="1195058" y="1703128"/>
              <a:ext cx="421000" cy="30438"/>
            </a:xfrm>
            <a:custGeom>
              <a:rect b="b" l="l" r="r" t="t"/>
              <a:pathLst>
                <a:path extrusionOk="0" h="1121" w="15505">
                  <a:moveTo>
                    <a:pt x="1" y="0"/>
                  </a:moveTo>
                  <a:lnTo>
                    <a:pt x="1" y="1120"/>
                  </a:lnTo>
                  <a:lnTo>
                    <a:pt x="15505" y="1120"/>
                  </a:lnTo>
                  <a:lnTo>
                    <a:pt x="155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8"/>
            <p:cNvSpPr/>
            <p:nvPr/>
          </p:nvSpPr>
          <p:spPr>
            <a:xfrm>
              <a:off x="1585619" y="1453705"/>
              <a:ext cx="30438" cy="30438"/>
            </a:xfrm>
            <a:custGeom>
              <a:rect b="b" l="l" r="r" t="t"/>
              <a:pathLst>
                <a:path extrusionOk="0" h="1121" w="1121">
                  <a:moveTo>
                    <a:pt x="1" y="0"/>
                  </a:moveTo>
                  <a:lnTo>
                    <a:pt x="1" y="1120"/>
                  </a:lnTo>
                  <a:lnTo>
                    <a:pt x="1121" y="1120"/>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8"/>
            <p:cNvSpPr/>
            <p:nvPr/>
          </p:nvSpPr>
          <p:spPr>
            <a:xfrm>
              <a:off x="1195058" y="1508444"/>
              <a:ext cx="30465" cy="169160"/>
            </a:xfrm>
            <a:custGeom>
              <a:rect b="b" l="l" r="r" t="t"/>
              <a:pathLst>
                <a:path extrusionOk="0" h="6230" w="1122">
                  <a:moveTo>
                    <a:pt x="1" y="1"/>
                  </a:moveTo>
                  <a:lnTo>
                    <a:pt x="1" y="6229"/>
                  </a:lnTo>
                  <a:lnTo>
                    <a:pt x="1121" y="6229"/>
                  </a:lnTo>
                  <a:lnTo>
                    <a:pt x="1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8"/>
            <p:cNvSpPr/>
            <p:nvPr/>
          </p:nvSpPr>
          <p:spPr>
            <a:xfrm>
              <a:off x="1585619" y="1508444"/>
              <a:ext cx="30438" cy="169160"/>
            </a:xfrm>
            <a:custGeom>
              <a:rect b="b" l="l" r="r" t="t"/>
              <a:pathLst>
                <a:path extrusionOk="0" h="6230" w="1121">
                  <a:moveTo>
                    <a:pt x="1" y="1"/>
                  </a:moveTo>
                  <a:lnTo>
                    <a:pt x="1" y="6229"/>
                  </a:lnTo>
                  <a:lnTo>
                    <a:pt x="1121" y="6229"/>
                  </a:lnTo>
                  <a:lnTo>
                    <a:pt x="1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8"/>
            <p:cNvSpPr/>
            <p:nvPr/>
          </p:nvSpPr>
          <p:spPr>
            <a:xfrm>
              <a:off x="1360525" y="1508444"/>
              <a:ext cx="31660" cy="113172"/>
            </a:xfrm>
            <a:custGeom>
              <a:rect b="b" l="l" r="r" t="t"/>
              <a:pathLst>
                <a:path extrusionOk="0" h="4168" w="1166">
                  <a:moveTo>
                    <a:pt x="1" y="1"/>
                  </a:moveTo>
                  <a:lnTo>
                    <a:pt x="1" y="4168"/>
                  </a:lnTo>
                  <a:lnTo>
                    <a:pt x="1166" y="4168"/>
                  </a:lnTo>
                  <a:lnTo>
                    <a:pt x="1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8"/>
            <p:cNvSpPr/>
            <p:nvPr/>
          </p:nvSpPr>
          <p:spPr>
            <a:xfrm>
              <a:off x="1195058" y="1453705"/>
              <a:ext cx="30465" cy="30438"/>
            </a:xfrm>
            <a:custGeom>
              <a:rect b="b" l="l" r="r" t="t"/>
              <a:pathLst>
                <a:path extrusionOk="0" h="1121" w="1122">
                  <a:moveTo>
                    <a:pt x="1" y="0"/>
                  </a:moveTo>
                  <a:lnTo>
                    <a:pt x="1" y="1120"/>
                  </a:lnTo>
                  <a:lnTo>
                    <a:pt x="1121" y="1120"/>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8"/>
            <p:cNvSpPr/>
            <p:nvPr/>
          </p:nvSpPr>
          <p:spPr>
            <a:xfrm>
              <a:off x="1418930" y="1508444"/>
              <a:ext cx="31660" cy="113172"/>
            </a:xfrm>
            <a:custGeom>
              <a:rect b="b" l="l" r="r" t="t"/>
              <a:pathLst>
                <a:path extrusionOk="0" h="4168" w="1166">
                  <a:moveTo>
                    <a:pt x="1" y="1"/>
                  </a:moveTo>
                  <a:lnTo>
                    <a:pt x="1" y="4168"/>
                  </a:lnTo>
                  <a:lnTo>
                    <a:pt x="1166" y="4168"/>
                  </a:lnTo>
                  <a:lnTo>
                    <a:pt x="1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8"/>
            <p:cNvSpPr/>
            <p:nvPr/>
          </p:nvSpPr>
          <p:spPr>
            <a:xfrm>
              <a:off x="1529658" y="1453705"/>
              <a:ext cx="30438" cy="169133"/>
            </a:xfrm>
            <a:custGeom>
              <a:rect b="b" l="l" r="r" t="t"/>
              <a:pathLst>
                <a:path extrusionOk="0" h="6229" w="1121">
                  <a:moveTo>
                    <a:pt x="0" y="0"/>
                  </a:moveTo>
                  <a:lnTo>
                    <a:pt x="0" y="6229"/>
                  </a:lnTo>
                  <a:lnTo>
                    <a:pt x="1121" y="6229"/>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9" name="Google Shape;3219;p88"/>
          <p:cNvGrpSpPr/>
          <p:nvPr/>
        </p:nvGrpSpPr>
        <p:grpSpPr>
          <a:xfrm>
            <a:off x="2539514" y="1334451"/>
            <a:ext cx="421000" cy="421000"/>
            <a:chOff x="2539514" y="1334451"/>
            <a:chExt cx="421000" cy="421000"/>
          </a:xfrm>
        </p:grpSpPr>
        <p:sp>
          <p:nvSpPr>
            <p:cNvPr id="3220" name="Google Shape;3220;p88"/>
            <p:cNvSpPr/>
            <p:nvPr/>
          </p:nvSpPr>
          <p:spPr>
            <a:xfrm>
              <a:off x="2706203" y="1334451"/>
              <a:ext cx="85177" cy="45046"/>
            </a:xfrm>
            <a:custGeom>
              <a:rect b="b" l="l" r="r" t="t"/>
              <a:pathLst>
                <a:path extrusionOk="0" h="1659" w="3137">
                  <a:moveTo>
                    <a:pt x="1569" y="1"/>
                  </a:moveTo>
                  <a:cubicBezTo>
                    <a:pt x="762" y="1"/>
                    <a:pt x="0" y="718"/>
                    <a:pt x="0" y="1524"/>
                  </a:cubicBezTo>
                  <a:lnTo>
                    <a:pt x="0" y="1659"/>
                  </a:lnTo>
                  <a:cubicBezTo>
                    <a:pt x="403" y="1345"/>
                    <a:pt x="986" y="1121"/>
                    <a:pt x="1569" y="1121"/>
                  </a:cubicBezTo>
                  <a:cubicBezTo>
                    <a:pt x="2196" y="1121"/>
                    <a:pt x="2778" y="1345"/>
                    <a:pt x="3137" y="1659"/>
                  </a:cubicBezTo>
                  <a:lnTo>
                    <a:pt x="3137" y="1524"/>
                  </a:lnTo>
                  <a:cubicBezTo>
                    <a:pt x="3137" y="628"/>
                    <a:pt x="2420" y="1"/>
                    <a:pt x="1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8"/>
            <p:cNvSpPr/>
            <p:nvPr/>
          </p:nvSpPr>
          <p:spPr>
            <a:xfrm>
              <a:off x="2706203" y="1389218"/>
              <a:ext cx="85177" cy="45046"/>
            </a:xfrm>
            <a:custGeom>
              <a:rect b="b" l="l" r="r" t="t"/>
              <a:pathLst>
                <a:path extrusionOk="0" h="1659" w="3137">
                  <a:moveTo>
                    <a:pt x="1569" y="0"/>
                  </a:moveTo>
                  <a:cubicBezTo>
                    <a:pt x="762" y="0"/>
                    <a:pt x="0" y="717"/>
                    <a:pt x="0" y="1569"/>
                  </a:cubicBezTo>
                  <a:lnTo>
                    <a:pt x="0" y="1658"/>
                  </a:lnTo>
                  <a:cubicBezTo>
                    <a:pt x="403" y="1344"/>
                    <a:pt x="986" y="1120"/>
                    <a:pt x="1569" y="1120"/>
                  </a:cubicBezTo>
                  <a:cubicBezTo>
                    <a:pt x="2196" y="1120"/>
                    <a:pt x="2778" y="1344"/>
                    <a:pt x="3137" y="1658"/>
                  </a:cubicBezTo>
                  <a:lnTo>
                    <a:pt x="3137" y="1569"/>
                  </a:lnTo>
                  <a:cubicBezTo>
                    <a:pt x="3137" y="628"/>
                    <a:pt x="2420" y="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8"/>
            <p:cNvSpPr/>
            <p:nvPr/>
          </p:nvSpPr>
          <p:spPr>
            <a:xfrm>
              <a:off x="2706203" y="1445179"/>
              <a:ext cx="85177" cy="85205"/>
            </a:xfrm>
            <a:custGeom>
              <a:rect b="b" l="l" r="r" t="t"/>
              <a:pathLst>
                <a:path extrusionOk="0" h="3138" w="3137">
                  <a:moveTo>
                    <a:pt x="1569" y="0"/>
                  </a:moveTo>
                  <a:cubicBezTo>
                    <a:pt x="717" y="0"/>
                    <a:pt x="0" y="673"/>
                    <a:pt x="0" y="1569"/>
                  </a:cubicBezTo>
                  <a:cubicBezTo>
                    <a:pt x="0" y="2420"/>
                    <a:pt x="717" y="3137"/>
                    <a:pt x="1569" y="3137"/>
                  </a:cubicBezTo>
                  <a:cubicBezTo>
                    <a:pt x="2465" y="3137"/>
                    <a:pt x="3137" y="2420"/>
                    <a:pt x="3137" y="1569"/>
                  </a:cubicBezTo>
                  <a:cubicBezTo>
                    <a:pt x="3137" y="673"/>
                    <a:pt x="2465" y="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8"/>
            <p:cNvSpPr/>
            <p:nvPr/>
          </p:nvSpPr>
          <p:spPr>
            <a:xfrm>
              <a:off x="2760942" y="1361223"/>
              <a:ext cx="199571" cy="394227"/>
            </a:xfrm>
            <a:custGeom>
              <a:rect b="b" l="l" r="r" t="t"/>
              <a:pathLst>
                <a:path extrusionOk="0" h="14519" w="7350">
                  <a:moveTo>
                    <a:pt x="6722" y="1"/>
                  </a:moveTo>
                  <a:cubicBezTo>
                    <a:pt x="6408" y="1"/>
                    <a:pt x="6184" y="269"/>
                    <a:pt x="6184" y="583"/>
                  </a:cubicBezTo>
                  <a:lnTo>
                    <a:pt x="6184" y="6767"/>
                  </a:lnTo>
                  <a:cubicBezTo>
                    <a:pt x="6184" y="7170"/>
                    <a:pt x="6005" y="7529"/>
                    <a:pt x="5736" y="7797"/>
                  </a:cubicBezTo>
                  <a:lnTo>
                    <a:pt x="1927" y="11606"/>
                  </a:lnTo>
                  <a:lnTo>
                    <a:pt x="1300" y="10979"/>
                  </a:lnTo>
                  <a:lnTo>
                    <a:pt x="5109" y="7170"/>
                  </a:lnTo>
                  <a:cubicBezTo>
                    <a:pt x="5333" y="6946"/>
                    <a:pt x="5333" y="6632"/>
                    <a:pt x="5109" y="6408"/>
                  </a:cubicBezTo>
                  <a:cubicBezTo>
                    <a:pt x="4997" y="6274"/>
                    <a:pt x="4862" y="6207"/>
                    <a:pt x="4728" y="6207"/>
                  </a:cubicBezTo>
                  <a:cubicBezTo>
                    <a:pt x="4594" y="6207"/>
                    <a:pt x="4459" y="6274"/>
                    <a:pt x="4347" y="6408"/>
                  </a:cubicBezTo>
                  <a:lnTo>
                    <a:pt x="538" y="10217"/>
                  </a:lnTo>
                  <a:cubicBezTo>
                    <a:pt x="449" y="10262"/>
                    <a:pt x="404" y="10307"/>
                    <a:pt x="359" y="10307"/>
                  </a:cubicBezTo>
                  <a:cubicBezTo>
                    <a:pt x="90" y="10576"/>
                    <a:pt x="1" y="10620"/>
                    <a:pt x="1" y="10934"/>
                  </a:cubicBezTo>
                  <a:lnTo>
                    <a:pt x="1" y="14519"/>
                  </a:lnTo>
                  <a:lnTo>
                    <a:pt x="4258" y="14519"/>
                  </a:lnTo>
                  <a:lnTo>
                    <a:pt x="4258" y="13264"/>
                  </a:lnTo>
                  <a:lnTo>
                    <a:pt x="7349" y="8694"/>
                  </a:lnTo>
                  <a:lnTo>
                    <a:pt x="7349" y="583"/>
                  </a:lnTo>
                  <a:cubicBezTo>
                    <a:pt x="7305" y="225"/>
                    <a:pt x="7081" y="1"/>
                    <a:pt x="6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8"/>
            <p:cNvSpPr/>
            <p:nvPr/>
          </p:nvSpPr>
          <p:spPr>
            <a:xfrm>
              <a:off x="2539514" y="1360002"/>
              <a:ext cx="199571" cy="394254"/>
            </a:xfrm>
            <a:custGeom>
              <a:rect b="b" l="l" r="r" t="t"/>
              <a:pathLst>
                <a:path extrusionOk="0" h="14520" w="7350">
                  <a:moveTo>
                    <a:pt x="538" y="1"/>
                  </a:moveTo>
                  <a:cubicBezTo>
                    <a:pt x="224" y="1"/>
                    <a:pt x="0" y="270"/>
                    <a:pt x="0" y="538"/>
                  </a:cubicBezTo>
                  <a:lnTo>
                    <a:pt x="0" y="8694"/>
                  </a:lnTo>
                  <a:lnTo>
                    <a:pt x="3092" y="13264"/>
                  </a:lnTo>
                  <a:lnTo>
                    <a:pt x="3092" y="14519"/>
                  </a:lnTo>
                  <a:lnTo>
                    <a:pt x="7349" y="14519"/>
                  </a:lnTo>
                  <a:lnTo>
                    <a:pt x="7349" y="11293"/>
                  </a:lnTo>
                  <a:cubicBezTo>
                    <a:pt x="7349" y="10845"/>
                    <a:pt x="7170" y="10486"/>
                    <a:pt x="6901" y="10173"/>
                  </a:cubicBezTo>
                  <a:lnTo>
                    <a:pt x="2958" y="6364"/>
                  </a:lnTo>
                  <a:cubicBezTo>
                    <a:pt x="2846" y="6252"/>
                    <a:pt x="2711" y="6196"/>
                    <a:pt x="2577" y="6196"/>
                  </a:cubicBezTo>
                  <a:cubicBezTo>
                    <a:pt x="2442" y="6196"/>
                    <a:pt x="2308" y="6252"/>
                    <a:pt x="2196" y="6364"/>
                  </a:cubicBezTo>
                  <a:cubicBezTo>
                    <a:pt x="1927" y="6588"/>
                    <a:pt x="1927" y="6946"/>
                    <a:pt x="2196" y="7170"/>
                  </a:cubicBezTo>
                  <a:lnTo>
                    <a:pt x="6005" y="10979"/>
                  </a:lnTo>
                  <a:lnTo>
                    <a:pt x="5377" y="11606"/>
                  </a:lnTo>
                  <a:lnTo>
                    <a:pt x="1569" y="7798"/>
                  </a:lnTo>
                  <a:cubicBezTo>
                    <a:pt x="1300" y="7484"/>
                    <a:pt x="1121" y="7125"/>
                    <a:pt x="1121" y="6767"/>
                  </a:cubicBezTo>
                  <a:lnTo>
                    <a:pt x="1121" y="538"/>
                  </a:lnTo>
                  <a:cubicBezTo>
                    <a:pt x="1121" y="225"/>
                    <a:pt x="852" y="1"/>
                    <a:pt x="5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88"/>
          <p:cNvGrpSpPr/>
          <p:nvPr/>
        </p:nvGrpSpPr>
        <p:grpSpPr>
          <a:xfrm>
            <a:off x="6142135" y="3289676"/>
            <a:ext cx="421000" cy="338266"/>
            <a:chOff x="6142135" y="3289676"/>
            <a:chExt cx="421000" cy="338266"/>
          </a:xfrm>
        </p:grpSpPr>
        <p:sp>
          <p:nvSpPr>
            <p:cNvPr id="3226" name="Google Shape;3226;p88"/>
            <p:cNvSpPr/>
            <p:nvPr/>
          </p:nvSpPr>
          <p:spPr>
            <a:xfrm>
              <a:off x="6390336" y="3344415"/>
              <a:ext cx="116810" cy="115615"/>
            </a:xfrm>
            <a:custGeom>
              <a:rect b="b" l="l" r="r" t="t"/>
              <a:pathLst>
                <a:path extrusionOk="0" h="4258" w="4302">
                  <a:moveTo>
                    <a:pt x="3182" y="1704"/>
                  </a:moveTo>
                  <a:lnTo>
                    <a:pt x="3182" y="2645"/>
                  </a:lnTo>
                  <a:lnTo>
                    <a:pt x="2286" y="2645"/>
                  </a:lnTo>
                  <a:lnTo>
                    <a:pt x="2286" y="1704"/>
                  </a:lnTo>
                  <a:close/>
                  <a:moveTo>
                    <a:pt x="0" y="1"/>
                  </a:moveTo>
                  <a:cubicBezTo>
                    <a:pt x="45" y="180"/>
                    <a:pt x="90" y="404"/>
                    <a:pt x="90" y="584"/>
                  </a:cubicBezTo>
                  <a:lnTo>
                    <a:pt x="90" y="2062"/>
                  </a:lnTo>
                  <a:cubicBezTo>
                    <a:pt x="941" y="2510"/>
                    <a:pt x="1524" y="3362"/>
                    <a:pt x="1613" y="4258"/>
                  </a:cubicBezTo>
                  <a:lnTo>
                    <a:pt x="3361" y="4258"/>
                  </a:lnTo>
                  <a:cubicBezTo>
                    <a:pt x="3540" y="3810"/>
                    <a:pt x="3854" y="3496"/>
                    <a:pt x="4302" y="3317"/>
                  </a:cubicBezTo>
                  <a:lnTo>
                    <a:pt x="4302" y="942"/>
                  </a:lnTo>
                  <a:cubicBezTo>
                    <a:pt x="3899" y="852"/>
                    <a:pt x="3585" y="449"/>
                    <a:pt x="3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8"/>
            <p:cNvSpPr/>
            <p:nvPr/>
          </p:nvSpPr>
          <p:spPr>
            <a:xfrm>
              <a:off x="6297854" y="3344415"/>
              <a:ext cx="113199" cy="116837"/>
            </a:xfrm>
            <a:custGeom>
              <a:rect b="b" l="l" r="r" t="t"/>
              <a:pathLst>
                <a:path extrusionOk="0" h="4303" w="4169">
                  <a:moveTo>
                    <a:pt x="2062" y="1"/>
                  </a:moveTo>
                  <a:cubicBezTo>
                    <a:pt x="1793" y="1"/>
                    <a:pt x="1479" y="270"/>
                    <a:pt x="1479" y="584"/>
                  </a:cubicBezTo>
                  <a:lnTo>
                    <a:pt x="1479" y="2645"/>
                  </a:lnTo>
                  <a:lnTo>
                    <a:pt x="1211" y="2824"/>
                  </a:lnTo>
                  <a:cubicBezTo>
                    <a:pt x="583" y="3093"/>
                    <a:pt x="90" y="3631"/>
                    <a:pt x="1" y="4303"/>
                  </a:cubicBezTo>
                  <a:lnTo>
                    <a:pt x="4168" y="4303"/>
                  </a:lnTo>
                  <a:cubicBezTo>
                    <a:pt x="4034" y="3631"/>
                    <a:pt x="3496" y="3093"/>
                    <a:pt x="2913" y="2824"/>
                  </a:cubicBezTo>
                  <a:lnTo>
                    <a:pt x="2600" y="2690"/>
                  </a:lnTo>
                  <a:lnTo>
                    <a:pt x="2600" y="584"/>
                  </a:lnTo>
                  <a:cubicBezTo>
                    <a:pt x="2600" y="225"/>
                    <a:pt x="2331" y="1"/>
                    <a:pt x="2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8"/>
            <p:cNvSpPr/>
            <p:nvPr/>
          </p:nvSpPr>
          <p:spPr>
            <a:xfrm>
              <a:off x="6198096" y="3344415"/>
              <a:ext cx="119254" cy="115615"/>
            </a:xfrm>
            <a:custGeom>
              <a:rect b="b" l="l" r="r" t="t"/>
              <a:pathLst>
                <a:path extrusionOk="0" h="4258" w="4392">
                  <a:moveTo>
                    <a:pt x="2017" y="1704"/>
                  </a:moveTo>
                  <a:lnTo>
                    <a:pt x="2017" y="2645"/>
                  </a:lnTo>
                  <a:lnTo>
                    <a:pt x="1121" y="2645"/>
                  </a:lnTo>
                  <a:lnTo>
                    <a:pt x="1121" y="1704"/>
                  </a:lnTo>
                  <a:close/>
                  <a:moveTo>
                    <a:pt x="986" y="1"/>
                  </a:moveTo>
                  <a:cubicBezTo>
                    <a:pt x="807" y="449"/>
                    <a:pt x="448" y="808"/>
                    <a:pt x="0" y="942"/>
                  </a:cubicBezTo>
                  <a:lnTo>
                    <a:pt x="0" y="3317"/>
                  </a:lnTo>
                  <a:cubicBezTo>
                    <a:pt x="448" y="3496"/>
                    <a:pt x="807" y="3810"/>
                    <a:pt x="986" y="4258"/>
                  </a:cubicBezTo>
                  <a:lnTo>
                    <a:pt x="2689" y="4258"/>
                  </a:lnTo>
                  <a:cubicBezTo>
                    <a:pt x="2868" y="3317"/>
                    <a:pt x="3451" y="2510"/>
                    <a:pt x="4212" y="2062"/>
                  </a:cubicBezTo>
                  <a:lnTo>
                    <a:pt x="4212" y="584"/>
                  </a:lnTo>
                  <a:lnTo>
                    <a:pt x="4257" y="584"/>
                  </a:lnTo>
                  <a:cubicBezTo>
                    <a:pt x="4257" y="359"/>
                    <a:pt x="4347" y="180"/>
                    <a:pt x="4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8"/>
            <p:cNvSpPr/>
            <p:nvPr/>
          </p:nvSpPr>
          <p:spPr>
            <a:xfrm>
              <a:off x="6142135" y="3540320"/>
              <a:ext cx="421000" cy="30438"/>
            </a:xfrm>
            <a:custGeom>
              <a:rect b="b" l="l" r="r" t="t"/>
              <a:pathLst>
                <a:path extrusionOk="0" h="1121" w="15505">
                  <a:moveTo>
                    <a:pt x="0" y="0"/>
                  </a:moveTo>
                  <a:lnTo>
                    <a:pt x="0" y="1121"/>
                  </a:lnTo>
                  <a:lnTo>
                    <a:pt x="15504" y="1121"/>
                  </a:lnTo>
                  <a:lnTo>
                    <a:pt x="155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8"/>
            <p:cNvSpPr/>
            <p:nvPr/>
          </p:nvSpPr>
          <p:spPr>
            <a:xfrm>
              <a:off x="6142135" y="3289676"/>
              <a:ext cx="421000" cy="226343"/>
            </a:xfrm>
            <a:custGeom>
              <a:rect b="b" l="l" r="r" t="t"/>
              <a:pathLst>
                <a:path extrusionOk="0" h="8336" w="15505">
                  <a:moveTo>
                    <a:pt x="13398" y="1166"/>
                  </a:moveTo>
                  <a:lnTo>
                    <a:pt x="13398" y="1614"/>
                  </a:lnTo>
                  <a:cubicBezTo>
                    <a:pt x="13398" y="1972"/>
                    <a:pt x="13667" y="2196"/>
                    <a:pt x="13936" y="2196"/>
                  </a:cubicBezTo>
                  <a:lnTo>
                    <a:pt x="14384" y="2196"/>
                  </a:lnTo>
                  <a:lnTo>
                    <a:pt x="14384" y="6229"/>
                  </a:lnTo>
                  <a:lnTo>
                    <a:pt x="13936" y="6229"/>
                  </a:lnTo>
                  <a:cubicBezTo>
                    <a:pt x="13622" y="6229"/>
                    <a:pt x="13398" y="6498"/>
                    <a:pt x="13398" y="6767"/>
                  </a:cubicBezTo>
                  <a:lnTo>
                    <a:pt x="13398" y="7215"/>
                  </a:lnTo>
                  <a:lnTo>
                    <a:pt x="2196" y="7215"/>
                  </a:lnTo>
                  <a:lnTo>
                    <a:pt x="2196" y="6767"/>
                  </a:lnTo>
                  <a:cubicBezTo>
                    <a:pt x="2196" y="6453"/>
                    <a:pt x="1927" y="6229"/>
                    <a:pt x="1613" y="6229"/>
                  </a:cubicBezTo>
                  <a:lnTo>
                    <a:pt x="1165" y="6229"/>
                  </a:lnTo>
                  <a:lnTo>
                    <a:pt x="1165" y="2196"/>
                  </a:lnTo>
                  <a:lnTo>
                    <a:pt x="1613" y="2196"/>
                  </a:lnTo>
                  <a:cubicBezTo>
                    <a:pt x="1972" y="2196"/>
                    <a:pt x="2196" y="1927"/>
                    <a:pt x="2196" y="1614"/>
                  </a:cubicBezTo>
                  <a:lnTo>
                    <a:pt x="2196" y="1166"/>
                  </a:lnTo>
                  <a:close/>
                  <a:moveTo>
                    <a:pt x="0" y="1"/>
                  </a:moveTo>
                  <a:lnTo>
                    <a:pt x="0" y="8335"/>
                  </a:lnTo>
                  <a:lnTo>
                    <a:pt x="15504" y="8335"/>
                  </a:lnTo>
                  <a:lnTo>
                    <a:pt x="155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8"/>
            <p:cNvSpPr/>
            <p:nvPr/>
          </p:nvSpPr>
          <p:spPr>
            <a:xfrm>
              <a:off x="6142135" y="3597503"/>
              <a:ext cx="421000" cy="30438"/>
            </a:xfrm>
            <a:custGeom>
              <a:rect b="b" l="l" r="r" t="t"/>
              <a:pathLst>
                <a:path extrusionOk="0" h="1121" w="15505">
                  <a:moveTo>
                    <a:pt x="0" y="0"/>
                  </a:moveTo>
                  <a:lnTo>
                    <a:pt x="0" y="1121"/>
                  </a:lnTo>
                  <a:lnTo>
                    <a:pt x="15504" y="1121"/>
                  </a:lnTo>
                  <a:lnTo>
                    <a:pt x="155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2" name="Google Shape;3232;p88"/>
          <p:cNvGrpSpPr/>
          <p:nvPr/>
        </p:nvGrpSpPr>
        <p:grpSpPr>
          <a:xfrm>
            <a:off x="6846579" y="3283593"/>
            <a:ext cx="421000" cy="421000"/>
            <a:chOff x="6846579" y="3283593"/>
            <a:chExt cx="421000" cy="421000"/>
          </a:xfrm>
        </p:grpSpPr>
        <p:sp>
          <p:nvSpPr>
            <p:cNvPr id="3233" name="Google Shape;3233;p88"/>
            <p:cNvSpPr/>
            <p:nvPr/>
          </p:nvSpPr>
          <p:spPr>
            <a:xfrm>
              <a:off x="6846579" y="3283593"/>
              <a:ext cx="421000" cy="226343"/>
            </a:xfrm>
            <a:custGeom>
              <a:rect b="b" l="l" r="r" t="t"/>
              <a:pathLst>
                <a:path extrusionOk="0" h="8336" w="15505">
                  <a:moveTo>
                    <a:pt x="13399" y="1121"/>
                  </a:moveTo>
                  <a:lnTo>
                    <a:pt x="13399" y="1569"/>
                  </a:lnTo>
                  <a:cubicBezTo>
                    <a:pt x="13399" y="1927"/>
                    <a:pt x="13668" y="2151"/>
                    <a:pt x="13937" y="2151"/>
                  </a:cubicBezTo>
                  <a:lnTo>
                    <a:pt x="14385" y="2151"/>
                  </a:lnTo>
                  <a:lnTo>
                    <a:pt x="14385" y="6184"/>
                  </a:lnTo>
                  <a:lnTo>
                    <a:pt x="13937" y="6184"/>
                  </a:lnTo>
                  <a:cubicBezTo>
                    <a:pt x="13623" y="6184"/>
                    <a:pt x="13399" y="6453"/>
                    <a:pt x="13399" y="6722"/>
                  </a:cubicBezTo>
                  <a:lnTo>
                    <a:pt x="13399" y="7170"/>
                  </a:lnTo>
                  <a:lnTo>
                    <a:pt x="2197" y="7170"/>
                  </a:lnTo>
                  <a:lnTo>
                    <a:pt x="2197" y="6722"/>
                  </a:lnTo>
                  <a:cubicBezTo>
                    <a:pt x="2197" y="6408"/>
                    <a:pt x="1883" y="6184"/>
                    <a:pt x="1614" y="6184"/>
                  </a:cubicBezTo>
                  <a:lnTo>
                    <a:pt x="1166" y="6184"/>
                  </a:lnTo>
                  <a:lnTo>
                    <a:pt x="1166" y="2151"/>
                  </a:lnTo>
                  <a:lnTo>
                    <a:pt x="1614" y="2151"/>
                  </a:lnTo>
                  <a:cubicBezTo>
                    <a:pt x="1972" y="2151"/>
                    <a:pt x="2197" y="1838"/>
                    <a:pt x="2197" y="1569"/>
                  </a:cubicBezTo>
                  <a:lnTo>
                    <a:pt x="2197" y="1121"/>
                  </a:lnTo>
                  <a:close/>
                  <a:moveTo>
                    <a:pt x="1" y="1"/>
                  </a:moveTo>
                  <a:lnTo>
                    <a:pt x="1" y="8335"/>
                  </a:lnTo>
                  <a:lnTo>
                    <a:pt x="15505" y="8335"/>
                  </a:lnTo>
                  <a:lnTo>
                    <a:pt x="155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8"/>
            <p:cNvSpPr/>
            <p:nvPr/>
          </p:nvSpPr>
          <p:spPr>
            <a:xfrm>
              <a:off x="6846579" y="3674155"/>
              <a:ext cx="421000" cy="30438"/>
            </a:xfrm>
            <a:custGeom>
              <a:rect b="b" l="l" r="r" t="t"/>
              <a:pathLst>
                <a:path extrusionOk="0" h="1121" w="15505">
                  <a:moveTo>
                    <a:pt x="1" y="0"/>
                  </a:moveTo>
                  <a:lnTo>
                    <a:pt x="1" y="1121"/>
                  </a:lnTo>
                  <a:lnTo>
                    <a:pt x="15505" y="1121"/>
                  </a:lnTo>
                  <a:lnTo>
                    <a:pt x="155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8"/>
            <p:cNvSpPr/>
            <p:nvPr/>
          </p:nvSpPr>
          <p:spPr>
            <a:xfrm>
              <a:off x="6901346" y="3338333"/>
              <a:ext cx="118032" cy="115615"/>
            </a:xfrm>
            <a:custGeom>
              <a:rect b="b" l="l" r="r" t="t"/>
              <a:pathLst>
                <a:path extrusionOk="0" h="4258" w="4347">
                  <a:moveTo>
                    <a:pt x="2062" y="1704"/>
                  </a:moveTo>
                  <a:lnTo>
                    <a:pt x="2062" y="2600"/>
                  </a:lnTo>
                  <a:lnTo>
                    <a:pt x="1165" y="2600"/>
                  </a:lnTo>
                  <a:lnTo>
                    <a:pt x="1165" y="1704"/>
                  </a:lnTo>
                  <a:close/>
                  <a:moveTo>
                    <a:pt x="941" y="1"/>
                  </a:moveTo>
                  <a:cubicBezTo>
                    <a:pt x="762" y="449"/>
                    <a:pt x="448" y="808"/>
                    <a:pt x="0" y="942"/>
                  </a:cubicBezTo>
                  <a:lnTo>
                    <a:pt x="0" y="3317"/>
                  </a:lnTo>
                  <a:cubicBezTo>
                    <a:pt x="448" y="3496"/>
                    <a:pt x="762" y="3810"/>
                    <a:pt x="941" y="4258"/>
                  </a:cubicBezTo>
                  <a:lnTo>
                    <a:pt x="2689" y="4258"/>
                  </a:lnTo>
                  <a:cubicBezTo>
                    <a:pt x="2868" y="3317"/>
                    <a:pt x="3406" y="2510"/>
                    <a:pt x="4212" y="2062"/>
                  </a:cubicBezTo>
                  <a:lnTo>
                    <a:pt x="4212" y="583"/>
                  </a:lnTo>
                  <a:lnTo>
                    <a:pt x="4257" y="583"/>
                  </a:lnTo>
                  <a:cubicBezTo>
                    <a:pt x="4257" y="359"/>
                    <a:pt x="4302" y="180"/>
                    <a:pt x="4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8"/>
            <p:cNvSpPr/>
            <p:nvPr/>
          </p:nvSpPr>
          <p:spPr>
            <a:xfrm>
              <a:off x="7094780" y="3338333"/>
              <a:ext cx="116837" cy="115615"/>
            </a:xfrm>
            <a:custGeom>
              <a:rect b="b" l="l" r="r" t="t"/>
              <a:pathLst>
                <a:path extrusionOk="0" h="4258" w="4303">
                  <a:moveTo>
                    <a:pt x="3227" y="1704"/>
                  </a:moveTo>
                  <a:lnTo>
                    <a:pt x="3227" y="2600"/>
                  </a:lnTo>
                  <a:lnTo>
                    <a:pt x="2331" y="2600"/>
                  </a:lnTo>
                  <a:lnTo>
                    <a:pt x="2331" y="1704"/>
                  </a:lnTo>
                  <a:close/>
                  <a:moveTo>
                    <a:pt x="1" y="1"/>
                  </a:moveTo>
                  <a:cubicBezTo>
                    <a:pt x="46" y="180"/>
                    <a:pt x="91" y="404"/>
                    <a:pt x="91" y="583"/>
                  </a:cubicBezTo>
                  <a:lnTo>
                    <a:pt x="91" y="2062"/>
                  </a:lnTo>
                  <a:cubicBezTo>
                    <a:pt x="942" y="2510"/>
                    <a:pt x="1480" y="3362"/>
                    <a:pt x="1614" y="4258"/>
                  </a:cubicBezTo>
                  <a:lnTo>
                    <a:pt x="3362" y="4258"/>
                  </a:lnTo>
                  <a:cubicBezTo>
                    <a:pt x="3496" y="3810"/>
                    <a:pt x="3855" y="3496"/>
                    <a:pt x="4303" y="3317"/>
                  </a:cubicBezTo>
                  <a:lnTo>
                    <a:pt x="4303" y="942"/>
                  </a:lnTo>
                  <a:cubicBezTo>
                    <a:pt x="3899" y="852"/>
                    <a:pt x="3496" y="449"/>
                    <a:pt x="3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8"/>
            <p:cNvSpPr/>
            <p:nvPr/>
          </p:nvSpPr>
          <p:spPr>
            <a:xfrm>
              <a:off x="7001104" y="3339555"/>
              <a:ext cx="114393" cy="115615"/>
            </a:xfrm>
            <a:custGeom>
              <a:rect b="b" l="l" r="r" t="t"/>
              <a:pathLst>
                <a:path extrusionOk="0" h="4258" w="4213">
                  <a:moveTo>
                    <a:pt x="2107" y="1"/>
                  </a:moveTo>
                  <a:cubicBezTo>
                    <a:pt x="1793" y="1"/>
                    <a:pt x="1524" y="314"/>
                    <a:pt x="1524" y="583"/>
                  </a:cubicBezTo>
                  <a:lnTo>
                    <a:pt x="1524" y="2645"/>
                  </a:lnTo>
                  <a:lnTo>
                    <a:pt x="1255" y="2779"/>
                  </a:lnTo>
                  <a:cubicBezTo>
                    <a:pt x="628" y="3048"/>
                    <a:pt x="135" y="3586"/>
                    <a:pt x="1" y="4258"/>
                  </a:cubicBezTo>
                  <a:lnTo>
                    <a:pt x="4213" y="4258"/>
                  </a:lnTo>
                  <a:cubicBezTo>
                    <a:pt x="3989" y="3586"/>
                    <a:pt x="3541" y="3003"/>
                    <a:pt x="2913" y="2779"/>
                  </a:cubicBezTo>
                  <a:lnTo>
                    <a:pt x="2644" y="2645"/>
                  </a:lnTo>
                  <a:lnTo>
                    <a:pt x="2644" y="583"/>
                  </a:lnTo>
                  <a:cubicBezTo>
                    <a:pt x="2644" y="225"/>
                    <a:pt x="2376" y="1"/>
                    <a:pt x="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8"/>
            <p:cNvSpPr/>
            <p:nvPr/>
          </p:nvSpPr>
          <p:spPr>
            <a:xfrm>
              <a:off x="6846579" y="3534238"/>
              <a:ext cx="30465" cy="59627"/>
            </a:xfrm>
            <a:custGeom>
              <a:rect b="b" l="l" r="r" t="t"/>
              <a:pathLst>
                <a:path extrusionOk="0" h="2196" w="1122">
                  <a:moveTo>
                    <a:pt x="1" y="0"/>
                  </a:moveTo>
                  <a:lnTo>
                    <a:pt x="1" y="2196"/>
                  </a:lnTo>
                  <a:lnTo>
                    <a:pt x="1121" y="2196"/>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8"/>
            <p:cNvSpPr/>
            <p:nvPr/>
          </p:nvSpPr>
          <p:spPr>
            <a:xfrm>
              <a:off x="6958529" y="3534238"/>
              <a:ext cx="198349" cy="59627"/>
            </a:xfrm>
            <a:custGeom>
              <a:rect b="b" l="l" r="r" t="t"/>
              <a:pathLst>
                <a:path extrusionOk="0" h="2196" w="7305">
                  <a:moveTo>
                    <a:pt x="0" y="0"/>
                  </a:moveTo>
                  <a:cubicBezTo>
                    <a:pt x="224" y="1255"/>
                    <a:pt x="1300" y="2196"/>
                    <a:pt x="2599" y="2196"/>
                  </a:cubicBezTo>
                  <a:lnTo>
                    <a:pt x="7304" y="2196"/>
                  </a:lnTo>
                  <a:lnTo>
                    <a:pt x="73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8"/>
            <p:cNvSpPr/>
            <p:nvPr/>
          </p:nvSpPr>
          <p:spPr>
            <a:xfrm>
              <a:off x="6902567" y="3534238"/>
              <a:ext cx="62071" cy="59627"/>
            </a:xfrm>
            <a:custGeom>
              <a:rect b="b" l="l" r="r" t="t"/>
              <a:pathLst>
                <a:path extrusionOk="0" h="2196" w="2286">
                  <a:moveTo>
                    <a:pt x="0" y="0"/>
                  </a:moveTo>
                  <a:lnTo>
                    <a:pt x="0" y="2196"/>
                  </a:lnTo>
                  <a:lnTo>
                    <a:pt x="2285" y="2196"/>
                  </a:lnTo>
                  <a:cubicBezTo>
                    <a:pt x="1703" y="1658"/>
                    <a:pt x="1300" y="896"/>
                    <a:pt x="11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8"/>
            <p:cNvSpPr/>
            <p:nvPr/>
          </p:nvSpPr>
          <p:spPr>
            <a:xfrm>
              <a:off x="7237141" y="3534238"/>
              <a:ext cx="30438" cy="59627"/>
            </a:xfrm>
            <a:custGeom>
              <a:rect b="b" l="l" r="r" t="t"/>
              <a:pathLst>
                <a:path extrusionOk="0" h="2196" w="1121">
                  <a:moveTo>
                    <a:pt x="1" y="0"/>
                  </a:moveTo>
                  <a:lnTo>
                    <a:pt x="1" y="2196"/>
                  </a:lnTo>
                  <a:lnTo>
                    <a:pt x="1121" y="2196"/>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8"/>
            <p:cNvSpPr/>
            <p:nvPr/>
          </p:nvSpPr>
          <p:spPr>
            <a:xfrm>
              <a:off x="7182401" y="3534238"/>
              <a:ext cx="30438" cy="59627"/>
            </a:xfrm>
            <a:custGeom>
              <a:rect b="b" l="l" r="r" t="t"/>
              <a:pathLst>
                <a:path extrusionOk="0" h="2196" w="1121">
                  <a:moveTo>
                    <a:pt x="0" y="0"/>
                  </a:moveTo>
                  <a:lnTo>
                    <a:pt x="0" y="2196"/>
                  </a:lnTo>
                  <a:lnTo>
                    <a:pt x="1120" y="2196"/>
                  </a:lnTo>
                  <a:lnTo>
                    <a:pt x="11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8"/>
            <p:cNvSpPr/>
            <p:nvPr/>
          </p:nvSpPr>
          <p:spPr>
            <a:xfrm>
              <a:off x="6846579" y="3618194"/>
              <a:ext cx="421000" cy="30438"/>
            </a:xfrm>
            <a:custGeom>
              <a:rect b="b" l="l" r="r" t="t"/>
              <a:pathLst>
                <a:path extrusionOk="0" h="1121" w="15505">
                  <a:moveTo>
                    <a:pt x="1" y="0"/>
                  </a:moveTo>
                  <a:lnTo>
                    <a:pt x="1" y="1120"/>
                  </a:lnTo>
                  <a:lnTo>
                    <a:pt x="15505" y="1120"/>
                  </a:lnTo>
                  <a:lnTo>
                    <a:pt x="155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4" name="Google Shape;3244;p88"/>
          <p:cNvGrpSpPr/>
          <p:nvPr/>
        </p:nvGrpSpPr>
        <p:grpSpPr>
          <a:xfrm>
            <a:off x="4655318" y="3927216"/>
            <a:ext cx="422221" cy="421000"/>
            <a:chOff x="4655318" y="3927216"/>
            <a:chExt cx="422221" cy="421000"/>
          </a:xfrm>
        </p:grpSpPr>
        <p:sp>
          <p:nvSpPr>
            <p:cNvPr id="3245" name="Google Shape;3245;p88"/>
            <p:cNvSpPr/>
            <p:nvPr/>
          </p:nvSpPr>
          <p:spPr>
            <a:xfrm>
              <a:off x="4655318" y="4114596"/>
              <a:ext cx="233647" cy="233620"/>
            </a:xfrm>
            <a:custGeom>
              <a:rect b="b" l="l" r="r" t="t"/>
              <a:pathLst>
                <a:path extrusionOk="0" h="8604" w="8605">
                  <a:moveTo>
                    <a:pt x="2241" y="0"/>
                  </a:moveTo>
                  <a:lnTo>
                    <a:pt x="2241" y="0"/>
                  </a:lnTo>
                  <a:cubicBezTo>
                    <a:pt x="808" y="807"/>
                    <a:pt x="1" y="2330"/>
                    <a:pt x="1" y="3944"/>
                  </a:cubicBezTo>
                  <a:cubicBezTo>
                    <a:pt x="1" y="6543"/>
                    <a:pt x="2062" y="8604"/>
                    <a:pt x="4616" y="8604"/>
                  </a:cubicBezTo>
                  <a:cubicBezTo>
                    <a:pt x="6319" y="8604"/>
                    <a:pt x="7798" y="7708"/>
                    <a:pt x="8604" y="6363"/>
                  </a:cubicBezTo>
                  <a:lnTo>
                    <a:pt x="8604" y="6363"/>
                  </a:lnTo>
                  <a:cubicBezTo>
                    <a:pt x="8336" y="6408"/>
                    <a:pt x="7977" y="6408"/>
                    <a:pt x="7708" y="6408"/>
                  </a:cubicBezTo>
                  <a:lnTo>
                    <a:pt x="7215" y="6408"/>
                  </a:lnTo>
                  <a:cubicBezTo>
                    <a:pt x="6543" y="7080"/>
                    <a:pt x="5647" y="7484"/>
                    <a:pt x="4706" y="7484"/>
                  </a:cubicBezTo>
                  <a:cubicBezTo>
                    <a:pt x="2734" y="7484"/>
                    <a:pt x="1166" y="5915"/>
                    <a:pt x="1166" y="3944"/>
                  </a:cubicBezTo>
                  <a:cubicBezTo>
                    <a:pt x="1166" y="3003"/>
                    <a:pt x="1525" y="2062"/>
                    <a:pt x="2241" y="1434"/>
                  </a:cubicBezTo>
                  <a:cubicBezTo>
                    <a:pt x="2241" y="1255"/>
                    <a:pt x="2152" y="1031"/>
                    <a:pt x="2152" y="897"/>
                  </a:cubicBezTo>
                  <a:cubicBezTo>
                    <a:pt x="2152" y="583"/>
                    <a:pt x="2152" y="269"/>
                    <a:pt x="2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8"/>
            <p:cNvSpPr/>
            <p:nvPr/>
          </p:nvSpPr>
          <p:spPr>
            <a:xfrm>
              <a:off x="4711306" y="4185165"/>
              <a:ext cx="109533" cy="108311"/>
            </a:xfrm>
            <a:custGeom>
              <a:rect b="b" l="l" r="r" t="t"/>
              <a:pathLst>
                <a:path extrusionOk="0" h="3989" w="4034">
                  <a:moveTo>
                    <a:pt x="448" y="0"/>
                  </a:moveTo>
                  <a:cubicBezTo>
                    <a:pt x="179" y="404"/>
                    <a:pt x="45" y="897"/>
                    <a:pt x="45" y="1434"/>
                  </a:cubicBezTo>
                  <a:cubicBezTo>
                    <a:pt x="0" y="2823"/>
                    <a:pt x="1165" y="3988"/>
                    <a:pt x="2644" y="3988"/>
                  </a:cubicBezTo>
                  <a:cubicBezTo>
                    <a:pt x="3137" y="3988"/>
                    <a:pt x="3630" y="3809"/>
                    <a:pt x="4033" y="3585"/>
                  </a:cubicBezTo>
                  <a:cubicBezTo>
                    <a:pt x="2286" y="3047"/>
                    <a:pt x="941" y="1703"/>
                    <a:pt x="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8"/>
            <p:cNvSpPr/>
            <p:nvPr/>
          </p:nvSpPr>
          <p:spPr>
            <a:xfrm>
              <a:off x="4738079" y="4030640"/>
              <a:ext cx="234842" cy="233620"/>
            </a:xfrm>
            <a:custGeom>
              <a:rect b="b" l="l" r="r" t="t"/>
              <a:pathLst>
                <a:path extrusionOk="0" h="8604" w="8649">
                  <a:moveTo>
                    <a:pt x="2241" y="1"/>
                  </a:moveTo>
                  <a:cubicBezTo>
                    <a:pt x="851" y="852"/>
                    <a:pt x="0" y="2331"/>
                    <a:pt x="0" y="3989"/>
                  </a:cubicBezTo>
                  <a:cubicBezTo>
                    <a:pt x="0" y="6543"/>
                    <a:pt x="2061" y="8604"/>
                    <a:pt x="4660" y="8604"/>
                  </a:cubicBezTo>
                  <a:cubicBezTo>
                    <a:pt x="6318" y="8604"/>
                    <a:pt x="7842" y="7708"/>
                    <a:pt x="8648" y="6363"/>
                  </a:cubicBezTo>
                  <a:lnTo>
                    <a:pt x="8648" y="6363"/>
                  </a:lnTo>
                  <a:cubicBezTo>
                    <a:pt x="8379" y="6453"/>
                    <a:pt x="8021" y="6453"/>
                    <a:pt x="7752" y="6453"/>
                  </a:cubicBezTo>
                  <a:lnTo>
                    <a:pt x="7259" y="6453"/>
                  </a:lnTo>
                  <a:cubicBezTo>
                    <a:pt x="6587" y="7125"/>
                    <a:pt x="5646" y="7484"/>
                    <a:pt x="4705" y="7484"/>
                  </a:cubicBezTo>
                  <a:cubicBezTo>
                    <a:pt x="2778" y="7484"/>
                    <a:pt x="1165" y="5915"/>
                    <a:pt x="1165" y="3989"/>
                  </a:cubicBezTo>
                  <a:cubicBezTo>
                    <a:pt x="1165" y="3003"/>
                    <a:pt x="1568" y="2062"/>
                    <a:pt x="2241" y="1434"/>
                  </a:cubicBezTo>
                  <a:cubicBezTo>
                    <a:pt x="2241" y="1255"/>
                    <a:pt x="2196" y="1076"/>
                    <a:pt x="2196" y="897"/>
                  </a:cubicBezTo>
                  <a:cubicBezTo>
                    <a:pt x="2196" y="628"/>
                    <a:pt x="2196" y="269"/>
                    <a:pt x="2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8"/>
            <p:cNvSpPr/>
            <p:nvPr/>
          </p:nvSpPr>
          <p:spPr>
            <a:xfrm>
              <a:off x="4795262" y="4102431"/>
              <a:ext cx="109506" cy="107089"/>
            </a:xfrm>
            <a:custGeom>
              <a:rect b="b" l="l" r="r" t="t"/>
              <a:pathLst>
                <a:path extrusionOk="0" h="3944" w="4033">
                  <a:moveTo>
                    <a:pt x="448" y="0"/>
                  </a:moveTo>
                  <a:cubicBezTo>
                    <a:pt x="135" y="359"/>
                    <a:pt x="45" y="896"/>
                    <a:pt x="45" y="1389"/>
                  </a:cubicBezTo>
                  <a:cubicBezTo>
                    <a:pt x="0" y="2778"/>
                    <a:pt x="1165" y="3944"/>
                    <a:pt x="2599" y="3944"/>
                  </a:cubicBezTo>
                  <a:cubicBezTo>
                    <a:pt x="3092" y="3944"/>
                    <a:pt x="3630" y="3809"/>
                    <a:pt x="4033" y="3585"/>
                  </a:cubicBezTo>
                  <a:cubicBezTo>
                    <a:pt x="2285" y="3003"/>
                    <a:pt x="941" y="1658"/>
                    <a:pt x="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8"/>
            <p:cNvSpPr/>
            <p:nvPr/>
          </p:nvSpPr>
          <p:spPr>
            <a:xfrm>
              <a:off x="4877996" y="3983178"/>
              <a:ext cx="143582" cy="142388"/>
            </a:xfrm>
            <a:custGeom>
              <a:rect b="b" l="l" r="r" t="t"/>
              <a:pathLst>
                <a:path extrusionOk="0" h="5244" w="5288">
                  <a:moveTo>
                    <a:pt x="3137" y="1076"/>
                  </a:moveTo>
                  <a:lnTo>
                    <a:pt x="3137" y="4168"/>
                  </a:lnTo>
                  <a:lnTo>
                    <a:pt x="2241" y="4168"/>
                  </a:lnTo>
                  <a:lnTo>
                    <a:pt x="2241" y="1076"/>
                  </a:lnTo>
                  <a:close/>
                  <a:moveTo>
                    <a:pt x="2644" y="1"/>
                  </a:moveTo>
                  <a:cubicBezTo>
                    <a:pt x="1165" y="1"/>
                    <a:pt x="0" y="1166"/>
                    <a:pt x="0" y="2645"/>
                  </a:cubicBezTo>
                  <a:cubicBezTo>
                    <a:pt x="0" y="4079"/>
                    <a:pt x="1210" y="5244"/>
                    <a:pt x="2644" y="5244"/>
                  </a:cubicBezTo>
                  <a:cubicBezTo>
                    <a:pt x="4123" y="5244"/>
                    <a:pt x="5288" y="4079"/>
                    <a:pt x="5288" y="2645"/>
                  </a:cubicBezTo>
                  <a:cubicBezTo>
                    <a:pt x="5288" y="1166"/>
                    <a:pt x="4123" y="1"/>
                    <a:pt x="2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8"/>
            <p:cNvSpPr/>
            <p:nvPr/>
          </p:nvSpPr>
          <p:spPr>
            <a:xfrm>
              <a:off x="4823229" y="3927216"/>
              <a:ext cx="254310" cy="251894"/>
            </a:xfrm>
            <a:custGeom>
              <a:rect b="b" l="l" r="r" t="t"/>
              <a:pathLst>
                <a:path extrusionOk="0" h="9277" w="9366">
                  <a:moveTo>
                    <a:pt x="4661" y="1166"/>
                  </a:moveTo>
                  <a:cubicBezTo>
                    <a:pt x="6632" y="1166"/>
                    <a:pt x="8201" y="2734"/>
                    <a:pt x="8201" y="4706"/>
                  </a:cubicBezTo>
                  <a:cubicBezTo>
                    <a:pt x="8201" y="6677"/>
                    <a:pt x="6632" y="8246"/>
                    <a:pt x="4661" y="8246"/>
                  </a:cubicBezTo>
                  <a:cubicBezTo>
                    <a:pt x="2689" y="8246"/>
                    <a:pt x="1121" y="6677"/>
                    <a:pt x="1121" y="4706"/>
                  </a:cubicBezTo>
                  <a:cubicBezTo>
                    <a:pt x="1121" y="2734"/>
                    <a:pt x="2689" y="1166"/>
                    <a:pt x="4661" y="1166"/>
                  </a:cubicBezTo>
                  <a:close/>
                  <a:moveTo>
                    <a:pt x="4661" y="1"/>
                  </a:moveTo>
                  <a:cubicBezTo>
                    <a:pt x="2062" y="1"/>
                    <a:pt x="1" y="2062"/>
                    <a:pt x="1" y="4661"/>
                  </a:cubicBezTo>
                  <a:cubicBezTo>
                    <a:pt x="1" y="7215"/>
                    <a:pt x="2062" y="9276"/>
                    <a:pt x="4661" y="9276"/>
                  </a:cubicBezTo>
                  <a:cubicBezTo>
                    <a:pt x="7260" y="9276"/>
                    <a:pt x="9321" y="7215"/>
                    <a:pt x="9321" y="4661"/>
                  </a:cubicBezTo>
                  <a:cubicBezTo>
                    <a:pt x="9366" y="2107"/>
                    <a:pt x="7260" y="1"/>
                    <a:pt x="4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1" name="Google Shape;3251;p88"/>
          <p:cNvGrpSpPr/>
          <p:nvPr/>
        </p:nvGrpSpPr>
        <p:grpSpPr>
          <a:xfrm>
            <a:off x="3913159" y="3934520"/>
            <a:ext cx="419778" cy="423443"/>
            <a:chOff x="3913159" y="3934520"/>
            <a:chExt cx="419778" cy="423443"/>
          </a:xfrm>
        </p:grpSpPr>
        <p:sp>
          <p:nvSpPr>
            <p:cNvPr id="3252" name="Google Shape;3252;p88"/>
            <p:cNvSpPr/>
            <p:nvPr/>
          </p:nvSpPr>
          <p:spPr>
            <a:xfrm>
              <a:off x="4050632" y="4074437"/>
              <a:ext cx="143610" cy="142388"/>
            </a:xfrm>
            <a:custGeom>
              <a:rect b="b" l="l" r="r" t="t"/>
              <a:pathLst>
                <a:path extrusionOk="0" h="5244" w="5289">
                  <a:moveTo>
                    <a:pt x="3093" y="1076"/>
                  </a:moveTo>
                  <a:lnTo>
                    <a:pt x="3093" y="4168"/>
                  </a:lnTo>
                  <a:lnTo>
                    <a:pt x="2196" y="4168"/>
                  </a:lnTo>
                  <a:lnTo>
                    <a:pt x="2196" y="1076"/>
                  </a:lnTo>
                  <a:close/>
                  <a:moveTo>
                    <a:pt x="2644" y="1"/>
                  </a:moveTo>
                  <a:cubicBezTo>
                    <a:pt x="1211" y="1"/>
                    <a:pt x="1" y="1166"/>
                    <a:pt x="1" y="2644"/>
                  </a:cubicBezTo>
                  <a:cubicBezTo>
                    <a:pt x="1" y="4078"/>
                    <a:pt x="1211" y="5243"/>
                    <a:pt x="2644" y="5243"/>
                  </a:cubicBezTo>
                  <a:cubicBezTo>
                    <a:pt x="4123" y="5243"/>
                    <a:pt x="5288" y="4078"/>
                    <a:pt x="5288" y="2644"/>
                  </a:cubicBezTo>
                  <a:cubicBezTo>
                    <a:pt x="5288" y="1166"/>
                    <a:pt x="4123" y="1"/>
                    <a:pt x="2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8"/>
            <p:cNvSpPr/>
            <p:nvPr/>
          </p:nvSpPr>
          <p:spPr>
            <a:xfrm>
              <a:off x="4096872" y="3934520"/>
              <a:ext cx="233620" cy="183741"/>
            </a:xfrm>
            <a:custGeom>
              <a:rect b="b" l="l" r="r" t="t"/>
              <a:pathLst>
                <a:path extrusionOk="0" h="6767" w="8604">
                  <a:moveTo>
                    <a:pt x="1121" y="1"/>
                  </a:moveTo>
                  <a:lnTo>
                    <a:pt x="0" y="1121"/>
                  </a:lnTo>
                  <a:lnTo>
                    <a:pt x="1121" y="2241"/>
                  </a:lnTo>
                  <a:cubicBezTo>
                    <a:pt x="3809" y="2286"/>
                    <a:pt x="6005" y="4257"/>
                    <a:pt x="6453" y="6767"/>
                  </a:cubicBezTo>
                  <a:lnTo>
                    <a:pt x="7618" y="5602"/>
                  </a:lnTo>
                  <a:lnTo>
                    <a:pt x="8604" y="6632"/>
                  </a:lnTo>
                  <a:cubicBezTo>
                    <a:pt x="8066" y="2958"/>
                    <a:pt x="4929" y="135"/>
                    <a:pt x="1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8"/>
            <p:cNvSpPr/>
            <p:nvPr/>
          </p:nvSpPr>
          <p:spPr>
            <a:xfrm>
              <a:off x="3995892" y="4018476"/>
              <a:ext cx="253088" cy="251867"/>
            </a:xfrm>
            <a:custGeom>
              <a:rect b="b" l="l" r="r" t="t"/>
              <a:pathLst>
                <a:path extrusionOk="0" h="9276" w="9321">
                  <a:moveTo>
                    <a:pt x="4660" y="1165"/>
                  </a:moveTo>
                  <a:cubicBezTo>
                    <a:pt x="6632" y="1165"/>
                    <a:pt x="8200" y="2734"/>
                    <a:pt x="8200" y="4705"/>
                  </a:cubicBezTo>
                  <a:cubicBezTo>
                    <a:pt x="8200" y="6587"/>
                    <a:pt x="6632" y="8245"/>
                    <a:pt x="4660" y="8245"/>
                  </a:cubicBezTo>
                  <a:cubicBezTo>
                    <a:pt x="2689" y="8245"/>
                    <a:pt x="1120" y="6677"/>
                    <a:pt x="1120" y="4705"/>
                  </a:cubicBezTo>
                  <a:cubicBezTo>
                    <a:pt x="1120" y="2734"/>
                    <a:pt x="2689" y="1165"/>
                    <a:pt x="4660" y="1165"/>
                  </a:cubicBezTo>
                  <a:close/>
                  <a:moveTo>
                    <a:pt x="4660" y="0"/>
                  </a:moveTo>
                  <a:cubicBezTo>
                    <a:pt x="2106" y="0"/>
                    <a:pt x="0" y="2062"/>
                    <a:pt x="0" y="4661"/>
                  </a:cubicBezTo>
                  <a:cubicBezTo>
                    <a:pt x="0" y="7215"/>
                    <a:pt x="2106" y="9276"/>
                    <a:pt x="4660" y="9276"/>
                  </a:cubicBezTo>
                  <a:cubicBezTo>
                    <a:pt x="7259" y="9276"/>
                    <a:pt x="9321" y="7215"/>
                    <a:pt x="9321" y="4661"/>
                  </a:cubicBezTo>
                  <a:cubicBezTo>
                    <a:pt x="9321" y="2106"/>
                    <a:pt x="7259" y="0"/>
                    <a:pt x="46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8"/>
            <p:cNvSpPr/>
            <p:nvPr/>
          </p:nvSpPr>
          <p:spPr>
            <a:xfrm>
              <a:off x="4147973" y="4121900"/>
              <a:ext cx="184963" cy="232398"/>
            </a:xfrm>
            <a:custGeom>
              <a:rect b="b" l="l" r="r" t="t"/>
              <a:pathLst>
                <a:path extrusionOk="0" h="8559" w="6812">
                  <a:moveTo>
                    <a:pt x="5736" y="0"/>
                  </a:moveTo>
                  <a:lnTo>
                    <a:pt x="4616" y="1120"/>
                  </a:lnTo>
                  <a:cubicBezTo>
                    <a:pt x="4481" y="3764"/>
                    <a:pt x="2599" y="5915"/>
                    <a:pt x="0" y="6363"/>
                  </a:cubicBezTo>
                  <a:lnTo>
                    <a:pt x="1210" y="7573"/>
                  </a:lnTo>
                  <a:lnTo>
                    <a:pt x="180" y="8559"/>
                  </a:lnTo>
                  <a:cubicBezTo>
                    <a:pt x="3809" y="8021"/>
                    <a:pt x="6677" y="4884"/>
                    <a:pt x="6811" y="1076"/>
                  </a:cubicBezTo>
                  <a:lnTo>
                    <a:pt x="57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8"/>
            <p:cNvSpPr/>
            <p:nvPr/>
          </p:nvSpPr>
          <p:spPr>
            <a:xfrm>
              <a:off x="3914381" y="4173001"/>
              <a:ext cx="233620" cy="184963"/>
            </a:xfrm>
            <a:custGeom>
              <a:rect b="b" l="l" r="r" t="t"/>
              <a:pathLst>
                <a:path extrusionOk="0" h="6812" w="8604">
                  <a:moveTo>
                    <a:pt x="2196" y="0"/>
                  </a:moveTo>
                  <a:lnTo>
                    <a:pt x="986" y="1210"/>
                  </a:lnTo>
                  <a:lnTo>
                    <a:pt x="0" y="179"/>
                  </a:lnTo>
                  <a:lnTo>
                    <a:pt x="0" y="179"/>
                  </a:lnTo>
                  <a:cubicBezTo>
                    <a:pt x="538" y="3809"/>
                    <a:pt x="3674" y="6677"/>
                    <a:pt x="7483" y="6811"/>
                  </a:cubicBezTo>
                  <a:lnTo>
                    <a:pt x="8603" y="5691"/>
                  </a:lnTo>
                  <a:lnTo>
                    <a:pt x="7483" y="4571"/>
                  </a:lnTo>
                  <a:cubicBezTo>
                    <a:pt x="4795" y="4436"/>
                    <a:pt x="2644" y="2554"/>
                    <a:pt x="2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8"/>
            <p:cNvSpPr/>
            <p:nvPr/>
          </p:nvSpPr>
          <p:spPr>
            <a:xfrm>
              <a:off x="3913159" y="3938186"/>
              <a:ext cx="183741" cy="233620"/>
            </a:xfrm>
            <a:custGeom>
              <a:rect b="b" l="l" r="r" t="t"/>
              <a:pathLst>
                <a:path extrusionOk="0" h="8604" w="6767">
                  <a:moveTo>
                    <a:pt x="6587" y="0"/>
                  </a:moveTo>
                  <a:lnTo>
                    <a:pt x="6587" y="0"/>
                  </a:lnTo>
                  <a:cubicBezTo>
                    <a:pt x="2958" y="538"/>
                    <a:pt x="90" y="3674"/>
                    <a:pt x="0" y="7483"/>
                  </a:cubicBezTo>
                  <a:lnTo>
                    <a:pt x="1120" y="8603"/>
                  </a:lnTo>
                  <a:lnTo>
                    <a:pt x="2151" y="7438"/>
                  </a:lnTo>
                  <a:cubicBezTo>
                    <a:pt x="2285" y="4795"/>
                    <a:pt x="4167" y="2599"/>
                    <a:pt x="6766" y="2151"/>
                  </a:cubicBezTo>
                  <a:lnTo>
                    <a:pt x="5601" y="986"/>
                  </a:lnTo>
                  <a:lnTo>
                    <a:pt x="65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8" name="Google Shape;3258;p88"/>
          <p:cNvGrpSpPr/>
          <p:nvPr/>
        </p:nvGrpSpPr>
        <p:grpSpPr>
          <a:xfrm>
            <a:off x="5431581" y="3939381"/>
            <a:ext cx="422221" cy="416139"/>
            <a:chOff x="5431581" y="3939381"/>
            <a:chExt cx="422221" cy="416139"/>
          </a:xfrm>
        </p:grpSpPr>
        <p:sp>
          <p:nvSpPr>
            <p:cNvPr id="3259" name="Google Shape;3259;p88"/>
            <p:cNvSpPr/>
            <p:nvPr/>
          </p:nvSpPr>
          <p:spPr>
            <a:xfrm>
              <a:off x="5745491" y="4019698"/>
              <a:ext cx="37742" cy="76679"/>
            </a:xfrm>
            <a:custGeom>
              <a:rect b="b" l="l" r="r" t="t"/>
              <a:pathLst>
                <a:path extrusionOk="0" h="2824" w="1390">
                  <a:moveTo>
                    <a:pt x="1389" y="0"/>
                  </a:moveTo>
                  <a:lnTo>
                    <a:pt x="0" y="941"/>
                  </a:lnTo>
                  <a:lnTo>
                    <a:pt x="0" y="2823"/>
                  </a:lnTo>
                  <a:lnTo>
                    <a:pt x="1389" y="2823"/>
                  </a:lnTo>
                  <a:lnTo>
                    <a:pt x="13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8"/>
            <p:cNvSpPr/>
            <p:nvPr/>
          </p:nvSpPr>
          <p:spPr>
            <a:xfrm>
              <a:off x="5682225" y="4054969"/>
              <a:ext cx="38964" cy="41408"/>
            </a:xfrm>
            <a:custGeom>
              <a:rect b="b" l="l" r="r" t="t"/>
              <a:pathLst>
                <a:path extrusionOk="0" h="1525" w="1435">
                  <a:moveTo>
                    <a:pt x="1434" y="1"/>
                  </a:moveTo>
                  <a:lnTo>
                    <a:pt x="0" y="314"/>
                  </a:lnTo>
                  <a:lnTo>
                    <a:pt x="0" y="1524"/>
                  </a:lnTo>
                  <a:lnTo>
                    <a:pt x="1434" y="1524"/>
                  </a:lnTo>
                  <a:lnTo>
                    <a:pt x="14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8"/>
            <p:cNvSpPr/>
            <p:nvPr/>
          </p:nvSpPr>
          <p:spPr>
            <a:xfrm>
              <a:off x="5431581" y="4244765"/>
              <a:ext cx="422221" cy="30465"/>
            </a:xfrm>
            <a:custGeom>
              <a:rect b="b" l="l" r="r" t="t"/>
              <a:pathLst>
                <a:path extrusionOk="0" h="1122" w="15550">
                  <a:moveTo>
                    <a:pt x="0" y="1"/>
                  </a:moveTo>
                  <a:lnTo>
                    <a:pt x="0" y="1121"/>
                  </a:lnTo>
                  <a:lnTo>
                    <a:pt x="15549" y="1121"/>
                  </a:lnTo>
                  <a:lnTo>
                    <a:pt x="15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8"/>
            <p:cNvSpPr/>
            <p:nvPr/>
          </p:nvSpPr>
          <p:spPr>
            <a:xfrm>
              <a:off x="5431581" y="3939381"/>
              <a:ext cx="422221" cy="281083"/>
            </a:xfrm>
            <a:custGeom>
              <a:rect b="b" l="l" r="r" t="t"/>
              <a:pathLst>
                <a:path extrusionOk="0" h="10352" w="15550">
                  <a:moveTo>
                    <a:pt x="2510" y="1659"/>
                  </a:moveTo>
                  <a:lnTo>
                    <a:pt x="2510" y="2555"/>
                  </a:lnTo>
                  <a:lnTo>
                    <a:pt x="1614" y="2555"/>
                  </a:lnTo>
                  <a:lnTo>
                    <a:pt x="1614" y="1659"/>
                  </a:lnTo>
                  <a:close/>
                  <a:moveTo>
                    <a:pt x="7260" y="1659"/>
                  </a:moveTo>
                  <a:lnTo>
                    <a:pt x="7260" y="2555"/>
                  </a:lnTo>
                  <a:lnTo>
                    <a:pt x="3585" y="2555"/>
                  </a:lnTo>
                  <a:lnTo>
                    <a:pt x="3585" y="1659"/>
                  </a:lnTo>
                  <a:close/>
                  <a:moveTo>
                    <a:pt x="2510" y="3765"/>
                  </a:moveTo>
                  <a:lnTo>
                    <a:pt x="2510" y="4661"/>
                  </a:lnTo>
                  <a:lnTo>
                    <a:pt x="1614" y="4661"/>
                  </a:lnTo>
                  <a:lnTo>
                    <a:pt x="1614" y="3765"/>
                  </a:lnTo>
                  <a:close/>
                  <a:moveTo>
                    <a:pt x="7260" y="3765"/>
                  </a:moveTo>
                  <a:lnTo>
                    <a:pt x="7260" y="4661"/>
                  </a:lnTo>
                  <a:lnTo>
                    <a:pt x="3585" y="4661"/>
                  </a:lnTo>
                  <a:lnTo>
                    <a:pt x="3585" y="3765"/>
                  </a:lnTo>
                  <a:close/>
                  <a:moveTo>
                    <a:pt x="2510" y="5781"/>
                  </a:moveTo>
                  <a:lnTo>
                    <a:pt x="2510" y="6677"/>
                  </a:lnTo>
                  <a:lnTo>
                    <a:pt x="1614" y="6677"/>
                  </a:lnTo>
                  <a:lnTo>
                    <a:pt x="1614" y="5781"/>
                  </a:lnTo>
                  <a:close/>
                  <a:moveTo>
                    <a:pt x="7260" y="5781"/>
                  </a:moveTo>
                  <a:lnTo>
                    <a:pt x="7260" y="6677"/>
                  </a:lnTo>
                  <a:lnTo>
                    <a:pt x="3585" y="6677"/>
                  </a:lnTo>
                  <a:lnTo>
                    <a:pt x="3585" y="5781"/>
                  </a:lnTo>
                  <a:close/>
                  <a:moveTo>
                    <a:pt x="13891" y="1300"/>
                  </a:moveTo>
                  <a:lnTo>
                    <a:pt x="13891" y="6677"/>
                  </a:lnTo>
                  <a:lnTo>
                    <a:pt x="8380" y="6677"/>
                  </a:lnTo>
                  <a:lnTo>
                    <a:pt x="8380" y="3810"/>
                  </a:lnTo>
                  <a:lnTo>
                    <a:pt x="10934" y="3227"/>
                  </a:lnTo>
                  <a:lnTo>
                    <a:pt x="13891" y="1300"/>
                  </a:lnTo>
                  <a:close/>
                  <a:moveTo>
                    <a:pt x="2510" y="7798"/>
                  </a:moveTo>
                  <a:lnTo>
                    <a:pt x="2510" y="8739"/>
                  </a:lnTo>
                  <a:lnTo>
                    <a:pt x="1614" y="8739"/>
                  </a:lnTo>
                  <a:lnTo>
                    <a:pt x="1614" y="7798"/>
                  </a:lnTo>
                  <a:close/>
                  <a:moveTo>
                    <a:pt x="7260" y="7798"/>
                  </a:moveTo>
                  <a:lnTo>
                    <a:pt x="7260" y="8739"/>
                  </a:lnTo>
                  <a:lnTo>
                    <a:pt x="3585" y="8739"/>
                  </a:lnTo>
                  <a:lnTo>
                    <a:pt x="3585" y="7798"/>
                  </a:lnTo>
                  <a:close/>
                  <a:moveTo>
                    <a:pt x="9231" y="7798"/>
                  </a:moveTo>
                  <a:lnTo>
                    <a:pt x="9231" y="8739"/>
                  </a:lnTo>
                  <a:lnTo>
                    <a:pt x="8335" y="8739"/>
                  </a:lnTo>
                  <a:lnTo>
                    <a:pt x="8335" y="7798"/>
                  </a:lnTo>
                  <a:close/>
                  <a:moveTo>
                    <a:pt x="13981" y="7798"/>
                  </a:moveTo>
                  <a:lnTo>
                    <a:pt x="13981" y="8739"/>
                  </a:lnTo>
                  <a:lnTo>
                    <a:pt x="10307" y="8739"/>
                  </a:lnTo>
                  <a:lnTo>
                    <a:pt x="10307" y="7798"/>
                  </a:lnTo>
                  <a:close/>
                  <a:moveTo>
                    <a:pt x="0" y="1"/>
                  </a:moveTo>
                  <a:lnTo>
                    <a:pt x="0" y="10352"/>
                  </a:lnTo>
                  <a:lnTo>
                    <a:pt x="15549" y="10352"/>
                  </a:lnTo>
                  <a:lnTo>
                    <a:pt x="15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8"/>
            <p:cNvSpPr/>
            <p:nvPr/>
          </p:nvSpPr>
          <p:spPr>
            <a:xfrm>
              <a:off x="5460770" y="4300753"/>
              <a:ext cx="363816" cy="54767"/>
            </a:xfrm>
            <a:custGeom>
              <a:rect b="b" l="l" r="r" t="t"/>
              <a:pathLst>
                <a:path extrusionOk="0" h="2017" w="13399">
                  <a:moveTo>
                    <a:pt x="5064" y="0"/>
                  </a:moveTo>
                  <a:cubicBezTo>
                    <a:pt x="4840" y="672"/>
                    <a:pt x="4258" y="1120"/>
                    <a:pt x="3541" y="1120"/>
                  </a:cubicBezTo>
                  <a:lnTo>
                    <a:pt x="1" y="1120"/>
                  </a:lnTo>
                  <a:lnTo>
                    <a:pt x="1" y="2017"/>
                  </a:lnTo>
                  <a:lnTo>
                    <a:pt x="13399" y="2017"/>
                  </a:lnTo>
                  <a:lnTo>
                    <a:pt x="13399" y="1120"/>
                  </a:lnTo>
                  <a:lnTo>
                    <a:pt x="9859" y="1120"/>
                  </a:lnTo>
                  <a:cubicBezTo>
                    <a:pt x="9142" y="1120"/>
                    <a:pt x="8559" y="672"/>
                    <a:pt x="8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4" name="Google Shape;3264;p88"/>
          <p:cNvGrpSpPr/>
          <p:nvPr/>
        </p:nvGrpSpPr>
        <p:grpSpPr>
          <a:xfrm>
            <a:off x="6136052" y="3929660"/>
            <a:ext cx="425860" cy="423443"/>
            <a:chOff x="6136052" y="3929660"/>
            <a:chExt cx="425860" cy="423443"/>
          </a:xfrm>
        </p:grpSpPr>
        <p:sp>
          <p:nvSpPr>
            <p:cNvPr id="3265" name="Google Shape;3265;p88"/>
            <p:cNvSpPr/>
            <p:nvPr/>
          </p:nvSpPr>
          <p:spPr>
            <a:xfrm>
              <a:off x="6449935" y="3929660"/>
              <a:ext cx="56016" cy="24356"/>
            </a:xfrm>
            <a:custGeom>
              <a:rect b="b" l="l" r="r" t="t"/>
              <a:pathLst>
                <a:path extrusionOk="0" h="897" w="2063">
                  <a:moveTo>
                    <a:pt x="1" y="0"/>
                  </a:moveTo>
                  <a:lnTo>
                    <a:pt x="1" y="897"/>
                  </a:lnTo>
                  <a:lnTo>
                    <a:pt x="2062" y="897"/>
                  </a:lnTo>
                  <a:lnTo>
                    <a:pt x="20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8"/>
            <p:cNvSpPr/>
            <p:nvPr/>
          </p:nvSpPr>
          <p:spPr>
            <a:xfrm>
              <a:off x="6532696" y="3929660"/>
              <a:ext cx="29216" cy="24356"/>
            </a:xfrm>
            <a:custGeom>
              <a:rect b="b" l="l" r="r" t="t"/>
              <a:pathLst>
                <a:path extrusionOk="0" h="897" w="1076">
                  <a:moveTo>
                    <a:pt x="0" y="0"/>
                  </a:moveTo>
                  <a:lnTo>
                    <a:pt x="0" y="897"/>
                  </a:lnTo>
                  <a:lnTo>
                    <a:pt x="1075" y="897"/>
                  </a:lnTo>
                  <a:lnTo>
                    <a:pt x="10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8"/>
            <p:cNvSpPr/>
            <p:nvPr/>
          </p:nvSpPr>
          <p:spPr>
            <a:xfrm>
              <a:off x="6195652" y="3983178"/>
              <a:ext cx="57210" cy="52350"/>
            </a:xfrm>
            <a:custGeom>
              <a:rect b="b" l="l" r="r" t="t"/>
              <a:pathLst>
                <a:path extrusionOk="0" h="1928" w="2107">
                  <a:moveTo>
                    <a:pt x="46" y="1"/>
                  </a:moveTo>
                  <a:lnTo>
                    <a:pt x="46" y="852"/>
                  </a:lnTo>
                  <a:cubicBezTo>
                    <a:pt x="1" y="1390"/>
                    <a:pt x="494" y="1928"/>
                    <a:pt x="1076" y="1928"/>
                  </a:cubicBezTo>
                  <a:cubicBezTo>
                    <a:pt x="1614" y="1928"/>
                    <a:pt x="2107" y="1480"/>
                    <a:pt x="2107" y="852"/>
                  </a:cubicBezTo>
                  <a:lnTo>
                    <a:pt x="21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8"/>
            <p:cNvSpPr/>
            <p:nvPr/>
          </p:nvSpPr>
          <p:spPr>
            <a:xfrm>
              <a:off x="6468209" y="4153532"/>
              <a:ext cx="43824" cy="85177"/>
            </a:xfrm>
            <a:custGeom>
              <a:rect b="b" l="l" r="r" t="t"/>
              <a:pathLst>
                <a:path extrusionOk="0" h="3137" w="1614">
                  <a:moveTo>
                    <a:pt x="1613" y="0"/>
                  </a:moveTo>
                  <a:lnTo>
                    <a:pt x="0" y="1031"/>
                  </a:lnTo>
                  <a:lnTo>
                    <a:pt x="0" y="3137"/>
                  </a:lnTo>
                  <a:lnTo>
                    <a:pt x="1613" y="3137"/>
                  </a:lnTo>
                  <a:lnTo>
                    <a:pt x="16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8"/>
            <p:cNvSpPr/>
            <p:nvPr/>
          </p:nvSpPr>
          <p:spPr>
            <a:xfrm>
              <a:off x="6280830" y="3983178"/>
              <a:ext cx="55988" cy="52350"/>
            </a:xfrm>
            <a:custGeom>
              <a:rect b="b" l="l" r="r" t="t"/>
              <a:pathLst>
                <a:path extrusionOk="0" h="1928" w="2062">
                  <a:moveTo>
                    <a:pt x="0" y="1"/>
                  </a:moveTo>
                  <a:lnTo>
                    <a:pt x="0" y="852"/>
                  </a:lnTo>
                  <a:cubicBezTo>
                    <a:pt x="0" y="1390"/>
                    <a:pt x="449" y="1928"/>
                    <a:pt x="986" y="1928"/>
                  </a:cubicBezTo>
                  <a:cubicBezTo>
                    <a:pt x="1569" y="1928"/>
                    <a:pt x="2062" y="1480"/>
                    <a:pt x="2062" y="852"/>
                  </a:cubicBezTo>
                  <a:lnTo>
                    <a:pt x="20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8"/>
            <p:cNvSpPr/>
            <p:nvPr/>
          </p:nvSpPr>
          <p:spPr>
            <a:xfrm>
              <a:off x="6396418" y="4191247"/>
              <a:ext cx="43824" cy="47463"/>
            </a:xfrm>
            <a:custGeom>
              <a:rect b="b" l="l" r="r" t="t"/>
              <a:pathLst>
                <a:path extrusionOk="0" h="1748" w="1614">
                  <a:moveTo>
                    <a:pt x="1613" y="0"/>
                  </a:moveTo>
                  <a:lnTo>
                    <a:pt x="0" y="359"/>
                  </a:lnTo>
                  <a:lnTo>
                    <a:pt x="0" y="1748"/>
                  </a:lnTo>
                  <a:lnTo>
                    <a:pt x="1613" y="1748"/>
                  </a:lnTo>
                  <a:lnTo>
                    <a:pt x="16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8"/>
            <p:cNvSpPr/>
            <p:nvPr/>
          </p:nvSpPr>
          <p:spPr>
            <a:xfrm>
              <a:off x="6136052" y="4042804"/>
              <a:ext cx="421000" cy="310299"/>
            </a:xfrm>
            <a:custGeom>
              <a:rect b="b" l="l" r="r" t="t"/>
              <a:pathLst>
                <a:path extrusionOk="0" h="11428" w="15505">
                  <a:moveTo>
                    <a:pt x="1972" y="2555"/>
                  </a:moveTo>
                  <a:lnTo>
                    <a:pt x="1972" y="3585"/>
                  </a:lnTo>
                  <a:lnTo>
                    <a:pt x="941" y="3585"/>
                  </a:lnTo>
                  <a:lnTo>
                    <a:pt x="941" y="2555"/>
                  </a:lnTo>
                  <a:close/>
                  <a:moveTo>
                    <a:pt x="7349" y="2644"/>
                  </a:moveTo>
                  <a:lnTo>
                    <a:pt x="7349" y="3630"/>
                  </a:lnTo>
                  <a:lnTo>
                    <a:pt x="3271" y="3630"/>
                  </a:lnTo>
                  <a:lnTo>
                    <a:pt x="3271" y="2644"/>
                  </a:lnTo>
                  <a:close/>
                  <a:moveTo>
                    <a:pt x="2017" y="4930"/>
                  </a:moveTo>
                  <a:lnTo>
                    <a:pt x="2017" y="5915"/>
                  </a:lnTo>
                  <a:lnTo>
                    <a:pt x="1031" y="5915"/>
                  </a:lnTo>
                  <a:lnTo>
                    <a:pt x="1031" y="4930"/>
                  </a:lnTo>
                  <a:close/>
                  <a:moveTo>
                    <a:pt x="7349" y="4930"/>
                  </a:moveTo>
                  <a:lnTo>
                    <a:pt x="7349" y="5915"/>
                  </a:lnTo>
                  <a:lnTo>
                    <a:pt x="3271" y="5915"/>
                  </a:lnTo>
                  <a:lnTo>
                    <a:pt x="3271" y="4930"/>
                  </a:lnTo>
                  <a:close/>
                  <a:moveTo>
                    <a:pt x="14787" y="2062"/>
                  </a:moveTo>
                  <a:lnTo>
                    <a:pt x="14787" y="8156"/>
                  </a:lnTo>
                  <a:lnTo>
                    <a:pt x="8514" y="8156"/>
                  </a:lnTo>
                  <a:lnTo>
                    <a:pt x="8514" y="4974"/>
                  </a:lnTo>
                  <a:lnTo>
                    <a:pt x="11427" y="4302"/>
                  </a:lnTo>
                  <a:lnTo>
                    <a:pt x="14787" y="2062"/>
                  </a:lnTo>
                  <a:close/>
                  <a:moveTo>
                    <a:pt x="2017" y="7215"/>
                  </a:moveTo>
                  <a:lnTo>
                    <a:pt x="2017" y="8246"/>
                  </a:lnTo>
                  <a:lnTo>
                    <a:pt x="1031" y="8246"/>
                  </a:lnTo>
                  <a:lnTo>
                    <a:pt x="1031" y="7215"/>
                  </a:lnTo>
                  <a:close/>
                  <a:moveTo>
                    <a:pt x="7349" y="7215"/>
                  </a:moveTo>
                  <a:lnTo>
                    <a:pt x="7349" y="8246"/>
                  </a:lnTo>
                  <a:lnTo>
                    <a:pt x="3271" y="8246"/>
                  </a:lnTo>
                  <a:lnTo>
                    <a:pt x="3271" y="7215"/>
                  </a:lnTo>
                  <a:close/>
                  <a:moveTo>
                    <a:pt x="2017" y="9590"/>
                  </a:moveTo>
                  <a:lnTo>
                    <a:pt x="2017" y="10576"/>
                  </a:lnTo>
                  <a:lnTo>
                    <a:pt x="1031" y="10576"/>
                  </a:lnTo>
                  <a:lnTo>
                    <a:pt x="1031" y="9590"/>
                  </a:lnTo>
                  <a:close/>
                  <a:moveTo>
                    <a:pt x="7349" y="9590"/>
                  </a:moveTo>
                  <a:lnTo>
                    <a:pt x="7349" y="10576"/>
                  </a:lnTo>
                  <a:lnTo>
                    <a:pt x="3271" y="10576"/>
                  </a:lnTo>
                  <a:lnTo>
                    <a:pt x="3271" y="9590"/>
                  </a:lnTo>
                  <a:close/>
                  <a:moveTo>
                    <a:pt x="9589" y="9590"/>
                  </a:moveTo>
                  <a:lnTo>
                    <a:pt x="9589" y="10576"/>
                  </a:lnTo>
                  <a:lnTo>
                    <a:pt x="8559" y="10576"/>
                  </a:lnTo>
                  <a:lnTo>
                    <a:pt x="8559" y="9590"/>
                  </a:lnTo>
                  <a:close/>
                  <a:moveTo>
                    <a:pt x="14922" y="9590"/>
                  </a:moveTo>
                  <a:lnTo>
                    <a:pt x="14922" y="10576"/>
                  </a:lnTo>
                  <a:lnTo>
                    <a:pt x="10799" y="10576"/>
                  </a:lnTo>
                  <a:lnTo>
                    <a:pt x="10799" y="9590"/>
                  </a:lnTo>
                  <a:close/>
                  <a:moveTo>
                    <a:pt x="1568" y="1"/>
                  </a:moveTo>
                  <a:cubicBezTo>
                    <a:pt x="1165" y="449"/>
                    <a:pt x="627" y="718"/>
                    <a:pt x="0" y="718"/>
                  </a:cubicBezTo>
                  <a:lnTo>
                    <a:pt x="0" y="11427"/>
                  </a:lnTo>
                  <a:lnTo>
                    <a:pt x="15504" y="11427"/>
                  </a:lnTo>
                  <a:lnTo>
                    <a:pt x="15504" y="718"/>
                  </a:lnTo>
                  <a:cubicBezTo>
                    <a:pt x="15056" y="718"/>
                    <a:pt x="14518" y="449"/>
                    <a:pt x="14115" y="1"/>
                  </a:cubicBezTo>
                  <a:cubicBezTo>
                    <a:pt x="13712" y="449"/>
                    <a:pt x="13174" y="718"/>
                    <a:pt x="12547" y="718"/>
                  </a:cubicBezTo>
                  <a:cubicBezTo>
                    <a:pt x="11919" y="718"/>
                    <a:pt x="11382" y="449"/>
                    <a:pt x="10978" y="1"/>
                  </a:cubicBezTo>
                  <a:cubicBezTo>
                    <a:pt x="10575" y="449"/>
                    <a:pt x="10037" y="718"/>
                    <a:pt x="9410" y="718"/>
                  </a:cubicBezTo>
                  <a:cubicBezTo>
                    <a:pt x="8783" y="718"/>
                    <a:pt x="8245" y="449"/>
                    <a:pt x="7842" y="1"/>
                  </a:cubicBezTo>
                  <a:cubicBezTo>
                    <a:pt x="7438" y="449"/>
                    <a:pt x="6901" y="718"/>
                    <a:pt x="6273" y="718"/>
                  </a:cubicBezTo>
                  <a:cubicBezTo>
                    <a:pt x="5646" y="718"/>
                    <a:pt x="5108" y="449"/>
                    <a:pt x="4705" y="1"/>
                  </a:cubicBezTo>
                  <a:cubicBezTo>
                    <a:pt x="4302" y="449"/>
                    <a:pt x="3764" y="718"/>
                    <a:pt x="3137" y="718"/>
                  </a:cubicBezTo>
                  <a:cubicBezTo>
                    <a:pt x="2509" y="718"/>
                    <a:pt x="1972" y="449"/>
                    <a:pt x="1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8"/>
            <p:cNvSpPr/>
            <p:nvPr/>
          </p:nvSpPr>
          <p:spPr>
            <a:xfrm>
              <a:off x="6195652" y="3929660"/>
              <a:ext cx="55988" cy="24356"/>
            </a:xfrm>
            <a:custGeom>
              <a:rect b="b" l="l" r="r" t="t"/>
              <a:pathLst>
                <a:path extrusionOk="0" h="897" w="2062">
                  <a:moveTo>
                    <a:pt x="1" y="0"/>
                  </a:moveTo>
                  <a:lnTo>
                    <a:pt x="1" y="897"/>
                  </a:lnTo>
                  <a:lnTo>
                    <a:pt x="2062" y="897"/>
                  </a:lnTo>
                  <a:lnTo>
                    <a:pt x="20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8"/>
            <p:cNvSpPr/>
            <p:nvPr/>
          </p:nvSpPr>
          <p:spPr>
            <a:xfrm>
              <a:off x="6364785" y="3983178"/>
              <a:ext cx="57210" cy="52350"/>
            </a:xfrm>
            <a:custGeom>
              <a:rect b="b" l="l" r="r" t="t"/>
              <a:pathLst>
                <a:path extrusionOk="0" h="1928" w="2107">
                  <a:moveTo>
                    <a:pt x="45" y="1"/>
                  </a:moveTo>
                  <a:lnTo>
                    <a:pt x="45" y="852"/>
                  </a:lnTo>
                  <a:cubicBezTo>
                    <a:pt x="0" y="1390"/>
                    <a:pt x="448" y="1928"/>
                    <a:pt x="1031" y="1928"/>
                  </a:cubicBezTo>
                  <a:cubicBezTo>
                    <a:pt x="1613" y="1928"/>
                    <a:pt x="2106" y="1480"/>
                    <a:pt x="2106" y="852"/>
                  </a:cubicBezTo>
                  <a:lnTo>
                    <a:pt x="21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8"/>
            <p:cNvSpPr/>
            <p:nvPr/>
          </p:nvSpPr>
          <p:spPr>
            <a:xfrm>
              <a:off x="6139691" y="3983178"/>
              <a:ext cx="28021" cy="50178"/>
            </a:xfrm>
            <a:custGeom>
              <a:rect b="b" l="l" r="r" t="t"/>
              <a:pathLst>
                <a:path extrusionOk="0" h="1848" w="1032">
                  <a:moveTo>
                    <a:pt x="1" y="1"/>
                  </a:moveTo>
                  <a:lnTo>
                    <a:pt x="1" y="1838"/>
                  </a:lnTo>
                  <a:cubicBezTo>
                    <a:pt x="44" y="1845"/>
                    <a:pt x="86" y="1848"/>
                    <a:pt x="128" y="1848"/>
                  </a:cubicBezTo>
                  <a:cubicBezTo>
                    <a:pt x="647" y="1848"/>
                    <a:pt x="1031" y="1350"/>
                    <a:pt x="1031" y="852"/>
                  </a:cubicBezTo>
                  <a:lnTo>
                    <a:pt x="10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8"/>
            <p:cNvSpPr/>
            <p:nvPr/>
          </p:nvSpPr>
          <p:spPr>
            <a:xfrm>
              <a:off x="6139691" y="3929660"/>
              <a:ext cx="28021" cy="24356"/>
            </a:xfrm>
            <a:custGeom>
              <a:rect b="b" l="l" r="r" t="t"/>
              <a:pathLst>
                <a:path extrusionOk="0" h="897" w="1032">
                  <a:moveTo>
                    <a:pt x="1" y="0"/>
                  </a:moveTo>
                  <a:lnTo>
                    <a:pt x="1" y="897"/>
                  </a:lnTo>
                  <a:lnTo>
                    <a:pt x="1031" y="897"/>
                  </a:lnTo>
                  <a:lnTo>
                    <a:pt x="10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8"/>
            <p:cNvSpPr/>
            <p:nvPr/>
          </p:nvSpPr>
          <p:spPr>
            <a:xfrm>
              <a:off x="6532696" y="3983178"/>
              <a:ext cx="29216" cy="52350"/>
            </a:xfrm>
            <a:custGeom>
              <a:rect b="b" l="l" r="r" t="t"/>
              <a:pathLst>
                <a:path extrusionOk="0" h="1928" w="1076">
                  <a:moveTo>
                    <a:pt x="0" y="1"/>
                  </a:moveTo>
                  <a:lnTo>
                    <a:pt x="0" y="852"/>
                  </a:lnTo>
                  <a:cubicBezTo>
                    <a:pt x="0" y="1390"/>
                    <a:pt x="448" y="1928"/>
                    <a:pt x="1075" y="1928"/>
                  </a:cubicBezTo>
                  <a:lnTo>
                    <a:pt x="10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8"/>
            <p:cNvSpPr/>
            <p:nvPr/>
          </p:nvSpPr>
          <p:spPr>
            <a:xfrm>
              <a:off x="6364785" y="3929660"/>
              <a:ext cx="55988" cy="24356"/>
            </a:xfrm>
            <a:custGeom>
              <a:rect b="b" l="l" r="r" t="t"/>
              <a:pathLst>
                <a:path extrusionOk="0" h="897" w="2062">
                  <a:moveTo>
                    <a:pt x="0" y="0"/>
                  </a:moveTo>
                  <a:lnTo>
                    <a:pt x="0" y="897"/>
                  </a:lnTo>
                  <a:lnTo>
                    <a:pt x="2062" y="897"/>
                  </a:lnTo>
                  <a:lnTo>
                    <a:pt x="20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8"/>
            <p:cNvSpPr/>
            <p:nvPr/>
          </p:nvSpPr>
          <p:spPr>
            <a:xfrm>
              <a:off x="6449935" y="3983178"/>
              <a:ext cx="56016" cy="52350"/>
            </a:xfrm>
            <a:custGeom>
              <a:rect b="b" l="l" r="r" t="t"/>
              <a:pathLst>
                <a:path extrusionOk="0" h="1928" w="2063">
                  <a:moveTo>
                    <a:pt x="1" y="1"/>
                  </a:moveTo>
                  <a:lnTo>
                    <a:pt x="1" y="852"/>
                  </a:lnTo>
                  <a:cubicBezTo>
                    <a:pt x="1" y="1390"/>
                    <a:pt x="449" y="1928"/>
                    <a:pt x="987" y="1928"/>
                  </a:cubicBezTo>
                  <a:cubicBezTo>
                    <a:pt x="1569" y="1928"/>
                    <a:pt x="2062" y="1480"/>
                    <a:pt x="2062" y="852"/>
                  </a:cubicBezTo>
                  <a:lnTo>
                    <a:pt x="20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8"/>
            <p:cNvSpPr/>
            <p:nvPr/>
          </p:nvSpPr>
          <p:spPr>
            <a:xfrm>
              <a:off x="6280830" y="3929660"/>
              <a:ext cx="55988" cy="24356"/>
            </a:xfrm>
            <a:custGeom>
              <a:rect b="b" l="l" r="r" t="t"/>
              <a:pathLst>
                <a:path extrusionOk="0" h="897" w="2062">
                  <a:moveTo>
                    <a:pt x="0" y="0"/>
                  </a:moveTo>
                  <a:lnTo>
                    <a:pt x="0" y="897"/>
                  </a:lnTo>
                  <a:lnTo>
                    <a:pt x="2062" y="897"/>
                  </a:lnTo>
                  <a:lnTo>
                    <a:pt x="20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0" name="Google Shape;3280;p88"/>
          <p:cNvGrpSpPr/>
          <p:nvPr/>
        </p:nvGrpSpPr>
        <p:grpSpPr>
          <a:xfrm>
            <a:off x="6835637" y="3940602"/>
            <a:ext cx="423443" cy="421000"/>
            <a:chOff x="6835637" y="3940602"/>
            <a:chExt cx="423443" cy="421000"/>
          </a:xfrm>
        </p:grpSpPr>
        <p:sp>
          <p:nvSpPr>
            <p:cNvPr id="3281" name="Google Shape;3281;p88"/>
            <p:cNvSpPr/>
            <p:nvPr/>
          </p:nvSpPr>
          <p:spPr>
            <a:xfrm>
              <a:off x="7207952" y="3940602"/>
              <a:ext cx="51128" cy="421000"/>
            </a:xfrm>
            <a:custGeom>
              <a:rect b="b" l="l" r="r" t="t"/>
              <a:pathLst>
                <a:path extrusionOk="0" h="15505" w="1883">
                  <a:moveTo>
                    <a:pt x="0" y="1"/>
                  </a:moveTo>
                  <a:lnTo>
                    <a:pt x="0" y="15505"/>
                  </a:lnTo>
                  <a:lnTo>
                    <a:pt x="1882" y="15505"/>
                  </a:lnTo>
                  <a:lnTo>
                    <a:pt x="1882" y="14609"/>
                  </a:lnTo>
                  <a:lnTo>
                    <a:pt x="986" y="14609"/>
                  </a:lnTo>
                  <a:lnTo>
                    <a:pt x="986" y="13443"/>
                  </a:lnTo>
                  <a:lnTo>
                    <a:pt x="1882" y="13443"/>
                  </a:lnTo>
                  <a:lnTo>
                    <a:pt x="1882" y="12547"/>
                  </a:lnTo>
                  <a:lnTo>
                    <a:pt x="986" y="12547"/>
                  </a:lnTo>
                  <a:lnTo>
                    <a:pt x="986" y="11382"/>
                  </a:lnTo>
                  <a:lnTo>
                    <a:pt x="1882" y="11382"/>
                  </a:lnTo>
                  <a:lnTo>
                    <a:pt x="1882" y="10486"/>
                  </a:lnTo>
                  <a:lnTo>
                    <a:pt x="986" y="10486"/>
                  </a:lnTo>
                  <a:lnTo>
                    <a:pt x="986" y="9321"/>
                  </a:lnTo>
                  <a:lnTo>
                    <a:pt x="1882" y="9321"/>
                  </a:lnTo>
                  <a:lnTo>
                    <a:pt x="1882" y="8425"/>
                  </a:lnTo>
                  <a:lnTo>
                    <a:pt x="986" y="8425"/>
                  </a:lnTo>
                  <a:lnTo>
                    <a:pt x="986" y="7170"/>
                  </a:lnTo>
                  <a:lnTo>
                    <a:pt x="1882" y="7170"/>
                  </a:lnTo>
                  <a:lnTo>
                    <a:pt x="1882" y="6274"/>
                  </a:lnTo>
                  <a:lnTo>
                    <a:pt x="986" y="6274"/>
                  </a:lnTo>
                  <a:lnTo>
                    <a:pt x="986" y="5109"/>
                  </a:lnTo>
                  <a:lnTo>
                    <a:pt x="1882" y="5109"/>
                  </a:lnTo>
                  <a:lnTo>
                    <a:pt x="1882" y="4213"/>
                  </a:lnTo>
                  <a:lnTo>
                    <a:pt x="986" y="4213"/>
                  </a:lnTo>
                  <a:lnTo>
                    <a:pt x="986" y="3048"/>
                  </a:lnTo>
                  <a:lnTo>
                    <a:pt x="1882" y="3048"/>
                  </a:lnTo>
                  <a:lnTo>
                    <a:pt x="1882" y="2151"/>
                  </a:lnTo>
                  <a:lnTo>
                    <a:pt x="986" y="2151"/>
                  </a:lnTo>
                  <a:lnTo>
                    <a:pt x="986" y="942"/>
                  </a:lnTo>
                  <a:lnTo>
                    <a:pt x="1882" y="897"/>
                  </a:lnTo>
                  <a:lnTo>
                    <a:pt x="18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8"/>
            <p:cNvSpPr/>
            <p:nvPr/>
          </p:nvSpPr>
          <p:spPr>
            <a:xfrm>
              <a:off x="6835637" y="3940602"/>
              <a:ext cx="348014" cy="421000"/>
            </a:xfrm>
            <a:custGeom>
              <a:rect b="b" l="l" r="r" t="t"/>
              <a:pathLst>
                <a:path extrusionOk="0" h="15505" w="12817">
                  <a:moveTo>
                    <a:pt x="12816" y="1"/>
                  </a:moveTo>
                  <a:lnTo>
                    <a:pt x="8111" y="8335"/>
                  </a:lnTo>
                  <a:lnTo>
                    <a:pt x="6229" y="8335"/>
                  </a:lnTo>
                  <a:lnTo>
                    <a:pt x="4257" y="10441"/>
                  </a:lnTo>
                  <a:lnTo>
                    <a:pt x="2241" y="10441"/>
                  </a:lnTo>
                  <a:lnTo>
                    <a:pt x="1" y="13040"/>
                  </a:lnTo>
                  <a:lnTo>
                    <a:pt x="1" y="15505"/>
                  </a:lnTo>
                  <a:lnTo>
                    <a:pt x="12816" y="15505"/>
                  </a:lnTo>
                  <a:lnTo>
                    <a:pt x="128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3" name="Google Shape;3283;p88"/>
          <p:cNvGrpSpPr/>
          <p:nvPr/>
        </p:nvGrpSpPr>
        <p:grpSpPr>
          <a:xfrm>
            <a:off x="7548607" y="3939381"/>
            <a:ext cx="422221" cy="421000"/>
            <a:chOff x="7548607" y="3939381"/>
            <a:chExt cx="422221" cy="421000"/>
          </a:xfrm>
        </p:grpSpPr>
        <p:sp>
          <p:nvSpPr>
            <p:cNvPr id="3284" name="Google Shape;3284;p88"/>
            <p:cNvSpPr/>
            <p:nvPr/>
          </p:nvSpPr>
          <p:spPr>
            <a:xfrm>
              <a:off x="7919700" y="3939381"/>
              <a:ext cx="51128" cy="421000"/>
            </a:xfrm>
            <a:custGeom>
              <a:rect b="b" l="l" r="r" t="t"/>
              <a:pathLst>
                <a:path extrusionOk="0" h="15505" w="1883">
                  <a:moveTo>
                    <a:pt x="1" y="1"/>
                  </a:moveTo>
                  <a:lnTo>
                    <a:pt x="1" y="15505"/>
                  </a:lnTo>
                  <a:lnTo>
                    <a:pt x="1883" y="15505"/>
                  </a:lnTo>
                  <a:lnTo>
                    <a:pt x="1883" y="14609"/>
                  </a:lnTo>
                  <a:lnTo>
                    <a:pt x="987" y="14609"/>
                  </a:lnTo>
                  <a:lnTo>
                    <a:pt x="987" y="13444"/>
                  </a:lnTo>
                  <a:lnTo>
                    <a:pt x="1883" y="13444"/>
                  </a:lnTo>
                  <a:lnTo>
                    <a:pt x="1883" y="12547"/>
                  </a:lnTo>
                  <a:lnTo>
                    <a:pt x="987" y="12547"/>
                  </a:lnTo>
                  <a:lnTo>
                    <a:pt x="987" y="11382"/>
                  </a:lnTo>
                  <a:lnTo>
                    <a:pt x="1883" y="11382"/>
                  </a:lnTo>
                  <a:lnTo>
                    <a:pt x="1883" y="10486"/>
                  </a:lnTo>
                  <a:lnTo>
                    <a:pt x="987" y="10486"/>
                  </a:lnTo>
                  <a:lnTo>
                    <a:pt x="987" y="9276"/>
                  </a:lnTo>
                  <a:lnTo>
                    <a:pt x="1883" y="9276"/>
                  </a:lnTo>
                  <a:lnTo>
                    <a:pt x="1883" y="8335"/>
                  </a:lnTo>
                  <a:lnTo>
                    <a:pt x="987" y="8335"/>
                  </a:lnTo>
                  <a:lnTo>
                    <a:pt x="987" y="7170"/>
                  </a:lnTo>
                  <a:lnTo>
                    <a:pt x="1883" y="7170"/>
                  </a:lnTo>
                  <a:lnTo>
                    <a:pt x="1883" y="6274"/>
                  </a:lnTo>
                  <a:lnTo>
                    <a:pt x="987" y="6274"/>
                  </a:lnTo>
                  <a:lnTo>
                    <a:pt x="987" y="5109"/>
                  </a:lnTo>
                  <a:lnTo>
                    <a:pt x="1883" y="5109"/>
                  </a:lnTo>
                  <a:lnTo>
                    <a:pt x="1883" y="4213"/>
                  </a:lnTo>
                  <a:lnTo>
                    <a:pt x="987" y="4213"/>
                  </a:lnTo>
                  <a:lnTo>
                    <a:pt x="987" y="3003"/>
                  </a:lnTo>
                  <a:lnTo>
                    <a:pt x="1883" y="3003"/>
                  </a:lnTo>
                  <a:lnTo>
                    <a:pt x="1883" y="2107"/>
                  </a:lnTo>
                  <a:lnTo>
                    <a:pt x="987" y="2107"/>
                  </a:lnTo>
                  <a:lnTo>
                    <a:pt x="987" y="942"/>
                  </a:lnTo>
                  <a:lnTo>
                    <a:pt x="1883" y="942"/>
                  </a:lnTo>
                  <a:lnTo>
                    <a:pt x="1883" y="897"/>
                  </a:lnTo>
                  <a:lnTo>
                    <a:pt x="18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8"/>
            <p:cNvSpPr/>
            <p:nvPr/>
          </p:nvSpPr>
          <p:spPr>
            <a:xfrm>
              <a:off x="7548607" y="3939381"/>
              <a:ext cx="349235" cy="421000"/>
            </a:xfrm>
            <a:custGeom>
              <a:rect b="b" l="l" r="r" t="t"/>
              <a:pathLst>
                <a:path extrusionOk="0" h="15505" w="12862">
                  <a:moveTo>
                    <a:pt x="1" y="1"/>
                  </a:moveTo>
                  <a:lnTo>
                    <a:pt x="1" y="15505"/>
                  </a:lnTo>
                  <a:lnTo>
                    <a:pt x="12861" y="15505"/>
                  </a:lnTo>
                  <a:lnTo>
                    <a:pt x="12861" y="13040"/>
                  </a:lnTo>
                  <a:lnTo>
                    <a:pt x="10621" y="10397"/>
                  </a:lnTo>
                  <a:lnTo>
                    <a:pt x="8604" y="10397"/>
                  </a:lnTo>
                  <a:lnTo>
                    <a:pt x="6633" y="8335"/>
                  </a:lnTo>
                  <a:lnTo>
                    <a:pt x="4706" y="8335"/>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6" name="Google Shape;3286;p88"/>
          <p:cNvGrpSpPr/>
          <p:nvPr/>
        </p:nvGrpSpPr>
        <p:grpSpPr>
          <a:xfrm>
            <a:off x="1188975" y="2055947"/>
            <a:ext cx="421000" cy="337044"/>
            <a:chOff x="1188975" y="2055947"/>
            <a:chExt cx="421000" cy="337044"/>
          </a:xfrm>
        </p:grpSpPr>
        <p:sp>
          <p:nvSpPr>
            <p:cNvPr id="3287" name="Google Shape;3287;p88"/>
            <p:cNvSpPr/>
            <p:nvPr/>
          </p:nvSpPr>
          <p:spPr>
            <a:xfrm>
              <a:off x="1299703" y="2223858"/>
              <a:ext cx="58432" cy="57210"/>
            </a:xfrm>
            <a:custGeom>
              <a:rect b="b" l="l" r="r" t="t"/>
              <a:pathLst>
                <a:path extrusionOk="0" h="2107" w="2152">
                  <a:moveTo>
                    <a:pt x="1076" y="0"/>
                  </a:moveTo>
                  <a:cubicBezTo>
                    <a:pt x="493" y="0"/>
                    <a:pt x="0" y="449"/>
                    <a:pt x="0" y="1031"/>
                  </a:cubicBezTo>
                  <a:cubicBezTo>
                    <a:pt x="0" y="1658"/>
                    <a:pt x="493" y="2107"/>
                    <a:pt x="1076" y="2107"/>
                  </a:cubicBezTo>
                  <a:cubicBezTo>
                    <a:pt x="1658" y="2107"/>
                    <a:pt x="2151" y="1658"/>
                    <a:pt x="2151" y="1031"/>
                  </a:cubicBezTo>
                  <a:cubicBezTo>
                    <a:pt x="2151" y="449"/>
                    <a:pt x="1658"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8"/>
            <p:cNvSpPr/>
            <p:nvPr/>
          </p:nvSpPr>
          <p:spPr>
            <a:xfrm>
              <a:off x="1244964" y="2113131"/>
              <a:ext cx="310272" cy="225121"/>
            </a:xfrm>
            <a:custGeom>
              <a:rect b="b" l="l" r="r" t="t"/>
              <a:pathLst>
                <a:path extrusionOk="0" h="8291" w="11427">
                  <a:moveTo>
                    <a:pt x="9320" y="1121"/>
                  </a:moveTo>
                  <a:lnTo>
                    <a:pt x="9320" y="2017"/>
                  </a:lnTo>
                  <a:lnTo>
                    <a:pt x="2061" y="2017"/>
                  </a:lnTo>
                  <a:lnTo>
                    <a:pt x="2061" y="1121"/>
                  </a:lnTo>
                  <a:close/>
                  <a:moveTo>
                    <a:pt x="9320" y="4168"/>
                  </a:moveTo>
                  <a:lnTo>
                    <a:pt x="9320" y="5064"/>
                  </a:lnTo>
                  <a:lnTo>
                    <a:pt x="6184" y="5064"/>
                  </a:lnTo>
                  <a:lnTo>
                    <a:pt x="6184" y="4168"/>
                  </a:lnTo>
                  <a:close/>
                  <a:moveTo>
                    <a:pt x="3092" y="3048"/>
                  </a:moveTo>
                  <a:cubicBezTo>
                    <a:pt x="4212" y="3048"/>
                    <a:pt x="5108" y="3944"/>
                    <a:pt x="5108" y="5064"/>
                  </a:cubicBezTo>
                  <a:cubicBezTo>
                    <a:pt x="5108" y="6274"/>
                    <a:pt x="4212" y="7081"/>
                    <a:pt x="3092" y="7081"/>
                  </a:cubicBezTo>
                  <a:cubicBezTo>
                    <a:pt x="1972" y="7081"/>
                    <a:pt x="1075" y="6185"/>
                    <a:pt x="1075" y="5064"/>
                  </a:cubicBezTo>
                  <a:cubicBezTo>
                    <a:pt x="1075" y="3944"/>
                    <a:pt x="1972" y="3048"/>
                    <a:pt x="3092" y="3048"/>
                  </a:cubicBezTo>
                  <a:close/>
                  <a:moveTo>
                    <a:pt x="9320" y="6185"/>
                  </a:moveTo>
                  <a:lnTo>
                    <a:pt x="9320" y="7081"/>
                  </a:lnTo>
                  <a:lnTo>
                    <a:pt x="6184" y="7081"/>
                  </a:lnTo>
                  <a:lnTo>
                    <a:pt x="6184" y="6185"/>
                  </a:lnTo>
                  <a:close/>
                  <a:moveTo>
                    <a:pt x="941" y="1"/>
                  </a:moveTo>
                  <a:cubicBezTo>
                    <a:pt x="762" y="449"/>
                    <a:pt x="448" y="763"/>
                    <a:pt x="0" y="942"/>
                  </a:cubicBezTo>
                  <a:lnTo>
                    <a:pt x="0" y="7305"/>
                  </a:lnTo>
                  <a:cubicBezTo>
                    <a:pt x="448" y="7484"/>
                    <a:pt x="762" y="7842"/>
                    <a:pt x="941" y="8291"/>
                  </a:cubicBezTo>
                  <a:lnTo>
                    <a:pt x="10485" y="8291"/>
                  </a:lnTo>
                  <a:cubicBezTo>
                    <a:pt x="10620" y="7842"/>
                    <a:pt x="10978" y="7484"/>
                    <a:pt x="11426" y="7305"/>
                  </a:cubicBezTo>
                  <a:lnTo>
                    <a:pt x="11426" y="942"/>
                  </a:lnTo>
                  <a:cubicBezTo>
                    <a:pt x="10978" y="763"/>
                    <a:pt x="10575" y="449"/>
                    <a:pt x="10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8"/>
            <p:cNvSpPr/>
            <p:nvPr/>
          </p:nvSpPr>
          <p:spPr>
            <a:xfrm>
              <a:off x="1188975" y="2055947"/>
              <a:ext cx="421000" cy="337044"/>
            </a:xfrm>
            <a:custGeom>
              <a:rect b="b" l="l" r="r" t="t"/>
              <a:pathLst>
                <a:path extrusionOk="0" h="12413" w="15505">
                  <a:moveTo>
                    <a:pt x="13399" y="1211"/>
                  </a:moveTo>
                  <a:lnTo>
                    <a:pt x="13399" y="1614"/>
                  </a:lnTo>
                  <a:cubicBezTo>
                    <a:pt x="13399" y="1972"/>
                    <a:pt x="13668" y="2196"/>
                    <a:pt x="13937" y="2196"/>
                  </a:cubicBezTo>
                  <a:lnTo>
                    <a:pt x="14385" y="2196"/>
                  </a:lnTo>
                  <a:lnTo>
                    <a:pt x="14385" y="10262"/>
                  </a:lnTo>
                  <a:lnTo>
                    <a:pt x="13937" y="10262"/>
                  </a:lnTo>
                  <a:cubicBezTo>
                    <a:pt x="13623" y="10262"/>
                    <a:pt x="13399" y="10531"/>
                    <a:pt x="13399" y="10845"/>
                  </a:cubicBezTo>
                  <a:lnTo>
                    <a:pt x="13399" y="11293"/>
                  </a:lnTo>
                  <a:lnTo>
                    <a:pt x="2196" y="11293"/>
                  </a:lnTo>
                  <a:lnTo>
                    <a:pt x="2196" y="10845"/>
                  </a:lnTo>
                  <a:cubicBezTo>
                    <a:pt x="2196" y="10486"/>
                    <a:pt x="1883" y="10262"/>
                    <a:pt x="1614" y="10262"/>
                  </a:cubicBezTo>
                  <a:lnTo>
                    <a:pt x="1166" y="10262"/>
                  </a:lnTo>
                  <a:lnTo>
                    <a:pt x="1166" y="2196"/>
                  </a:lnTo>
                  <a:lnTo>
                    <a:pt x="1614" y="2196"/>
                  </a:lnTo>
                  <a:cubicBezTo>
                    <a:pt x="1972" y="2196"/>
                    <a:pt x="2196" y="1928"/>
                    <a:pt x="2196" y="1614"/>
                  </a:cubicBezTo>
                  <a:lnTo>
                    <a:pt x="2196" y="1211"/>
                  </a:lnTo>
                  <a:close/>
                  <a:moveTo>
                    <a:pt x="1" y="1"/>
                  </a:moveTo>
                  <a:lnTo>
                    <a:pt x="1" y="12413"/>
                  </a:lnTo>
                  <a:lnTo>
                    <a:pt x="15505" y="12413"/>
                  </a:lnTo>
                  <a:lnTo>
                    <a:pt x="155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0" name="Google Shape;3290;p88"/>
          <p:cNvGrpSpPr/>
          <p:nvPr/>
        </p:nvGrpSpPr>
        <p:grpSpPr>
          <a:xfrm>
            <a:off x="1867897" y="1987822"/>
            <a:ext cx="423443" cy="421000"/>
            <a:chOff x="1867897" y="1987822"/>
            <a:chExt cx="423443" cy="421000"/>
          </a:xfrm>
        </p:grpSpPr>
        <p:sp>
          <p:nvSpPr>
            <p:cNvPr id="3291" name="Google Shape;3291;p88"/>
            <p:cNvSpPr/>
            <p:nvPr/>
          </p:nvSpPr>
          <p:spPr>
            <a:xfrm>
              <a:off x="1867897" y="1987822"/>
              <a:ext cx="423443" cy="335822"/>
            </a:xfrm>
            <a:custGeom>
              <a:rect b="b" l="l" r="r" t="t"/>
              <a:pathLst>
                <a:path extrusionOk="0" h="12368" w="15595">
                  <a:moveTo>
                    <a:pt x="0" y="0"/>
                  </a:moveTo>
                  <a:lnTo>
                    <a:pt x="0" y="12368"/>
                  </a:lnTo>
                  <a:lnTo>
                    <a:pt x="5781" y="12368"/>
                  </a:lnTo>
                  <a:lnTo>
                    <a:pt x="5781" y="12323"/>
                  </a:lnTo>
                  <a:cubicBezTo>
                    <a:pt x="5557" y="12054"/>
                    <a:pt x="5378" y="11651"/>
                    <a:pt x="5333" y="11248"/>
                  </a:cubicBezTo>
                  <a:lnTo>
                    <a:pt x="2196" y="11248"/>
                  </a:lnTo>
                  <a:lnTo>
                    <a:pt x="2196" y="10800"/>
                  </a:lnTo>
                  <a:cubicBezTo>
                    <a:pt x="2196" y="10486"/>
                    <a:pt x="1927" y="10262"/>
                    <a:pt x="1658" y="10262"/>
                  </a:cubicBezTo>
                  <a:lnTo>
                    <a:pt x="1210" y="10262"/>
                  </a:lnTo>
                  <a:lnTo>
                    <a:pt x="1210" y="2196"/>
                  </a:lnTo>
                  <a:lnTo>
                    <a:pt x="1658" y="2196"/>
                  </a:lnTo>
                  <a:cubicBezTo>
                    <a:pt x="1972" y="2196"/>
                    <a:pt x="2196" y="1927"/>
                    <a:pt x="2196" y="1614"/>
                  </a:cubicBezTo>
                  <a:lnTo>
                    <a:pt x="2196" y="1165"/>
                  </a:lnTo>
                  <a:lnTo>
                    <a:pt x="13399" y="1165"/>
                  </a:lnTo>
                  <a:lnTo>
                    <a:pt x="13399" y="1614"/>
                  </a:lnTo>
                  <a:cubicBezTo>
                    <a:pt x="13399" y="1972"/>
                    <a:pt x="13712" y="2196"/>
                    <a:pt x="13981" y="2196"/>
                  </a:cubicBezTo>
                  <a:lnTo>
                    <a:pt x="14429" y="2196"/>
                  </a:lnTo>
                  <a:lnTo>
                    <a:pt x="14429" y="10262"/>
                  </a:lnTo>
                  <a:lnTo>
                    <a:pt x="13981" y="10262"/>
                  </a:lnTo>
                  <a:cubicBezTo>
                    <a:pt x="13623" y="10262"/>
                    <a:pt x="13399" y="10531"/>
                    <a:pt x="13399" y="10800"/>
                  </a:cubicBezTo>
                  <a:lnTo>
                    <a:pt x="13399" y="11248"/>
                  </a:lnTo>
                  <a:lnTo>
                    <a:pt x="10262" y="11248"/>
                  </a:lnTo>
                  <a:cubicBezTo>
                    <a:pt x="10217" y="11651"/>
                    <a:pt x="10038" y="12009"/>
                    <a:pt x="9814" y="12323"/>
                  </a:cubicBezTo>
                  <a:lnTo>
                    <a:pt x="9814" y="12368"/>
                  </a:lnTo>
                  <a:lnTo>
                    <a:pt x="15594" y="12368"/>
                  </a:lnTo>
                  <a:lnTo>
                    <a:pt x="155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8"/>
            <p:cNvSpPr/>
            <p:nvPr/>
          </p:nvSpPr>
          <p:spPr>
            <a:xfrm>
              <a:off x="2049194" y="2341890"/>
              <a:ext cx="58405" cy="66931"/>
            </a:xfrm>
            <a:custGeom>
              <a:rect b="b" l="l" r="r" t="t"/>
              <a:pathLst>
                <a:path extrusionOk="0" h="2465" w="2151">
                  <a:moveTo>
                    <a:pt x="0" y="0"/>
                  </a:moveTo>
                  <a:lnTo>
                    <a:pt x="0" y="2465"/>
                  </a:lnTo>
                  <a:lnTo>
                    <a:pt x="1076" y="2016"/>
                  </a:lnTo>
                  <a:lnTo>
                    <a:pt x="2151" y="2465"/>
                  </a:lnTo>
                  <a:lnTo>
                    <a:pt x="2151" y="0"/>
                  </a:lnTo>
                  <a:cubicBezTo>
                    <a:pt x="1792" y="179"/>
                    <a:pt x="1479" y="224"/>
                    <a:pt x="1076" y="224"/>
                  </a:cubicBezTo>
                  <a:cubicBezTo>
                    <a:pt x="672" y="224"/>
                    <a:pt x="359" y="179"/>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8"/>
            <p:cNvSpPr/>
            <p:nvPr/>
          </p:nvSpPr>
          <p:spPr>
            <a:xfrm>
              <a:off x="1923858" y="2043783"/>
              <a:ext cx="310299" cy="225121"/>
            </a:xfrm>
            <a:custGeom>
              <a:rect b="b" l="l" r="r" t="t"/>
              <a:pathLst>
                <a:path extrusionOk="0" h="8291" w="11428">
                  <a:moveTo>
                    <a:pt x="9321" y="1659"/>
                  </a:moveTo>
                  <a:lnTo>
                    <a:pt x="9321" y="2555"/>
                  </a:lnTo>
                  <a:lnTo>
                    <a:pt x="2107" y="2555"/>
                  </a:lnTo>
                  <a:lnTo>
                    <a:pt x="2107" y="1659"/>
                  </a:lnTo>
                  <a:close/>
                  <a:moveTo>
                    <a:pt x="4123" y="3720"/>
                  </a:moveTo>
                  <a:lnTo>
                    <a:pt x="4123" y="4616"/>
                  </a:lnTo>
                  <a:lnTo>
                    <a:pt x="3227" y="4616"/>
                  </a:lnTo>
                  <a:lnTo>
                    <a:pt x="3227" y="3720"/>
                  </a:lnTo>
                  <a:close/>
                  <a:moveTo>
                    <a:pt x="6140" y="3720"/>
                  </a:moveTo>
                  <a:lnTo>
                    <a:pt x="6140" y="4616"/>
                  </a:lnTo>
                  <a:lnTo>
                    <a:pt x="5243" y="4616"/>
                  </a:lnTo>
                  <a:lnTo>
                    <a:pt x="5243" y="3720"/>
                  </a:lnTo>
                  <a:close/>
                  <a:moveTo>
                    <a:pt x="8201" y="3720"/>
                  </a:moveTo>
                  <a:lnTo>
                    <a:pt x="8201" y="4616"/>
                  </a:lnTo>
                  <a:lnTo>
                    <a:pt x="7305" y="4616"/>
                  </a:lnTo>
                  <a:lnTo>
                    <a:pt x="7305" y="3720"/>
                  </a:lnTo>
                  <a:close/>
                  <a:moveTo>
                    <a:pt x="942" y="1"/>
                  </a:moveTo>
                  <a:cubicBezTo>
                    <a:pt x="762" y="449"/>
                    <a:pt x="449" y="807"/>
                    <a:pt x="1" y="942"/>
                  </a:cubicBezTo>
                  <a:lnTo>
                    <a:pt x="1" y="7349"/>
                  </a:lnTo>
                  <a:cubicBezTo>
                    <a:pt x="449" y="7529"/>
                    <a:pt x="762" y="7842"/>
                    <a:pt x="942" y="8290"/>
                  </a:cubicBezTo>
                  <a:lnTo>
                    <a:pt x="3227" y="8290"/>
                  </a:lnTo>
                  <a:cubicBezTo>
                    <a:pt x="3451" y="7125"/>
                    <a:pt x="4482" y="6229"/>
                    <a:pt x="5692" y="6229"/>
                  </a:cubicBezTo>
                  <a:cubicBezTo>
                    <a:pt x="6946" y="6229"/>
                    <a:pt x="7932" y="7125"/>
                    <a:pt x="8156" y="8290"/>
                  </a:cubicBezTo>
                  <a:lnTo>
                    <a:pt x="10441" y="8290"/>
                  </a:lnTo>
                  <a:cubicBezTo>
                    <a:pt x="10621" y="7842"/>
                    <a:pt x="10979" y="7529"/>
                    <a:pt x="11427" y="7349"/>
                  </a:cubicBezTo>
                  <a:lnTo>
                    <a:pt x="11427" y="942"/>
                  </a:lnTo>
                  <a:cubicBezTo>
                    <a:pt x="10979" y="807"/>
                    <a:pt x="10621" y="449"/>
                    <a:pt x="10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8"/>
            <p:cNvSpPr/>
            <p:nvPr/>
          </p:nvSpPr>
          <p:spPr>
            <a:xfrm>
              <a:off x="2035808" y="2238466"/>
              <a:ext cx="85177" cy="85177"/>
            </a:xfrm>
            <a:custGeom>
              <a:rect b="b" l="l" r="r" t="t"/>
              <a:pathLst>
                <a:path extrusionOk="0" h="3137" w="3137">
                  <a:moveTo>
                    <a:pt x="1569" y="0"/>
                  </a:moveTo>
                  <a:cubicBezTo>
                    <a:pt x="717" y="0"/>
                    <a:pt x="0" y="717"/>
                    <a:pt x="0" y="1569"/>
                  </a:cubicBezTo>
                  <a:cubicBezTo>
                    <a:pt x="0" y="2465"/>
                    <a:pt x="717" y="3137"/>
                    <a:pt x="1569" y="3137"/>
                  </a:cubicBezTo>
                  <a:cubicBezTo>
                    <a:pt x="2420" y="3137"/>
                    <a:pt x="3137" y="2465"/>
                    <a:pt x="3137" y="1569"/>
                  </a:cubicBezTo>
                  <a:cubicBezTo>
                    <a:pt x="3137" y="717"/>
                    <a:pt x="2420" y="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88"/>
          <p:cNvGrpSpPr/>
          <p:nvPr/>
        </p:nvGrpSpPr>
        <p:grpSpPr>
          <a:xfrm>
            <a:off x="7536443" y="3284815"/>
            <a:ext cx="423443" cy="422221"/>
            <a:chOff x="7536443" y="3284815"/>
            <a:chExt cx="423443" cy="422221"/>
          </a:xfrm>
        </p:grpSpPr>
        <p:sp>
          <p:nvSpPr>
            <p:cNvPr id="3296" name="Google Shape;3296;p88"/>
            <p:cNvSpPr/>
            <p:nvPr/>
          </p:nvSpPr>
          <p:spPr>
            <a:xfrm>
              <a:off x="7608234" y="3284815"/>
              <a:ext cx="127780" cy="96147"/>
            </a:xfrm>
            <a:custGeom>
              <a:rect b="b" l="l" r="r" t="t"/>
              <a:pathLst>
                <a:path extrusionOk="0" h="3541" w="4706">
                  <a:moveTo>
                    <a:pt x="4706" y="0"/>
                  </a:moveTo>
                  <a:cubicBezTo>
                    <a:pt x="2913" y="135"/>
                    <a:pt x="1300" y="852"/>
                    <a:pt x="1" y="1972"/>
                  </a:cubicBezTo>
                  <a:lnTo>
                    <a:pt x="1569" y="3540"/>
                  </a:lnTo>
                  <a:cubicBezTo>
                    <a:pt x="2420" y="2823"/>
                    <a:pt x="3541" y="2330"/>
                    <a:pt x="4706" y="2196"/>
                  </a:cubicBezTo>
                  <a:lnTo>
                    <a:pt x="47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8"/>
            <p:cNvSpPr/>
            <p:nvPr/>
          </p:nvSpPr>
          <p:spPr>
            <a:xfrm>
              <a:off x="7676359" y="3424732"/>
              <a:ext cx="143610" cy="143582"/>
            </a:xfrm>
            <a:custGeom>
              <a:rect b="b" l="l" r="r" t="t"/>
              <a:pathLst>
                <a:path extrusionOk="0" h="5288" w="5289">
                  <a:moveTo>
                    <a:pt x="3093" y="1076"/>
                  </a:moveTo>
                  <a:lnTo>
                    <a:pt x="3093" y="4168"/>
                  </a:lnTo>
                  <a:lnTo>
                    <a:pt x="2197" y="4168"/>
                  </a:lnTo>
                  <a:lnTo>
                    <a:pt x="2197" y="1076"/>
                  </a:lnTo>
                  <a:close/>
                  <a:moveTo>
                    <a:pt x="2645" y="0"/>
                  </a:moveTo>
                  <a:cubicBezTo>
                    <a:pt x="1211" y="0"/>
                    <a:pt x="1" y="1210"/>
                    <a:pt x="1" y="2644"/>
                  </a:cubicBezTo>
                  <a:cubicBezTo>
                    <a:pt x="1" y="4123"/>
                    <a:pt x="1211" y="5288"/>
                    <a:pt x="2645" y="5288"/>
                  </a:cubicBezTo>
                  <a:cubicBezTo>
                    <a:pt x="4123" y="5288"/>
                    <a:pt x="5288" y="4123"/>
                    <a:pt x="5288" y="2644"/>
                  </a:cubicBezTo>
                  <a:cubicBezTo>
                    <a:pt x="5288" y="1210"/>
                    <a:pt x="4123" y="0"/>
                    <a:pt x="2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8"/>
            <p:cNvSpPr/>
            <p:nvPr/>
          </p:nvSpPr>
          <p:spPr>
            <a:xfrm>
              <a:off x="7624064" y="3369965"/>
              <a:ext cx="251867" cy="253116"/>
            </a:xfrm>
            <a:custGeom>
              <a:rect b="b" l="l" r="r" t="t"/>
              <a:pathLst>
                <a:path extrusionOk="0" h="9322" w="9276">
                  <a:moveTo>
                    <a:pt x="4571" y="1121"/>
                  </a:moveTo>
                  <a:cubicBezTo>
                    <a:pt x="6542" y="1121"/>
                    <a:pt x="8111" y="2690"/>
                    <a:pt x="8111" y="4661"/>
                  </a:cubicBezTo>
                  <a:cubicBezTo>
                    <a:pt x="8111" y="6588"/>
                    <a:pt x="6542" y="8201"/>
                    <a:pt x="4571" y="8201"/>
                  </a:cubicBezTo>
                  <a:cubicBezTo>
                    <a:pt x="2599" y="8201"/>
                    <a:pt x="1031" y="6633"/>
                    <a:pt x="1031" y="4661"/>
                  </a:cubicBezTo>
                  <a:cubicBezTo>
                    <a:pt x="1031" y="2690"/>
                    <a:pt x="2599" y="1121"/>
                    <a:pt x="4571" y="1121"/>
                  </a:cubicBezTo>
                  <a:close/>
                  <a:moveTo>
                    <a:pt x="4615" y="1"/>
                  </a:moveTo>
                  <a:cubicBezTo>
                    <a:pt x="2061" y="1"/>
                    <a:pt x="0" y="2062"/>
                    <a:pt x="0" y="4661"/>
                  </a:cubicBezTo>
                  <a:cubicBezTo>
                    <a:pt x="0" y="7260"/>
                    <a:pt x="2061" y="9321"/>
                    <a:pt x="4615" y="9321"/>
                  </a:cubicBezTo>
                  <a:cubicBezTo>
                    <a:pt x="7170" y="9321"/>
                    <a:pt x="9276" y="7260"/>
                    <a:pt x="9276" y="4661"/>
                  </a:cubicBezTo>
                  <a:cubicBezTo>
                    <a:pt x="9276" y="2107"/>
                    <a:pt x="7214" y="1"/>
                    <a:pt x="4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8"/>
            <p:cNvSpPr/>
            <p:nvPr/>
          </p:nvSpPr>
          <p:spPr>
            <a:xfrm>
              <a:off x="7760315" y="3284815"/>
              <a:ext cx="127780" cy="94925"/>
            </a:xfrm>
            <a:custGeom>
              <a:rect b="b" l="l" r="r" t="t"/>
              <a:pathLst>
                <a:path extrusionOk="0" h="3496" w="4706">
                  <a:moveTo>
                    <a:pt x="1" y="0"/>
                  </a:moveTo>
                  <a:lnTo>
                    <a:pt x="1" y="2196"/>
                  </a:lnTo>
                  <a:cubicBezTo>
                    <a:pt x="1166" y="2330"/>
                    <a:pt x="2286" y="2779"/>
                    <a:pt x="3137" y="3495"/>
                  </a:cubicBezTo>
                  <a:lnTo>
                    <a:pt x="4706" y="1972"/>
                  </a:lnTo>
                  <a:cubicBezTo>
                    <a:pt x="3406" y="852"/>
                    <a:pt x="1793" y="13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8"/>
            <p:cNvSpPr/>
            <p:nvPr/>
          </p:nvSpPr>
          <p:spPr>
            <a:xfrm>
              <a:off x="7760315" y="3610890"/>
              <a:ext cx="127780" cy="96147"/>
            </a:xfrm>
            <a:custGeom>
              <a:rect b="b" l="l" r="r" t="t"/>
              <a:pathLst>
                <a:path extrusionOk="0" h="3541" w="4706">
                  <a:moveTo>
                    <a:pt x="3137" y="0"/>
                  </a:moveTo>
                  <a:cubicBezTo>
                    <a:pt x="2286" y="762"/>
                    <a:pt x="1255" y="1210"/>
                    <a:pt x="1" y="1345"/>
                  </a:cubicBezTo>
                  <a:lnTo>
                    <a:pt x="1" y="3540"/>
                  </a:lnTo>
                  <a:cubicBezTo>
                    <a:pt x="1793" y="3406"/>
                    <a:pt x="3406" y="2689"/>
                    <a:pt x="4706" y="1569"/>
                  </a:cubicBezTo>
                  <a:lnTo>
                    <a:pt x="31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8"/>
            <p:cNvSpPr/>
            <p:nvPr/>
          </p:nvSpPr>
          <p:spPr>
            <a:xfrm>
              <a:off x="7863739" y="3355385"/>
              <a:ext cx="96147" cy="127780"/>
            </a:xfrm>
            <a:custGeom>
              <a:rect b="b" l="l" r="r" t="t"/>
              <a:pathLst>
                <a:path extrusionOk="0" h="4706" w="3541">
                  <a:moveTo>
                    <a:pt x="1569" y="0"/>
                  </a:moveTo>
                  <a:lnTo>
                    <a:pt x="1" y="1569"/>
                  </a:lnTo>
                  <a:cubicBezTo>
                    <a:pt x="718" y="2465"/>
                    <a:pt x="1255" y="3540"/>
                    <a:pt x="1345" y="4705"/>
                  </a:cubicBezTo>
                  <a:lnTo>
                    <a:pt x="3541" y="4705"/>
                  </a:lnTo>
                  <a:cubicBezTo>
                    <a:pt x="3406" y="2913"/>
                    <a:pt x="2689" y="130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8"/>
            <p:cNvSpPr/>
            <p:nvPr/>
          </p:nvSpPr>
          <p:spPr>
            <a:xfrm>
              <a:off x="7608234" y="3612111"/>
              <a:ext cx="127780" cy="94925"/>
            </a:xfrm>
            <a:custGeom>
              <a:rect b="b" l="l" r="r" t="t"/>
              <a:pathLst>
                <a:path extrusionOk="0" h="3496" w="4706">
                  <a:moveTo>
                    <a:pt x="1569" y="0"/>
                  </a:moveTo>
                  <a:lnTo>
                    <a:pt x="1" y="1524"/>
                  </a:lnTo>
                  <a:cubicBezTo>
                    <a:pt x="1300" y="2644"/>
                    <a:pt x="2913" y="3361"/>
                    <a:pt x="4706" y="3495"/>
                  </a:cubicBezTo>
                  <a:lnTo>
                    <a:pt x="4706" y="1300"/>
                  </a:lnTo>
                  <a:cubicBezTo>
                    <a:pt x="3541" y="1165"/>
                    <a:pt x="2420" y="717"/>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8"/>
            <p:cNvSpPr/>
            <p:nvPr/>
          </p:nvSpPr>
          <p:spPr>
            <a:xfrm>
              <a:off x="7863739" y="3508688"/>
              <a:ext cx="96147" cy="127780"/>
            </a:xfrm>
            <a:custGeom>
              <a:rect b="b" l="l" r="r" t="t"/>
              <a:pathLst>
                <a:path extrusionOk="0" h="4706" w="3541">
                  <a:moveTo>
                    <a:pt x="1345" y="0"/>
                  </a:moveTo>
                  <a:cubicBezTo>
                    <a:pt x="1255" y="1165"/>
                    <a:pt x="718" y="2286"/>
                    <a:pt x="1" y="3137"/>
                  </a:cubicBezTo>
                  <a:lnTo>
                    <a:pt x="1569" y="4705"/>
                  </a:lnTo>
                  <a:cubicBezTo>
                    <a:pt x="2689" y="3406"/>
                    <a:pt x="3406" y="1793"/>
                    <a:pt x="3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8"/>
            <p:cNvSpPr/>
            <p:nvPr/>
          </p:nvSpPr>
          <p:spPr>
            <a:xfrm>
              <a:off x="7538886" y="3508688"/>
              <a:ext cx="94925" cy="127780"/>
            </a:xfrm>
            <a:custGeom>
              <a:rect b="b" l="l" r="r" t="t"/>
              <a:pathLst>
                <a:path extrusionOk="0" h="4706" w="3496">
                  <a:moveTo>
                    <a:pt x="0" y="0"/>
                  </a:moveTo>
                  <a:cubicBezTo>
                    <a:pt x="90" y="1793"/>
                    <a:pt x="807" y="3406"/>
                    <a:pt x="1927" y="4705"/>
                  </a:cubicBezTo>
                  <a:lnTo>
                    <a:pt x="3496" y="3137"/>
                  </a:lnTo>
                  <a:cubicBezTo>
                    <a:pt x="2734" y="2286"/>
                    <a:pt x="2286" y="1165"/>
                    <a:pt x="2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8"/>
            <p:cNvSpPr/>
            <p:nvPr/>
          </p:nvSpPr>
          <p:spPr>
            <a:xfrm>
              <a:off x="7536443" y="3355385"/>
              <a:ext cx="96147" cy="127780"/>
            </a:xfrm>
            <a:custGeom>
              <a:rect b="b" l="l" r="r" t="t"/>
              <a:pathLst>
                <a:path extrusionOk="0" h="4706" w="3541">
                  <a:moveTo>
                    <a:pt x="1972" y="0"/>
                  </a:moveTo>
                  <a:cubicBezTo>
                    <a:pt x="852" y="1300"/>
                    <a:pt x="135" y="2913"/>
                    <a:pt x="1" y="4705"/>
                  </a:cubicBezTo>
                  <a:lnTo>
                    <a:pt x="2196" y="4705"/>
                  </a:lnTo>
                  <a:cubicBezTo>
                    <a:pt x="2376" y="3540"/>
                    <a:pt x="2824" y="2465"/>
                    <a:pt x="3541" y="1569"/>
                  </a:cubicBezTo>
                  <a:lnTo>
                    <a:pt x="19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6" name="Google Shape;3306;p88"/>
          <p:cNvGrpSpPr/>
          <p:nvPr/>
        </p:nvGrpSpPr>
        <p:grpSpPr>
          <a:xfrm>
            <a:off x="1188975" y="3295758"/>
            <a:ext cx="422221" cy="421000"/>
            <a:chOff x="1188975" y="3295758"/>
            <a:chExt cx="422221" cy="421000"/>
          </a:xfrm>
        </p:grpSpPr>
        <p:sp>
          <p:nvSpPr>
            <p:cNvPr id="3307" name="Google Shape;3307;p88"/>
            <p:cNvSpPr/>
            <p:nvPr/>
          </p:nvSpPr>
          <p:spPr>
            <a:xfrm>
              <a:off x="1513828" y="3366327"/>
              <a:ext cx="75484" cy="70596"/>
            </a:xfrm>
            <a:custGeom>
              <a:rect b="b" l="l" r="r" t="t"/>
              <a:pathLst>
                <a:path extrusionOk="0" h="2600" w="2780">
                  <a:moveTo>
                    <a:pt x="1569" y="1"/>
                  </a:moveTo>
                  <a:lnTo>
                    <a:pt x="1" y="1569"/>
                  </a:lnTo>
                  <a:cubicBezTo>
                    <a:pt x="359" y="1883"/>
                    <a:pt x="583" y="2241"/>
                    <a:pt x="763" y="2600"/>
                  </a:cubicBezTo>
                  <a:lnTo>
                    <a:pt x="2779" y="1793"/>
                  </a:lnTo>
                  <a:cubicBezTo>
                    <a:pt x="2421" y="1121"/>
                    <a:pt x="2017" y="538"/>
                    <a:pt x="1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8"/>
            <p:cNvSpPr/>
            <p:nvPr/>
          </p:nvSpPr>
          <p:spPr>
            <a:xfrm>
              <a:off x="1190197" y="3519630"/>
              <a:ext cx="198349" cy="197127"/>
            </a:xfrm>
            <a:custGeom>
              <a:rect b="b" l="l" r="r" t="t"/>
              <a:pathLst>
                <a:path extrusionOk="0" h="7260" w="7305">
                  <a:moveTo>
                    <a:pt x="1" y="1"/>
                  </a:moveTo>
                  <a:cubicBezTo>
                    <a:pt x="225" y="3899"/>
                    <a:pt x="3361" y="7036"/>
                    <a:pt x="7305" y="7260"/>
                  </a:cubicBezTo>
                  <a:lnTo>
                    <a:pt x="7305" y="5109"/>
                  </a:lnTo>
                  <a:cubicBezTo>
                    <a:pt x="4526" y="4885"/>
                    <a:pt x="2420" y="2689"/>
                    <a:pt x="2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8"/>
            <p:cNvSpPr/>
            <p:nvPr/>
          </p:nvSpPr>
          <p:spPr>
            <a:xfrm>
              <a:off x="1412848" y="3621832"/>
              <a:ext cx="127780" cy="94925"/>
            </a:xfrm>
            <a:custGeom>
              <a:rect b="b" l="l" r="r" t="t"/>
              <a:pathLst>
                <a:path extrusionOk="0" h="3496" w="4706">
                  <a:moveTo>
                    <a:pt x="3137" y="1"/>
                  </a:moveTo>
                  <a:cubicBezTo>
                    <a:pt x="2286" y="762"/>
                    <a:pt x="1166" y="1210"/>
                    <a:pt x="1" y="1345"/>
                  </a:cubicBezTo>
                  <a:lnTo>
                    <a:pt x="1" y="3496"/>
                  </a:lnTo>
                  <a:cubicBezTo>
                    <a:pt x="1793" y="3406"/>
                    <a:pt x="3406" y="2689"/>
                    <a:pt x="4706" y="1569"/>
                  </a:cubicBezTo>
                  <a:lnTo>
                    <a:pt x="31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8"/>
            <p:cNvSpPr/>
            <p:nvPr/>
          </p:nvSpPr>
          <p:spPr>
            <a:xfrm>
              <a:off x="1188975" y="3295758"/>
              <a:ext cx="350430" cy="199571"/>
            </a:xfrm>
            <a:custGeom>
              <a:rect b="b" l="l" r="r" t="t"/>
              <a:pathLst>
                <a:path extrusionOk="0" h="7350" w="12906">
                  <a:moveTo>
                    <a:pt x="7753" y="1"/>
                  </a:moveTo>
                  <a:cubicBezTo>
                    <a:pt x="3630" y="1"/>
                    <a:pt x="270" y="3272"/>
                    <a:pt x="1" y="7349"/>
                  </a:cubicBezTo>
                  <a:lnTo>
                    <a:pt x="2152" y="7349"/>
                  </a:lnTo>
                  <a:cubicBezTo>
                    <a:pt x="2465" y="4437"/>
                    <a:pt x="4885" y="2196"/>
                    <a:pt x="7753" y="2196"/>
                  </a:cubicBezTo>
                  <a:cubicBezTo>
                    <a:pt x="9187" y="2196"/>
                    <a:pt x="10397" y="2689"/>
                    <a:pt x="11382" y="3541"/>
                  </a:cubicBezTo>
                  <a:lnTo>
                    <a:pt x="12906" y="1972"/>
                  </a:lnTo>
                  <a:cubicBezTo>
                    <a:pt x="11517" y="718"/>
                    <a:pt x="9724" y="1"/>
                    <a:pt x="7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8"/>
            <p:cNvSpPr/>
            <p:nvPr/>
          </p:nvSpPr>
          <p:spPr>
            <a:xfrm>
              <a:off x="1544266" y="3439340"/>
              <a:ext cx="65709" cy="55988"/>
            </a:xfrm>
            <a:custGeom>
              <a:rect b="b" l="l" r="r" t="t"/>
              <a:pathLst>
                <a:path extrusionOk="0" h="2062" w="2420">
                  <a:moveTo>
                    <a:pt x="2017" y="0"/>
                  </a:moveTo>
                  <a:lnTo>
                    <a:pt x="0" y="807"/>
                  </a:lnTo>
                  <a:cubicBezTo>
                    <a:pt x="135" y="1165"/>
                    <a:pt x="224" y="1613"/>
                    <a:pt x="224" y="2061"/>
                  </a:cubicBezTo>
                  <a:lnTo>
                    <a:pt x="2420" y="2061"/>
                  </a:lnTo>
                  <a:cubicBezTo>
                    <a:pt x="2375" y="1344"/>
                    <a:pt x="2241" y="583"/>
                    <a:pt x="20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8"/>
            <p:cNvSpPr/>
            <p:nvPr/>
          </p:nvSpPr>
          <p:spPr>
            <a:xfrm>
              <a:off x="1516272" y="3519630"/>
              <a:ext cx="94925" cy="127780"/>
            </a:xfrm>
            <a:custGeom>
              <a:rect b="b" l="l" r="r" t="t"/>
              <a:pathLst>
                <a:path extrusionOk="0" h="4706" w="3496">
                  <a:moveTo>
                    <a:pt x="1345" y="1"/>
                  </a:moveTo>
                  <a:cubicBezTo>
                    <a:pt x="1166" y="1166"/>
                    <a:pt x="717" y="2286"/>
                    <a:pt x="1" y="3137"/>
                  </a:cubicBezTo>
                  <a:lnTo>
                    <a:pt x="1569" y="4706"/>
                  </a:lnTo>
                  <a:cubicBezTo>
                    <a:pt x="2689" y="3406"/>
                    <a:pt x="3406" y="1793"/>
                    <a:pt x="3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8"/>
            <p:cNvSpPr/>
            <p:nvPr/>
          </p:nvSpPr>
          <p:spPr>
            <a:xfrm>
              <a:off x="1274153" y="3380935"/>
              <a:ext cx="251894" cy="253088"/>
            </a:xfrm>
            <a:custGeom>
              <a:rect b="b" l="l" r="r" t="t"/>
              <a:pathLst>
                <a:path extrusionOk="0" h="9321" w="9277">
                  <a:moveTo>
                    <a:pt x="3003" y="2151"/>
                  </a:moveTo>
                  <a:lnTo>
                    <a:pt x="3003" y="3047"/>
                  </a:lnTo>
                  <a:lnTo>
                    <a:pt x="2107" y="3047"/>
                  </a:lnTo>
                  <a:lnTo>
                    <a:pt x="2107" y="2151"/>
                  </a:lnTo>
                  <a:close/>
                  <a:moveTo>
                    <a:pt x="7215" y="2151"/>
                  </a:moveTo>
                  <a:lnTo>
                    <a:pt x="7215" y="3047"/>
                  </a:lnTo>
                  <a:lnTo>
                    <a:pt x="4123" y="3047"/>
                  </a:lnTo>
                  <a:lnTo>
                    <a:pt x="4123" y="2151"/>
                  </a:lnTo>
                  <a:close/>
                  <a:moveTo>
                    <a:pt x="3003" y="4212"/>
                  </a:moveTo>
                  <a:lnTo>
                    <a:pt x="3003" y="5109"/>
                  </a:lnTo>
                  <a:lnTo>
                    <a:pt x="2107" y="5109"/>
                  </a:lnTo>
                  <a:lnTo>
                    <a:pt x="2107" y="4212"/>
                  </a:lnTo>
                  <a:close/>
                  <a:moveTo>
                    <a:pt x="7215" y="4212"/>
                  </a:moveTo>
                  <a:lnTo>
                    <a:pt x="7215" y="5109"/>
                  </a:lnTo>
                  <a:lnTo>
                    <a:pt x="4123" y="5109"/>
                  </a:lnTo>
                  <a:lnTo>
                    <a:pt x="4123" y="4212"/>
                  </a:lnTo>
                  <a:close/>
                  <a:moveTo>
                    <a:pt x="3003" y="6229"/>
                  </a:moveTo>
                  <a:lnTo>
                    <a:pt x="3003" y="7125"/>
                  </a:lnTo>
                  <a:lnTo>
                    <a:pt x="2107" y="7125"/>
                  </a:lnTo>
                  <a:lnTo>
                    <a:pt x="2107" y="6229"/>
                  </a:lnTo>
                  <a:close/>
                  <a:moveTo>
                    <a:pt x="7215" y="6229"/>
                  </a:moveTo>
                  <a:lnTo>
                    <a:pt x="7215" y="7125"/>
                  </a:lnTo>
                  <a:lnTo>
                    <a:pt x="4123" y="7125"/>
                  </a:lnTo>
                  <a:lnTo>
                    <a:pt x="4123" y="6229"/>
                  </a:lnTo>
                  <a:close/>
                  <a:moveTo>
                    <a:pt x="4616" y="0"/>
                  </a:moveTo>
                  <a:cubicBezTo>
                    <a:pt x="2062" y="0"/>
                    <a:pt x="0" y="2062"/>
                    <a:pt x="0" y="4660"/>
                  </a:cubicBezTo>
                  <a:cubicBezTo>
                    <a:pt x="0" y="7215"/>
                    <a:pt x="2062" y="9321"/>
                    <a:pt x="4616" y="9321"/>
                  </a:cubicBezTo>
                  <a:cubicBezTo>
                    <a:pt x="7215" y="9321"/>
                    <a:pt x="9276" y="7215"/>
                    <a:pt x="9276" y="4660"/>
                  </a:cubicBezTo>
                  <a:cubicBezTo>
                    <a:pt x="9276" y="2062"/>
                    <a:pt x="7215" y="0"/>
                    <a:pt x="46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4" name="Google Shape;3314;p88"/>
          <p:cNvGrpSpPr/>
          <p:nvPr/>
        </p:nvGrpSpPr>
        <p:grpSpPr>
          <a:xfrm>
            <a:off x="1173173" y="3933298"/>
            <a:ext cx="423416" cy="419805"/>
            <a:chOff x="1173173" y="3933298"/>
            <a:chExt cx="423416" cy="419805"/>
          </a:xfrm>
        </p:grpSpPr>
        <p:sp>
          <p:nvSpPr>
            <p:cNvPr id="3315" name="Google Shape;3315;p88"/>
            <p:cNvSpPr/>
            <p:nvPr/>
          </p:nvSpPr>
          <p:spPr>
            <a:xfrm>
              <a:off x="1371495" y="3960071"/>
              <a:ext cx="225094" cy="30438"/>
            </a:xfrm>
            <a:custGeom>
              <a:rect b="b" l="l" r="r" t="t"/>
              <a:pathLst>
                <a:path extrusionOk="0" h="1121" w="8290">
                  <a:moveTo>
                    <a:pt x="0" y="1"/>
                  </a:moveTo>
                  <a:lnTo>
                    <a:pt x="762" y="1121"/>
                  </a:lnTo>
                  <a:lnTo>
                    <a:pt x="8290" y="1121"/>
                  </a:lnTo>
                  <a:lnTo>
                    <a:pt x="8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8"/>
            <p:cNvSpPr/>
            <p:nvPr/>
          </p:nvSpPr>
          <p:spPr>
            <a:xfrm>
              <a:off x="1313090" y="4157171"/>
              <a:ext cx="143582" cy="142388"/>
            </a:xfrm>
            <a:custGeom>
              <a:rect b="b" l="l" r="r" t="t"/>
              <a:pathLst>
                <a:path extrusionOk="0" h="5244" w="5288">
                  <a:moveTo>
                    <a:pt x="3092" y="1031"/>
                  </a:moveTo>
                  <a:lnTo>
                    <a:pt x="3092" y="4123"/>
                  </a:lnTo>
                  <a:lnTo>
                    <a:pt x="2196" y="4123"/>
                  </a:lnTo>
                  <a:lnTo>
                    <a:pt x="2196" y="1031"/>
                  </a:lnTo>
                  <a:close/>
                  <a:moveTo>
                    <a:pt x="2644" y="1"/>
                  </a:moveTo>
                  <a:cubicBezTo>
                    <a:pt x="1165" y="1"/>
                    <a:pt x="0" y="1166"/>
                    <a:pt x="0" y="2600"/>
                  </a:cubicBezTo>
                  <a:cubicBezTo>
                    <a:pt x="0" y="4078"/>
                    <a:pt x="1165" y="5243"/>
                    <a:pt x="2644" y="5243"/>
                  </a:cubicBezTo>
                  <a:cubicBezTo>
                    <a:pt x="4123" y="5243"/>
                    <a:pt x="5288" y="4078"/>
                    <a:pt x="5288" y="2600"/>
                  </a:cubicBezTo>
                  <a:cubicBezTo>
                    <a:pt x="5288" y="1166"/>
                    <a:pt x="4123" y="1"/>
                    <a:pt x="2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8"/>
            <p:cNvSpPr/>
            <p:nvPr/>
          </p:nvSpPr>
          <p:spPr>
            <a:xfrm>
              <a:off x="1258323" y="4099988"/>
              <a:ext cx="253116" cy="253116"/>
            </a:xfrm>
            <a:custGeom>
              <a:rect b="b" l="l" r="r" t="t"/>
              <a:pathLst>
                <a:path extrusionOk="0" h="9322" w="9322">
                  <a:moveTo>
                    <a:pt x="4661" y="1211"/>
                  </a:moveTo>
                  <a:cubicBezTo>
                    <a:pt x="6633" y="1211"/>
                    <a:pt x="8201" y="2779"/>
                    <a:pt x="8201" y="4706"/>
                  </a:cubicBezTo>
                  <a:cubicBezTo>
                    <a:pt x="8201" y="6632"/>
                    <a:pt x="6633" y="8246"/>
                    <a:pt x="4661" y="8246"/>
                  </a:cubicBezTo>
                  <a:cubicBezTo>
                    <a:pt x="2690" y="8246"/>
                    <a:pt x="1121" y="6677"/>
                    <a:pt x="1121" y="4706"/>
                  </a:cubicBezTo>
                  <a:cubicBezTo>
                    <a:pt x="1121" y="2779"/>
                    <a:pt x="2690" y="1211"/>
                    <a:pt x="4661" y="1211"/>
                  </a:cubicBezTo>
                  <a:close/>
                  <a:moveTo>
                    <a:pt x="4661" y="1"/>
                  </a:moveTo>
                  <a:cubicBezTo>
                    <a:pt x="2062" y="1"/>
                    <a:pt x="1" y="2062"/>
                    <a:pt x="1" y="4661"/>
                  </a:cubicBezTo>
                  <a:cubicBezTo>
                    <a:pt x="1" y="7260"/>
                    <a:pt x="2062" y="9321"/>
                    <a:pt x="4661" y="9321"/>
                  </a:cubicBezTo>
                  <a:cubicBezTo>
                    <a:pt x="7260" y="9321"/>
                    <a:pt x="9321" y="7260"/>
                    <a:pt x="9321" y="4661"/>
                  </a:cubicBezTo>
                  <a:cubicBezTo>
                    <a:pt x="9321" y="2152"/>
                    <a:pt x="7260" y="1"/>
                    <a:pt x="4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8"/>
            <p:cNvSpPr/>
            <p:nvPr/>
          </p:nvSpPr>
          <p:spPr>
            <a:xfrm>
              <a:off x="1173173" y="3933298"/>
              <a:ext cx="419778" cy="366260"/>
            </a:xfrm>
            <a:custGeom>
              <a:rect b="b" l="l" r="r" t="t"/>
              <a:pathLst>
                <a:path extrusionOk="0" h="13489" w="15460">
                  <a:moveTo>
                    <a:pt x="0" y="1"/>
                  </a:moveTo>
                  <a:lnTo>
                    <a:pt x="0" y="13488"/>
                  </a:lnTo>
                  <a:lnTo>
                    <a:pt x="2868" y="13488"/>
                  </a:lnTo>
                  <a:cubicBezTo>
                    <a:pt x="2465" y="12682"/>
                    <a:pt x="2196" y="11830"/>
                    <a:pt x="2196" y="10845"/>
                  </a:cubicBezTo>
                  <a:cubicBezTo>
                    <a:pt x="2196" y="7798"/>
                    <a:pt x="4705" y="5333"/>
                    <a:pt x="7752" y="5333"/>
                  </a:cubicBezTo>
                  <a:cubicBezTo>
                    <a:pt x="10755" y="5333"/>
                    <a:pt x="13309" y="7842"/>
                    <a:pt x="13309" y="10845"/>
                  </a:cubicBezTo>
                  <a:cubicBezTo>
                    <a:pt x="13309" y="11830"/>
                    <a:pt x="13085" y="12727"/>
                    <a:pt x="12637" y="13488"/>
                  </a:cubicBezTo>
                  <a:lnTo>
                    <a:pt x="15460" y="13488"/>
                  </a:lnTo>
                  <a:lnTo>
                    <a:pt x="15460" y="3093"/>
                  </a:lnTo>
                  <a:lnTo>
                    <a:pt x="7528" y="3093"/>
                  </a:lnTo>
                  <a:lnTo>
                    <a:pt x="55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9" name="Google Shape;3319;p88"/>
          <p:cNvGrpSpPr/>
          <p:nvPr/>
        </p:nvGrpSpPr>
        <p:grpSpPr>
          <a:xfrm>
            <a:off x="1882505" y="3938186"/>
            <a:ext cx="422221" cy="419778"/>
            <a:chOff x="1882505" y="3938186"/>
            <a:chExt cx="422221" cy="419778"/>
          </a:xfrm>
        </p:grpSpPr>
        <p:sp>
          <p:nvSpPr>
            <p:cNvPr id="3320" name="Google Shape;3320;p88"/>
            <p:cNvSpPr/>
            <p:nvPr/>
          </p:nvSpPr>
          <p:spPr>
            <a:xfrm>
              <a:off x="1882505" y="4132842"/>
              <a:ext cx="86399" cy="225121"/>
            </a:xfrm>
            <a:custGeom>
              <a:rect b="b" l="l" r="r" t="t"/>
              <a:pathLst>
                <a:path extrusionOk="0" h="8291" w="3182">
                  <a:moveTo>
                    <a:pt x="2061" y="1031"/>
                  </a:moveTo>
                  <a:lnTo>
                    <a:pt x="2061" y="3092"/>
                  </a:lnTo>
                  <a:lnTo>
                    <a:pt x="1165" y="3092"/>
                  </a:lnTo>
                  <a:lnTo>
                    <a:pt x="1165" y="1031"/>
                  </a:lnTo>
                  <a:close/>
                  <a:moveTo>
                    <a:pt x="2061" y="4123"/>
                  </a:moveTo>
                  <a:lnTo>
                    <a:pt x="2061" y="6184"/>
                  </a:lnTo>
                  <a:lnTo>
                    <a:pt x="1165" y="6184"/>
                  </a:lnTo>
                  <a:lnTo>
                    <a:pt x="1165" y="4123"/>
                  </a:lnTo>
                  <a:close/>
                  <a:moveTo>
                    <a:pt x="0" y="1"/>
                  </a:moveTo>
                  <a:lnTo>
                    <a:pt x="0" y="8290"/>
                  </a:lnTo>
                  <a:lnTo>
                    <a:pt x="3182" y="8290"/>
                  </a:lnTo>
                  <a:lnTo>
                    <a:pt x="3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8"/>
            <p:cNvSpPr/>
            <p:nvPr/>
          </p:nvSpPr>
          <p:spPr>
            <a:xfrm>
              <a:off x="1882505" y="4075659"/>
              <a:ext cx="86399" cy="30438"/>
            </a:xfrm>
            <a:custGeom>
              <a:rect b="b" l="l" r="r" t="t"/>
              <a:pathLst>
                <a:path extrusionOk="0" h="1121" w="3182">
                  <a:moveTo>
                    <a:pt x="0" y="0"/>
                  </a:moveTo>
                  <a:lnTo>
                    <a:pt x="0" y="1121"/>
                  </a:lnTo>
                  <a:lnTo>
                    <a:pt x="3182" y="1121"/>
                  </a:lnTo>
                  <a:lnTo>
                    <a:pt x="31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8"/>
            <p:cNvSpPr/>
            <p:nvPr/>
          </p:nvSpPr>
          <p:spPr>
            <a:xfrm>
              <a:off x="2218300" y="4132842"/>
              <a:ext cx="86426" cy="225121"/>
            </a:xfrm>
            <a:custGeom>
              <a:rect b="b" l="l" r="r" t="t"/>
              <a:pathLst>
                <a:path extrusionOk="0" h="8291" w="3183">
                  <a:moveTo>
                    <a:pt x="2017" y="1031"/>
                  </a:moveTo>
                  <a:lnTo>
                    <a:pt x="2017" y="3092"/>
                  </a:lnTo>
                  <a:lnTo>
                    <a:pt x="1121" y="3092"/>
                  </a:lnTo>
                  <a:lnTo>
                    <a:pt x="1121" y="1031"/>
                  </a:lnTo>
                  <a:close/>
                  <a:moveTo>
                    <a:pt x="2017" y="4123"/>
                  </a:moveTo>
                  <a:lnTo>
                    <a:pt x="2017" y="6184"/>
                  </a:lnTo>
                  <a:lnTo>
                    <a:pt x="1121" y="6184"/>
                  </a:lnTo>
                  <a:lnTo>
                    <a:pt x="1121" y="4123"/>
                  </a:lnTo>
                  <a:close/>
                  <a:moveTo>
                    <a:pt x="1" y="1"/>
                  </a:moveTo>
                  <a:lnTo>
                    <a:pt x="1" y="8290"/>
                  </a:lnTo>
                  <a:lnTo>
                    <a:pt x="3182" y="8290"/>
                  </a:lnTo>
                  <a:lnTo>
                    <a:pt x="3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8"/>
            <p:cNvSpPr/>
            <p:nvPr/>
          </p:nvSpPr>
          <p:spPr>
            <a:xfrm>
              <a:off x="2218300" y="4075659"/>
              <a:ext cx="86426" cy="30438"/>
            </a:xfrm>
            <a:custGeom>
              <a:rect b="b" l="l" r="r" t="t"/>
              <a:pathLst>
                <a:path extrusionOk="0" h="1121" w="3183">
                  <a:moveTo>
                    <a:pt x="1" y="0"/>
                  </a:moveTo>
                  <a:lnTo>
                    <a:pt x="1" y="1121"/>
                  </a:lnTo>
                  <a:lnTo>
                    <a:pt x="3182" y="1121"/>
                  </a:lnTo>
                  <a:lnTo>
                    <a:pt x="31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8"/>
            <p:cNvSpPr/>
            <p:nvPr/>
          </p:nvSpPr>
          <p:spPr>
            <a:xfrm>
              <a:off x="1994427" y="3938186"/>
              <a:ext cx="199571" cy="419778"/>
            </a:xfrm>
            <a:custGeom>
              <a:rect b="b" l="l" r="r" t="t"/>
              <a:pathLst>
                <a:path extrusionOk="0" h="15460" w="7350">
                  <a:moveTo>
                    <a:pt x="2017" y="3047"/>
                  </a:moveTo>
                  <a:lnTo>
                    <a:pt x="2017" y="5153"/>
                  </a:lnTo>
                  <a:lnTo>
                    <a:pt x="1121" y="5153"/>
                  </a:lnTo>
                  <a:lnTo>
                    <a:pt x="1121" y="3047"/>
                  </a:lnTo>
                  <a:close/>
                  <a:moveTo>
                    <a:pt x="6184" y="3137"/>
                  </a:moveTo>
                  <a:lnTo>
                    <a:pt x="6184" y="5198"/>
                  </a:lnTo>
                  <a:lnTo>
                    <a:pt x="5288" y="5198"/>
                  </a:lnTo>
                  <a:lnTo>
                    <a:pt x="5288" y="3137"/>
                  </a:lnTo>
                  <a:close/>
                  <a:moveTo>
                    <a:pt x="2017" y="6139"/>
                  </a:moveTo>
                  <a:lnTo>
                    <a:pt x="2017" y="8200"/>
                  </a:lnTo>
                  <a:lnTo>
                    <a:pt x="1121" y="8200"/>
                  </a:lnTo>
                  <a:lnTo>
                    <a:pt x="1121" y="6139"/>
                  </a:lnTo>
                  <a:close/>
                  <a:moveTo>
                    <a:pt x="6184" y="6184"/>
                  </a:moveTo>
                  <a:lnTo>
                    <a:pt x="6184" y="8290"/>
                  </a:lnTo>
                  <a:lnTo>
                    <a:pt x="5288" y="8290"/>
                  </a:lnTo>
                  <a:lnTo>
                    <a:pt x="5288" y="6184"/>
                  </a:lnTo>
                  <a:close/>
                  <a:moveTo>
                    <a:pt x="3675" y="0"/>
                  </a:moveTo>
                  <a:lnTo>
                    <a:pt x="1" y="1613"/>
                  </a:lnTo>
                  <a:lnTo>
                    <a:pt x="1" y="15459"/>
                  </a:lnTo>
                  <a:lnTo>
                    <a:pt x="1121" y="15459"/>
                  </a:lnTo>
                  <a:lnTo>
                    <a:pt x="1121" y="9276"/>
                  </a:lnTo>
                  <a:lnTo>
                    <a:pt x="6229" y="9276"/>
                  </a:lnTo>
                  <a:lnTo>
                    <a:pt x="6229" y="15459"/>
                  </a:lnTo>
                  <a:lnTo>
                    <a:pt x="7349" y="15459"/>
                  </a:lnTo>
                  <a:lnTo>
                    <a:pt x="7349" y="1613"/>
                  </a:lnTo>
                  <a:lnTo>
                    <a:pt x="3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8"/>
            <p:cNvSpPr/>
            <p:nvPr/>
          </p:nvSpPr>
          <p:spPr>
            <a:xfrm>
              <a:off x="2106377" y="4215576"/>
              <a:ext cx="31660" cy="87621"/>
            </a:xfrm>
            <a:custGeom>
              <a:rect b="b" l="l" r="r" t="t"/>
              <a:pathLst>
                <a:path extrusionOk="0" h="3227" w="1166">
                  <a:moveTo>
                    <a:pt x="0" y="1"/>
                  </a:moveTo>
                  <a:lnTo>
                    <a:pt x="0" y="3227"/>
                  </a:lnTo>
                  <a:lnTo>
                    <a:pt x="1165" y="3227"/>
                  </a:lnTo>
                  <a:lnTo>
                    <a:pt x="11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8"/>
            <p:cNvSpPr/>
            <p:nvPr/>
          </p:nvSpPr>
          <p:spPr>
            <a:xfrm>
              <a:off x="2049194" y="4215576"/>
              <a:ext cx="31660" cy="87621"/>
            </a:xfrm>
            <a:custGeom>
              <a:rect b="b" l="l" r="r" t="t"/>
              <a:pathLst>
                <a:path extrusionOk="0" h="3227" w="1166">
                  <a:moveTo>
                    <a:pt x="0" y="1"/>
                  </a:moveTo>
                  <a:lnTo>
                    <a:pt x="0" y="3227"/>
                  </a:lnTo>
                  <a:lnTo>
                    <a:pt x="1165" y="3227"/>
                  </a:lnTo>
                  <a:lnTo>
                    <a:pt x="11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8"/>
            <p:cNvSpPr/>
            <p:nvPr/>
          </p:nvSpPr>
          <p:spPr>
            <a:xfrm>
              <a:off x="2049194" y="4327526"/>
              <a:ext cx="88843" cy="30438"/>
            </a:xfrm>
            <a:custGeom>
              <a:rect b="b" l="l" r="r" t="t"/>
              <a:pathLst>
                <a:path extrusionOk="0" h="1121" w="3272">
                  <a:moveTo>
                    <a:pt x="0" y="0"/>
                  </a:moveTo>
                  <a:lnTo>
                    <a:pt x="0" y="1120"/>
                  </a:lnTo>
                  <a:lnTo>
                    <a:pt x="3271" y="1120"/>
                  </a:lnTo>
                  <a:lnTo>
                    <a:pt x="32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8" name="Google Shape;3328;p88"/>
          <p:cNvGrpSpPr/>
          <p:nvPr/>
        </p:nvGrpSpPr>
        <p:grpSpPr>
          <a:xfrm>
            <a:off x="2551678" y="3939381"/>
            <a:ext cx="421000" cy="421000"/>
            <a:chOff x="2551678" y="3939381"/>
            <a:chExt cx="421000" cy="421000"/>
          </a:xfrm>
        </p:grpSpPr>
        <p:sp>
          <p:nvSpPr>
            <p:cNvPr id="3329" name="Google Shape;3329;p88"/>
            <p:cNvSpPr/>
            <p:nvPr/>
          </p:nvSpPr>
          <p:spPr>
            <a:xfrm>
              <a:off x="2551678" y="3939381"/>
              <a:ext cx="369899" cy="421000"/>
            </a:xfrm>
            <a:custGeom>
              <a:rect b="b" l="l" r="r" t="t"/>
              <a:pathLst>
                <a:path extrusionOk="0" h="15505" w="13623">
                  <a:moveTo>
                    <a:pt x="12413" y="1121"/>
                  </a:moveTo>
                  <a:lnTo>
                    <a:pt x="12413" y="2017"/>
                  </a:lnTo>
                  <a:lnTo>
                    <a:pt x="1121" y="2017"/>
                  </a:lnTo>
                  <a:lnTo>
                    <a:pt x="1121" y="1121"/>
                  </a:lnTo>
                  <a:close/>
                  <a:moveTo>
                    <a:pt x="12323" y="3182"/>
                  </a:moveTo>
                  <a:lnTo>
                    <a:pt x="12323" y="10307"/>
                  </a:lnTo>
                  <a:lnTo>
                    <a:pt x="1121" y="10307"/>
                  </a:lnTo>
                  <a:lnTo>
                    <a:pt x="1121" y="3182"/>
                  </a:lnTo>
                  <a:close/>
                  <a:moveTo>
                    <a:pt x="6229" y="11427"/>
                  </a:moveTo>
                  <a:lnTo>
                    <a:pt x="6229" y="12323"/>
                  </a:lnTo>
                  <a:lnTo>
                    <a:pt x="1076" y="12323"/>
                  </a:lnTo>
                  <a:lnTo>
                    <a:pt x="1076" y="11427"/>
                  </a:lnTo>
                  <a:close/>
                  <a:moveTo>
                    <a:pt x="12413" y="11427"/>
                  </a:moveTo>
                  <a:lnTo>
                    <a:pt x="12413" y="12323"/>
                  </a:lnTo>
                  <a:lnTo>
                    <a:pt x="7260" y="12323"/>
                  </a:lnTo>
                  <a:lnTo>
                    <a:pt x="7260" y="11427"/>
                  </a:lnTo>
                  <a:close/>
                  <a:moveTo>
                    <a:pt x="12413" y="13488"/>
                  </a:moveTo>
                  <a:lnTo>
                    <a:pt x="12413" y="14385"/>
                  </a:lnTo>
                  <a:lnTo>
                    <a:pt x="1121" y="14385"/>
                  </a:lnTo>
                  <a:lnTo>
                    <a:pt x="1121" y="13488"/>
                  </a:lnTo>
                  <a:close/>
                  <a:moveTo>
                    <a:pt x="0" y="1"/>
                  </a:moveTo>
                  <a:lnTo>
                    <a:pt x="0" y="14967"/>
                  </a:lnTo>
                  <a:cubicBezTo>
                    <a:pt x="0" y="15281"/>
                    <a:pt x="269" y="15505"/>
                    <a:pt x="538" y="15505"/>
                  </a:cubicBezTo>
                  <a:lnTo>
                    <a:pt x="13622" y="15505"/>
                  </a:lnTo>
                  <a:cubicBezTo>
                    <a:pt x="13533" y="15326"/>
                    <a:pt x="13488" y="15102"/>
                    <a:pt x="13488" y="14967"/>
                  </a:cubicBezTo>
                  <a:lnTo>
                    <a:pt x="134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8"/>
            <p:cNvSpPr/>
            <p:nvPr/>
          </p:nvSpPr>
          <p:spPr>
            <a:xfrm>
              <a:off x="2607639" y="4050108"/>
              <a:ext cx="237286" cy="144804"/>
            </a:xfrm>
            <a:custGeom>
              <a:rect b="b" l="l" r="r" t="t"/>
              <a:pathLst>
                <a:path extrusionOk="0" h="5333" w="8739">
                  <a:moveTo>
                    <a:pt x="1" y="0"/>
                  </a:moveTo>
                  <a:lnTo>
                    <a:pt x="1" y="5333"/>
                  </a:lnTo>
                  <a:lnTo>
                    <a:pt x="1390" y="5333"/>
                  </a:lnTo>
                  <a:lnTo>
                    <a:pt x="4706" y="2017"/>
                  </a:lnTo>
                  <a:lnTo>
                    <a:pt x="5736" y="3048"/>
                  </a:lnTo>
                  <a:lnTo>
                    <a:pt x="87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8"/>
            <p:cNvSpPr/>
            <p:nvPr/>
          </p:nvSpPr>
          <p:spPr>
            <a:xfrm>
              <a:off x="2679431" y="4068355"/>
              <a:ext cx="182519" cy="126558"/>
            </a:xfrm>
            <a:custGeom>
              <a:rect b="b" l="l" r="r" t="t"/>
              <a:pathLst>
                <a:path extrusionOk="0" h="4661" w="6722">
                  <a:moveTo>
                    <a:pt x="6722" y="1"/>
                  </a:moveTo>
                  <a:lnTo>
                    <a:pt x="3003" y="3720"/>
                  </a:lnTo>
                  <a:lnTo>
                    <a:pt x="2017" y="2644"/>
                  </a:lnTo>
                  <a:lnTo>
                    <a:pt x="0" y="4661"/>
                  </a:lnTo>
                  <a:lnTo>
                    <a:pt x="6722" y="4661"/>
                  </a:lnTo>
                  <a:lnTo>
                    <a:pt x="67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8"/>
            <p:cNvSpPr/>
            <p:nvPr/>
          </p:nvSpPr>
          <p:spPr>
            <a:xfrm>
              <a:off x="2942240" y="3994147"/>
              <a:ext cx="30438" cy="366233"/>
            </a:xfrm>
            <a:custGeom>
              <a:rect b="b" l="l" r="r" t="t"/>
              <a:pathLst>
                <a:path extrusionOk="0" h="13488" w="1121">
                  <a:moveTo>
                    <a:pt x="0" y="0"/>
                  </a:moveTo>
                  <a:lnTo>
                    <a:pt x="0" y="12950"/>
                  </a:lnTo>
                  <a:cubicBezTo>
                    <a:pt x="0" y="13264"/>
                    <a:pt x="269" y="13488"/>
                    <a:pt x="538" y="13488"/>
                  </a:cubicBezTo>
                  <a:cubicBezTo>
                    <a:pt x="852" y="13488"/>
                    <a:pt x="1120" y="13219"/>
                    <a:pt x="1120" y="12950"/>
                  </a:cubicBezTo>
                  <a:lnTo>
                    <a:pt x="11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3" name="Google Shape;3333;p88"/>
          <p:cNvGrpSpPr/>
          <p:nvPr/>
        </p:nvGrpSpPr>
        <p:grpSpPr>
          <a:xfrm>
            <a:off x="3246402" y="3925994"/>
            <a:ext cx="365038" cy="421000"/>
            <a:chOff x="3246402" y="3925994"/>
            <a:chExt cx="365038" cy="421000"/>
          </a:xfrm>
        </p:grpSpPr>
        <p:sp>
          <p:nvSpPr>
            <p:cNvPr id="3334" name="Google Shape;3334;p88"/>
            <p:cNvSpPr/>
            <p:nvPr/>
          </p:nvSpPr>
          <p:spPr>
            <a:xfrm>
              <a:off x="3246402" y="3925994"/>
              <a:ext cx="365038" cy="419805"/>
            </a:xfrm>
            <a:custGeom>
              <a:rect b="b" l="l" r="r" t="t"/>
              <a:pathLst>
                <a:path extrusionOk="0" h="15461" w="13444">
                  <a:moveTo>
                    <a:pt x="1569" y="1"/>
                  </a:moveTo>
                  <a:cubicBezTo>
                    <a:pt x="673" y="1"/>
                    <a:pt x="1" y="718"/>
                    <a:pt x="1" y="1569"/>
                  </a:cubicBezTo>
                  <a:lnTo>
                    <a:pt x="1" y="13892"/>
                  </a:lnTo>
                  <a:cubicBezTo>
                    <a:pt x="1" y="14788"/>
                    <a:pt x="718" y="15460"/>
                    <a:pt x="1569" y="15460"/>
                  </a:cubicBezTo>
                  <a:lnTo>
                    <a:pt x="4213" y="15460"/>
                  </a:lnTo>
                  <a:lnTo>
                    <a:pt x="4213" y="14340"/>
                  </a:lnTo>
                  <a:lnTo>
                    <a:pt x="1121" y="14340"/>
                  </a:lnTo>
                  <a:lnTo>
                    <a:pt x="1121" y="1032"/>
                  </a:lnTo>
                  <a:lnTo>
                    <a:pt x="12323" y="1032"/>
                  </a:lnTo>
                  <a:lnTo>
                    <a:pt x="12323" y="14340"/>
                  </a:lnTo>
                  <a:lnTo>
                    <a:pt x="9231" y="14340"/>
                  </a:lnTo>
                  <a:lnTo>
                    <a:pt x="9231" y="15460"/>
                  </a:lnTo>
                  <a:lnTo>
                    <a:pt x="11875" y="15460"/>
                  </a:lnTo>
                  <a:cubicBezTo>
                    <a:pt x="12771" y="15460"/>
                    <a:pt x="13443" y="14698"/>
                    <a:pt x="13443" y="13892"/>
                  </a:cubicBezTo>
                  <a:lnTo>
                    <a:pt x="13443" y="1569"/>
                  </a:lnTo>
                  <a:cubicBezTo>
                    <a:pt x="13443" y="718"/>
                    <a:pt x="12727" y="1"/>
                    <a:pt x="11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8"/>
            <p:cNvSpPr/>
            <p:nvPr/>
          </p:nvSpPr>
          <p:spPr>
            <a:xfrm>
              <a:off x="3357130" y="4036722"/>
              <a:ext cx="143582" cy="142388"/>
            </a:xfrm>
            <a:custGeom>
              <a:rect b="b" l="l" r="r" t="t"/>
              <a:pathLst>
                <a:path extrusionOk="0" h="5244" w="5288">
                  <a:moveTo>
                    <a:pt x="3092" y="1076"/>
                  </a:moveTo>
                  <a:lnTo>
                    <a:pt x="3092" y="4123"/>
                  </a:lnTo>
                  <a:lnTo>
                    <a:pt x="2196" y="4123"/>
                  </a:lnTo>
                  <a:lnTo>
                    <a:pt x="2196" y="1076"/>
                  </a:lnTo>
                  <a:close/>
                  <a:moveTo>
                    <a:pt x="2644" y="1"/>
                  </a:moveTo>
                  <a:cubicBezTo>
                    <a:pt x="1210" y="1"/>
                    <a:pt x="0" y="1166"/>
                    <a:pt x="0" y="2644"/>
                  </a:cubicBezTo>
                  <a:cubicBezTo>
                    <a:pt x="0" y="4078"/>
                    <a:pt x="1210" y="5243"/>
                    <a:pt x="2644" y="5243"/>
                  </a:cubicBezTo>
                  <a:cubicBezTo>
                    <a:pt x="4123" y="5243"/>
                    <a:pt x="5288" y="4078"/>
                    <a:pt x="5288" y="2644"/>
                  </a:cubicBezTo>
                  <a:cubicBezTo>
                    <a:pt x="5243" y="1166"/>
                    <a:pt x="4033" y="1"/>
                    <a:pt x="2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8"/>
            <p:cNvSpPr/>
            <p:nvPr/>
          </p:nvSpPr>
          <p:spPr>
            <a:xfrm>
              <a:off x="3385097" y="4316556"/>
              <a:ext cx="86426" cy="30438"/>
            </a:xfrm>
            <a:custGeom>
              <a:rect b="b" l="l" r="r" t="t"/>
              <a:pathLst>
                <a:path extrusionOk="0" h="1121" w="3183">
                  <a:moveTo>
                    <a:pt x="1" y="1"/>
                  </a:moveTo>
                  <a:lnTo>
                    <a:pt x="1" y="1121"/>
                  </a:lnTo>
                  <a:lnTo>
                    <a:pt x="3182" y="1121"/>
                  </a:lnTo>
                  <a:lnTo>
                    <a:pt x="3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8"/>
            <p:cNvSpPr/>
            <p:nvPr/>
          </p:nvSpPr>
          <p:spPr>
            <a:xfrm>
              <a:off x="3301168" y="3981983"/>
              <a:ext cx="254310" cy="310272"/>
            </a:xfrm>
            <a:custGeom>
              <a:rect b="b" l="l" r="r" t="t"/>
              <a:pathLst>
                <a:path extrusionOk="0" h="11427" w="9366">
                  <a:moveTo>
                    <a:pt x="4705" y="1120"/>
                  </a:moveTo>
                  <a:cubicBezTo>
                    <a:pt x="6677" y="1120"/>
                    <a:pt x="8245" y="2689"/>
                    <a:pt x="8245" y="4660"/>
                  </a:cubicBezTo>
                  <a:cubicBezTo>
                    <a:pt x="8200" y="6587"/>
                    <a:pt x="6632" y="8155"/>
                    <a:pt x="4705" y="8155"/>
                  </a:cubicBezTo>
                  <a:cubicBezTo>
                    <a:pt x="2733" y="8155"/>
                    <a:pt x="1165" y="6587"/>
                    <a:pt x="1165" y="4660"/>
                  </a:cubicBezTo>
                  <a:cubicBezTo>
                    <a:pt x="1165" y="2689"/>
                    <a:pt x="2733" y="1120"/>
                    <a:pt x="4705" y="1120"/>
                  </a:cubicBezTo>
                  <a:close/>
                  <a:moveTo>
                    <a:pt x="3092" y="9410"/>
                  </a:moveTo>
                  <a:lnTo>
                    <a:pt x="3092" y="10306"/>
                  </a:lnTo>
                  <a:lnTo>
                    <a:pt x="2196" y="10306"/>
                  </a:lnTo>
                  <a:lnTo>
                    <a:pt x="2196" y="9410"/>
                  </a:lnTo>
                  <a:close/>
                  <a:moveTo>
                    <a:pt x="5153" y="9410"/>
                  </a:moveTo>
                  <a:lnTo>
                    <a:pt x="5153" y="10306"/>
                  </a:lnTo>
                  <a:lnTo>
                    <a:pt x="4257" y="10306"/>
                  </a:lnTo>
                  <a:lnTo>
                    <a:pt x="4257" y="9410"/>
                  </a:lnTo>
                  <a:close/>
                  <a:moveTo>
                    <a:pt x="7170" y="9410"/>
                  </a:moveTo>
                  <a:lnTo>
                    <a:pt x="7170" y="10306"/>
                  </a:lnTo>
                  <a:lnTo>
                    <a:pt x="6273" y="10306"/>
                  </a:lnTo>
                  <a:lnTo>
                    <a:pt x="6273" y="9410"/>
                  </a:lnTo>
                  <a:close/>
                  <a:moveTo>
                    <a:pt x="0" y="0"/>
                  </a:moveTo>
                  <a:lnTo>
                    <a:pt x="0" y="11427"/>
                  </a:lnTo>
                  <a:lnTo>
                    <a:pt x="9365" y="11427"/>
                  </a:lnTo>
                  <a:lnTo>
                    <a:pt x="9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88"/>
          <p:cNvGrpSpPr/>
          <p:nvPr/>
        </p:nvGrpSpPr>
        <p:grpSpPr>
          <a:xfrm>
            <a:off x="3909493" y="3289676"/>
            <a:ext cx="421000" cy="421000"/>
            <a:chOff x="3909493" y="3289676"/>
            <a:chExt cx="421000" cy="421000"/>
          </a:xfrm>
        </p:grpSpPr>
        <p:sp>
          <p:nvSpPr>
            <p:cNvPr id="3339" name="Google Shape;3339;p88"/>
            <p:cNvSpPr/>
            <p:nvPr/>
          </p:nvSpPr>
          <p:spPr>
            <a:xfrm>
              <a:off x="3964260" y="3344415"/>
              <a:ext cx="119254" cy="115615"/>
            </a:xfrm>
            <a:custGeom>
              <a:rect b="b" l="l" r="r" t="t"/>
              <a:pathLst>
                <a:path extrusionOk="0" h="4258" w="4392">
                  <a:moveTo>
                    <a:pt x="2061" y="1704"/>
                  </a:moveTo>
                  <a:lnTo>
                    <a:pt x="2061" y="2600"/>
                  </a:lnTo>
                  <a:lnTo>
                    <a:pt x="1165" y="2600"/>
                  </a:lnTo>
                  <a:lnTo>
                    <a:pt x="1165" y="1704"/>
                  </a:lnTo>
                  <a:close/>
                  <a:moveTo>
                    <a:pt x="941" y="1"/>
                  </a:moveTo>
                  <a:cubicBezTo>
                    <a:pt x="807" y="449"/>
                    <a:pt x="448" y="808"/>
                    <a:pt x="0" y="942"/>
                  </a:cubicBezTo>
                  <a:lnTo>
                    <a:pt x="0" y="3317"/>
                  </a:lnTo>
                  <a:cubicBezTo>
                    <a:pt x="448" y="3496"/>
                    <a:pt x="807" y="3810"/>
                    <a:pt x="941" y="4258"/>
                  </a:cubicBezTo>
                  <a:lnTo>
                    <a:pt x="2689" y="4258"/>
                  </a:lnTo>
                  <a:cubicBezTo>
                    <a:pt x="2868" y="3317"/>
                    <a:pt x="3406" y="2510"/>
                    <a:pt x="4212" y="2062"/>
                  </a:cubicBezTo>
                  <a:lnTo>
                    <a:pt x="4212" y="584"/>
                  </a:lnTo>
                  <a:lnTo>
                    <a:pt x="4257" y="584"/>
                  </a:lnTo>
                  <a:cubicBezTo>
                    <a:pt x="4257" y="359"/>
                    <a:pt x="4302" y="180"/>
                    <a:pt x="4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8"/>
            <p:cNvSpPr/>
            <p:nvPr/>
          </p:nvSpPr>
          <p:spPr>
            <a:xfrm>
              <a:off x="3909493" y="3597503"/>
              <a:ext cx="231204" cy="30438"/>
            </a:xfrm>
            <a:custGeom>
              <a:rect b="b" l="l" r="r" t="t"/>
              <a:pathLst>
                <a:path extrusionOk="0" h="1121" w="8515">
                  <a:moveTo>
                    <a:pt x="1" y="0"/>
                  </a:moveTo>
                  <a:lnTo>
                    <a:pt x="1" y="1121"/>
                  </a:lnTo>
                  <a:lnTo>
                    <a:pt x="8335" y="1121"/>
                  </a:lnTo>
                  <a:lnTo>
                    <a:pt x="8335" y="1031"/>
                  </a:lnTo>
                  <a:cubicBezTo>
                    <a:pt x="8335" y="673"/>
                    <a:pt x="8425" y="314"/>
                    <a:pt x="8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8"/>
            <p:cNvSpPr/>
            <p:nvPr/>
          </p:nvSpPr>
          <p:spPr>
            <a:xfrm>
              <a:off x="4157694" y="3344415"/>
              <a:ext cx="116837" cy="115615"/>
            </a:xfrm>
            <a:custGeom>
              <a:rect b="b" l="l" r="r" t="t"/>
              <a:pathLst>
                <a:path extrusionOk="0" h="4258" w="4303">
                  <a:moveTo>
                    <a:pt x="3182" y="1704"/>
                  </a:moveTo>
                  <a:lnTo>
                    <a:pt x="3182" y="2600"/>
                  </a:lnTo>
                  <a:lnTo>
                    <a:pt x="2286" y="2600"/>
                  </a:lnTo>
                  <a:lnTo>
                    <a:pt x="2286" y="1704"/>
                  </a:lnTo>
                  <a:close/>
                  <a:moveTo>
                    <a:pt x="1" y="1"/>
                  </a:moveTo>
                  <a:cubicBezTo>
                    <a:pt x="46" y="180"/>
                    <a:pt x="91" y="404"/>
                    <a:pt x="91" y="584"/>
                  </a:cubicBezTo>
                  <a:lnTo>
                    <a:pt x="91" y="2062"/>
                  </a:lnTo>
                  <a:cubicBezTo>
                    <a:pt x="942" y="2510"/>
                    <a:pt x="1524" y="3362"/>
                    <a:pt x="1614" y="4258"/>
                  </a:cubicBezTo>
                  <a:lnTo>
                    <a:pt x="3362" y="4258"/>
                  </a:lnTo>
                  <a:cubicBezTo>
                    <a:pt x="3496" y="3810"/>
                    <a:pt x="3855" y="3496"/>
                    <a:pt x="4303" y="3317"/>
                  </a:cubicBezTo>
                  <a:lnTo>
                    <a:pt x="4303" y="942"/>
                  </a:lnTo>
                  <a:cubicBezTo>
                    <a:pt x="3899" y="808"/>
                    <a:pt x="3541" y="449"/>
                    <a:pt x="3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8"/>
            <p:cNvSpPr/>
            <p:nvPr/>
          </p:nvSpPr>
          <p:spPr>
            <a:xfrm>
              <a:off x="3909493" y="3289676"/>
              <a:ext cx="421000" cy="226343"/>
            </a:xfrm>
            <a:custGeom>
              <a:rect b="b" l="l" r="r" t="t"/>
              <a:pathLst>
                <a:path extrusionOk="0" h="8336" w="15505">
                  <a:moveTo>
                    <a:pt x="13399" y="1121"/>
                  </a:moveTo>
                  <a:lnTo>
                    <a:pt x="13399" y="1569"/>
                  </a:lnTo>
                  <a:cubicBezTo>
                    <a:pt x="13399" y="1927"/>
                    <a:pt x="13668" y="2151"/>
                    <a:pt x="13937" y="2151"/>
                  </a:cubicBezTo>
                  <a:lnTo>
                    <a:pt x="14385" y="2151"/>
                  </a:lnTo>
                  <a:lnTo>
                    <a:pt x="14385" y="6184"/>
                  </a:lnTo>
                  <a:lnTo>
                    <a:pt x="13937" y="6184"/>
                  </a:lnTo>
                  <a:cubicBezTo>
                    <a:pt x="13623" y="6184"/>
                    <a:pt x="13399" y="6453"/>
                    <a:pt x="13399" y="6722"/>
                  </a:cubicBezTo>
                  <a:lnTo>
                    <a:pt x="13399" y="7170"/>
                  </a:lnTo>
                  <a:lnTo>
                    <a:pt x="2196" y="7170"/>
                  </a:lnTo>
                  <a:lnTo>
                    <a:pt x="2196" y="6722"/>
                  </a:lnTo>
                  <a:cubicBezTo>
                    <a:pt x="2196" y="6408"/>
                    <a:pt x="1928" y="6184"/>
                    <a:pt x="1614" y="6184"/>
                  </a:cubicBezTo>
                  <a:lnTo>
                    <a:pt x="1166" y="6184"/>
                  </a:lnTo>
                  <a:lnTo>
                    <a:pt x="1166" y="2151"/>
                  </a:lnTo>
                  <a:lnTo>
                    <a:pt x="1614" y="2151"/>
                  </a:lnTo>
                  <a:cubicBezTo>
                    <a:pt x="1972" y="2151"/>
                    <a:pt x="2196" y="1838"/>
                    <a:pt x="2196" y="1569"/>
                  </a:cubicBezTo>
                  <a:lnTo>
                    <a:pt x="2196" y="1121"/>
                  </a:lnTo>
                  <a:close/>
                  <a:moveTo>
                    <a:pt x="1" y="1"/>
                  </a:moveTo>
                  <a:lnTo>
                    <a:pt x="1" y="8335"/>
                  </a:lnTo>
                  <a:lnTo>
                    <a:pt x="15505" y="8335"/>
                  </a:lnTo>
                  <a:lnTo>
                    <a:pt x="155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8"/>
            <p:cNvSpPr/>
            <p:nvPr/>
          </p:nvSpPr>
          <p:spPr>
            <a:xfrm>
              <a:off x="4315885" y="3540320"/>
              <a:ext cx="14608" cy="15830"/>
            </a:xfrm>
            <a:custGeom>
              <a:rect b="b" l="l" r="r" t="t"/>
              <a:pathLst>
                <a:path extrusionOk="0" h="583" w="538">
                  <a:moveTo>
                    <a:pt x="0" y="0"/>
                  </a:moveTo>
                  <a:cubicBezTo>
                    <a:pt x="224" y="180"/>
                    <a:pt x="403" y="404"/>
                    <a:pt x="538" y="583"/>
                  </a:cubicBezTo>
                  <a:lnTo>
                    <a:pt x="5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8"/>
            <p:cNvSpPr/>
            <p:nvPr/>
          </p:nvSpPr>
          <p:spPr>
            <a:xfrm>
              <a:off x="3909493" y="3540320"/>
              <a:ext cx="267696" cy="30438"/>
            </a:xfrm>
            <a:custGeom>
              <a:rect b="b" l="l" r="r" t="t"/>
              <a:pathLst>
                <a:path extrusionOk="0" h="1121" w="9859">
                  <a:moveTo>
                    <a:pt x="1" y="0"/>
                  </a:moveTo>
                  <a:lnTo>
                    <a:pt x="1" y="1121"/>
                  </a:lnTo>
                  <a:lnTo>
                    <a:pt x="8918" y="1121"/>
                  </a:lnTo>
                  <a:cubicBezTo>
                    <a:pt x="9142" y="762"/>
                    <a:pt x="9456" y="359"/>
                    <a:pt x="98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8"/>
            <p:cNvSpPr/>
            <p:nvPr/>
          </p:nvSpPr>
          <p:spPr>
            <a:xfrm>
              <a:off x="4065240" y="3344415"/>
              <a:ext cx="113172" cy="115615"/>
            </a:xfrm>
            <a:custGeom>
              <a:rect b="b" l="l" r="r" t="t"/>
              <a:pathLst>
                <a:path extrusionOk="0" h="4258" w="4168">
                  <a:moveTo>
                    <a:pt x="2062" y="1"/>
                  </a:moveTo>
                  <a:cubicBezTo>
                    <a:pt x="1703" y="1"/>
                    <a:pt x="1479" y="270"/>
                    <a:pt x="1479" y="584"/>
                  </a:cubicBezTo>
                  <a:lnTo>
                    <a:pt x="1479" y="2645"/>
                  </a:lnTo>
                  <a:lnTo>
                    <a:pt x="1210" y="2734"/>
                  </a:lnTo>
                  <a:cubicBezTo>
                    <a:pt x="583" y="3003"/>
                    <a:pt x="90" y="3586"/>
                    <a:pt x="0" y="4258"/>
                  </a:cubicBezTo>
                  <a:lnTo>
                    <a:pt x="4168" y="4258"/>
                  </a:lnTo>
                  <a:cubicBezTo>
                    <a:pt x="3944" y="3586"/>
                    <a:pt x="3496" y="3048"/>
                    <a:pt x="2913" y="2734"/>
                  </a:cubicBezTo>
                  <a:lnTo>
                    <a:pt x="2599" y="2645"/>
                  </a:lnTo>
                  <a:lnTo>
                    <a:pt x="2599" y="584"/>
                  </a:lnTo>
                  <a:cubicBezTo>
                    <a:pt x="2599" y="225"/>
                    <a:pt x="2330" y="1"/>
                    <a:pt x="2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8"/>
            <p:cNvSpPr/>
            <p:nvPr/>
          </p:nvSpPr>
          <p:spPr>
            <a:xfrm>
              <a:off x="4160138" y="3540320"/>
              <a:ext cx="170355" cy="170355"/>
            </a:xfrm>
            <a:custGeom>
              <a:rect b="b" l="l" r="r" t="t"/>
              <a:pathLst>
                <a:path extrusionOk="0" h="6274" w="6274">
                  <a:moveTo>
                    <a:pt x="3585" y="1076"/>
                  </a:moveTo>
                  <a:lnTo>
                    <a:pt x="3585" y="3137"/>
                  </a:lnTo>
                  <a:lnTo>
                    <a:pt x="2689" y="3137"/>
                  </a:lnTo>
                  <a:lnTo>
                    <a:pt x="2689" y="1076"/>
                  </a:lnTo>
                  <a:close/>
                  <a:moveTo>
                    <a:pt x="3585" y="4347"/>
                  </a:moveTo>
                  <a:lnTo>
                    <a:pt x="3585" y="5109"/>
                  </a:lnTo>
                  <a:lnTo>
                    <a:pt x="2824" y="5109"/>
                  </a:lnTo>
                  <a:lnTo>
                    <a:pt x="2824" y="4347"/>
                  </a:lnTo>
                  <a:close/>
                  <a:moveTo>
                    <a:pt x="3137" y="0"/>
                  </a:moveTo>
                  <a:cubicBezTo>
                    <a:pt x="1434" y="0"/>
                    <a:pt x="1" y="1434"/>
                    <a:pt x="1" y="3137"/>
                  </a:cubicBezTo>
                  <a:cubicBezTo>
                    <a:pt x="1" y="4885"/>
                    <a:pt x="1434" y="6274"/>
                    <a:pt x="3137" y="6274"/>
                  </a:cubicBezTo>
                  <a:cubicBezTo>
                    <a:pt x="4885" y="6274"/>
                    <a:pt x="6274" y="4885"/>
                    <a:pt x="6274" y="3137"/>
                  </a:cubicBezTo>
                  <a:cubicBezTo>
                    <a:pt x="6274" y="1434"/>
                    <a:pt x="4885" y="0"/>
                    <a:pt x="3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88"/>
          <p:cNvGrpSpPr/>
          <p:nvPr/>
        </p:nvGrpSpPr>
        <p:grpSpPr>
          <a:xfrm>
            <a:off x="2562620" y="3294536"/>
            <a:ext cx="422221" cy="414917"/>
            <a:chOff x="2562620" y="3294536"/>
            <a:chExt cx="422221" cy="414917"/>
          </a:xfrm>
        </p:grpSpPr>
        <p:sp>
          <p:nvSpPr>
            <p:cNvPr id="3348" name="Google Shape;3348;p88"/>
            <p:cNvSpPr/>
            <p:nvPr/>
          </p:nvSpPr>
          <p:spPr>
            <a:xfrm>
              <a:off x="2870448" y="3601142"/>
              <a:ext cx="58432" cy="48712"/>
            </a:xfrm>
            <a:custGeom>
              <a:rect b="b" l="l" r="r" t="t"/>
              <a:pathLst>
                <a:path extrusionOk="0" h="1794" w="2152">
                  <a:moveTo>
                    <a:pt x="0" y="1"/>
                  </a:moveTo>
                  <a:cubicBezTo>
                    <a:pt x="135" y="763"/>
                    <a:pt x="538" y="1345"/>
                    <a:pt x="1076" y="1793"/>
                  </a:cubicBezTo>
                  <a:cubicBezTo>
                    <a:pt x="1658" y="1345"/>
                    <a:pt x="2017" y="673"/>
                    <a:pt x="2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8"/>
            <p:cNvSpPr/>
            <p:nvPr/>
          </p:nvSpPr>
          <p:spPr>
            <a:xfrm>
              <a:off x="2717145" y="3350524"/>
              <a:ext cx="114393" cy="115588"/>
            </a:xfrm>
            <a:custGeom>
              <a:rect b="b" l="l" r="r" t="t"/>
              <a:pathLst>
                <a:path extrusionOk="0" h="4257" w="4213">
                  <a:moveTo>
                    <a:pt x="2062" y="0"/>
                  </a:moveTo>
                  <a:cubicBezTo>
                    <a:pt x="1793" y="0"/>
                    <a:pt x="1524" y="269"/>
                    <a:pt x="1524" y="583"/>
                  </a:cubicBezTo>
                  <a:lnTo>
                    <a:pt x="1524" y="2644"/>
                  </a:lnTo>
                  <a:lnTo>
                    <a:pt x="1255" y="2733"/>
                  </a:lnTo>
                  <a:cubicBezTo>
                    <a:pt x="628" y="3047"/>
                    <a:pt x="135" y="3585"/>
                    <a:pt x="0" y="4257"/>
                  </a:cubicBezTo>
                  <a:lnTo>
                    <a:pt x="4213" y="4257"/>
                  </a:lnTo>
                  <a:cubicBezTo>
                    <a:pt x="3989" y="3585"/>
                    <a:pt x="3540" y="3047"/>
                    <a:pt x="2913" y="2733"/>
                  </a:cubicBezTo>
                  <a:lnTo>
                    <a:pt x="2644" y="2644"/>
                  </a:lnTo>
                  <a:lnTo>
                    <a:pt x="2644" y="583"/>
                  </a:lnTo>
                  <a:cubicBezTo>
                    <a:pt x="2644" y="224"/>
                    <a:pt x="2375" y="0"/>
                    <a:pt x="2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8"/>
            <p:cNvSpPr/>
            <p:nvPr/>
          </p:nvSpPr>
          <p:spPr>
            <a:xfrm>
              <a:off x="2809627" y="3350524"/>
              <a:ext cx="116810" cy="115588"/>
            </a:xfrm>
            <a:custGeom>
              <a:rect b="b" l="l" r="r" t="t"/>
              <a:pathLst>
                <a:path extrusionOk="0" h="4257" w="4302">
                  <a:moveTo>
                    <a:pt x="3181" y="1703"/>
                  </a:moveTo>
                  <a:lnTo>
                    <a:pt x="3181" y="2599"/>
                  </a:lnTo>
                  <a:lnTo>
                    <a:pt x="2330" y="2599"/>
                  </a:lnTo>
                  <a:lnTo>
                    <a:pt x="2330" y="1703"/>
                  </a:lnTo>
                  <a:close/>
                  <a:moveTo>
                    <a:pt x="0" y="0"/>
                  </a:moveTo>
                  <a:cubicBezTo>
                    <a:pt x="90" y="179"/>
                    <a:pt x="134" y="403"/>
                    <a:pt x="134" y="583"/>
                  </a:cubicBezTo>
                  <a:lnTo>
                    <a:pt x="134" y="2061"/>
                  </a:lnTo>
                  <a:cubicBezTo>
                    <a:pt x="941" y="2509"/>
                    <a:pt x="1524" y="3361"/>
                    <a:pt x="1613" y="4257"/>
                  </a:cubicBezTo>
                  <a:lnTo>
                    <a:pt x="3361" y="4257"/>
                  </a:lnTo>
                  <a:cubicBezTo>
                    <a:pt x="3540" y="3809"/>
                    <a:pt x="3854" y="3495"/>
                    <a:pt x="4302" y="3316"/>
                  </a:cubicBezTo>
                  <a:lnTo>
                    <a:pt x="4302" y="941"/>
                  </a:lnTo>
                  <a:cubicBezTo>
                    <a:pt x="3943" y="807"/>
                    <a:pt x="3540" y="448"/>
                    <a:pt x="3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8"/>
            <p:cNvSpPr/>
            <p:nvPr/>
          </p:nvSpPr>
          <p:spPr>
            <a:xfrm>
              <a:off x="2562620" y="3601142"/>
              <a:ext cx="232425" cy="30465"/>
            </a:xfrm>
            <a:custGeom>
              <a:rect b="b" l="l" r="r" t="t"/>
              <a:pathLst>
                <a:path extrusionOk="0" h="1122" w="8560">
                  <a:moveTo>
                    <a:pt x="1" y="1"/>
                  </a:moveTo>
                  <a:lnTo>
                    <a:pt x="1" y="1121"/>
                  </a:lnTo>
                  <a:lnTo>
                    <a:pt x="8559" y="1121"/>
                  </a:lnTo>
                  <a:cubicBezTo>
                    <a:pt x="8425" y="763"/>
                    <a:pt x="8380" y="404"/>
                    <a:pt x="8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8"/>
            <p:cNvSpPr/>
            <p:nvPr/>
          </p:nvSpPr>
          <p:spPr>
            <a:xfrm>
              <a:off x="2829068" y="3546402"/>
              <a:ext cx="136306" cy="30438"/>
            </a:xfrm>
            <a:custGeom>
              <a:rect b="b" l="l" r="r" t="t"/>
              <a:pathLst>
                <a:path extrusionOk="0" h="1121" w="5020">
                  <a:moveTo>
                    <a:pt x="1" y="0"/>
                  </a:moveTo>
                  <a:lnTo>
                    <a:pt x="1121" y="1121"/>
                  </a:lnTo>
                  <a:lnTo>
                    <a:pt x="3899" y="1121"/>
                  </a:lnTo>
                  <a:lnTo>
                    <a:pt x="50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8"/>
            <p:cNvSpPr/>
            <p:nvPr/>
          </p:nvSpPr>
          <p:spPr>
            <a:xfrm>
              <a:off x="2911829" y="3564649"/>
              <a:ext cx="73013" cy="144804"/>
            </a:xfrm>
            <a:custGeom>
              <a:rect b="b" l="l" r="r" t="t"/>
              <a:pathLst>
                <a:path extrusionOk="0" h="5333" w="2689">
                  <a:moveTo>
                    <a:pt x="2689" y="1"/>
                  </a:moveTo>
                  <a:lnTo>
                    <a:pt x="1568" y="1121"/>
                  </a:lnTo>
                  <a:cubicBezTo>
                    <a:pt x="1479" y="2241"/>
                    <a:pt x="896" y="3316"/>
                    <a:pt x="0" y="3989"/>
                  </a:cubicBezTo>
                  <a:lnTo>
                    <a:pt x="0" y="5333"/>
                  </a:lnTo>
                  <a:cubicBezTo>
                    <a:pt x="1613" y="4481"/>
                    <a:pt x="2689" y="2824"/>
                    <a:pt x="2689" y="986"/>
                  </a:cubicBezTo>
                  <a:lnTo>
                    <a:pt x="26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8"/>
            <p:cNvSpPr/>
            <p:nvPr/>
          </p:nvSpPr>
          <p:spPr>
            <a:xfrm>
              <a:off x="2562620" y="3546402"/>
              <a:ext cx="226343" cy="30438"/>
            </a:xfrm>
            <a:custGeom>
              <a:rect b="b" l="l" r="r" t="t"/>
              <a:pathLst>
                <a:path extrusionOk="0" h="1121" w="8336">
                  <a:moveTo>
                    <a:pt x="1" y="0"/>
                  </a:moveTo>
                  <a:lnTo>
                    <a:pt x="1" y="1121"/>
                  </a:lnTo>
                  <a:lnTo>
                    <a:pt x="8335" y="1121"/>
                  </a:lnTo>
                  <a:lnTo>
                    <a:pt x="8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8"/>
            <p:cNvSpPr/>
            <p:nvPr/>
          </p:nvSpPr>
          <p:spPr>
            <a:xfrm>
              <a:off x="2562620" y="3294536"/>
              <a:ext cx="421000" cy="226343"/>
            </a:xfrm>
            <a:custGeom>
              <a:rect b="b" l="l" r="r" t="t"/>
              <a:pathLst>
                <a:path extrusionOk="0" h="8336" w="15505">
                  <a:moveTo>
                    <a:pt x="13354" y="1166"/>
                  </a:moveTo>
                  <a:lnTo>
                    <a:pt x="13354" y="1614"/>
                  </a:lnTo>
                  <a:cubicBezTo>
                    <a:pt x="13354" y="1972"/>
                    <a:pt x="13668" y="2196"/>
                    <a:pt x="13936" y="2196"/>
                  </a:cubicBezTo>
                  <a:lnTo>
                    <a:pt x="14385" y="2196"/>
                  </a:lnTo>
                  <a:lnTo>
                    <a:pt x="14385" y="6229"/>
                  </a:lnTo>
                  <a:lnTo>
                    <a:pt x="13936" y="6229"/>
                  </a:lnTo>
                  <a:cubicBezTo>
                    <a:pt x="13578" y="6229"/>
                    <a:pt x="13354" y="6498"/>
                    <a:pt x="13354" y="6767"/>
                  </a:cubicBezTo>
                  <a:lnTo>
                    <a:pt x="13354" y="7215"/>
                  </a:lnTo>
                  <a:lnTo>
                    <a:pt x="2152" y="7215"/>
                  </a:lnTo>
                  <a:lnTo>
                    <a:pt x="2152" y="6767"/>
                  </a:lnTo>
                  <a:cubicBezTo>
                    <a:pt x="2152" y="6453"/>
                    <a:pt x="1883" y="6229"/>
                    <a:pt x="1614" y="6229"/>
                  </a:cubicBezTo>
                  <a:lnTo>
                    <a:pt x="1166" y="6229"/>
                  </a:lnTo>
                  <a:lnTo>
                    <a:pt x="1166" y="2196"/>
                  </a:lnTo>
                  <a:lnTo>
                    <a:pt x="1614" y="2196"/>
                  </a:lnTo>
                  <a:cubicBezTo>
                    <a:pt x="1927" y="2196"/>
                    <a:pt x="2152" y="1883"/>
                    <a:pt x="2152" y="1614"/>
                  </a:cubicBezTo>
                  <a:lnTo>
                    <a:pt x="2152" y="1166"/>
                  </a:lnTo>
                  <a:close/>
                  <a:moveTo>
                    <a:pt x="1" y="1"/>
                  </a:moveTo>
                  <a:lnTo>
                    <a:pt x="1" y="8335"/>
                  </a:lnTo>
                  <a:lnTo>
                    <a:pt x="15505" y="8335"/>
                  </a:lnTo>
                  <a:lnTo>
                    <a:pt x="155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8"/>
            <p:cNvSpPr/>
            <p:nvPr/>
          </p:nvSpPr>
          <p:spPr>
            <a:xfrm>
              <a:off x="2814487" y="3564649"/>
              <a:ext cx="73013" cy="144804"/>
            </a:xfrm>
            <a:custGeom>
              <a:rect b="b" l="l" r="r" t="t"/>
              <a:pathLst>
                <a:path extrusionOk="0" h="5333" w="2689">
                  <a:moveTo>
                    <a:pt x="0" y="1"/>
                  </a:moveTo>
                  <a:lnTo>
                    <a:pt x="0" y="986"/>
                  </a:lnTo>
                  <a:cubicBezTo>
                    <a:pt x="0" y="2824"/>
                    <a:pt x="1076" y="4481"/>
                    <a:pt x="2689" y="5333"/>
                  </a:cubicBezTo>
                  <a:lnTo>
                    <a:pt x="2689" y="3989"/>
                  </a:lnTo>
                  <a:cubicBezTo>
                    <a:pt x="1748" y="3316"/>
                    <a:pt x="1165" y="2241"/>
                    <a:pt x="1120" y="1121"/>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8"/>
            <p:cNvSpPr/>
            <p:nvPr/>
          </p:nvSpPr>
          <p:spPr>
            <a:xfrm>
              <a:off x="2617387" y="3350524"/>
              <a:ext cx="118032" cy="115588"/>
            </a:xfrm>
            <a:custGeom>
              <a:rect b="b" l="l" r="r" t="t"/>
              <a:pathLst>
                <a:path extrusionOk="0" h="4257" w="4347">
                  <a:moveTo>
                    <a:pt x="2061" y="1703"/>
                  </a:moveTo>
                  <a:lnTo>
                    <a:pt x="2061" y="2599"/>
                  </a:lnTo>
                  <a:lnTo>
                    <a:pt x="1165" y="2599"/>
                  </a:lnTo>
                  <a:lnTo>
                    <a:pt x="1165" y="1703"/>
                  </a:lnTo>
                  <a:close/>
                  <a:moveTo>
                    <a:pt x="941" y="0"/>
                  </a:moveTo>
                  <a:cubicBezTo>
                    <a:pt x="762" y="448"/>
                    <a:pt x="448" y="807"/>
                    <a:pt x="0" y="941"/>
                  </a:cubicBezTo>
                  <a:lnTo>
                    <a:pt x="0" y="3316"/>
                  </a:lnTo>
                  <a:cubicBezTo>
                    <a:pt x="448" y="3495"/>
                    <a:pt x="762" y="3809"/>
                    <a:pt x="941" y="4257"/>
                  </a:cubicBezTo>
                  <a:lnTo>
                    <a:pt x="2689" y="4257"/>
                  </a:lnTo>
                  <a:cubicBezTo>
                    <a:pt x="2823" y="3316"/>
                    <a:pt x="3406" y="2509"/>
                    <a:pt x="4167" y="2061"/>
                  </a:cubicBezTo>
                  <a:lnTo>
                    <a:pt x="4167" y="583"/>
                  </a:lnTo>
                  <a:lnTo>
                    <a:pt x="4257" y="583"/>
                  </a:lnTo>
                  <a:cubicBezTo>
                    <a:pt x="4257" y="359"/>
                    <a:pt x="4302" y="179"/>
                    <a:pt x="4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8" name="Google Shape;3358;p88"/>
          <p:cNvGrpSpPr/>
          <p:nvPr/>
        </p:nvGrpSpPr>
        <p:grpSpPr>
          <a:xfrm>
            <a:off x="3217213" y="3294536"/>
            <a:ext cx="423416" cy="389367"/>
            <a:chOff x="3217213" y="3294536"/>
            <a:chExt cx="423416" cy="389367"/>
          </a:xfrm>
        </p:grpSpPr>
        <p:sp>
          <p:nvSpPr>
            <p:cNvPr id="3359" name="Google Shape;3359;p88"/>
            <p:cNvSpPr/>
            <p:nvPr/>
          </p:nvSpPr>
          <p:spPr>
            <a:xfrm>
              <a:off x="3217213" y="3294536"/>
              <a:ext cx="422221" cy="226343"/>
            </a:xfrm>
            <a:custGeom>
              <a:rect b="b" l="l" r="r" t="t"/>
              <a:pathLst>
                <a:path extrusionOk="0" h="8336" w="15550">
                  <a:moveTo>
                    <a:pt x="13398" y="1166"/>
                  </a:moveTo>
                  <a:lnTo>
                    <a:pt x="13398" y="1614"/>
                  </a:lnTo>
                  <a:cubicBezTo>
                    <a:pt x="13398" y="1972"/>
                    <a:pt x="13667" y="2196"/>
                    <a:pt x="13981" y="2196"/>
                  </a:cubicBezTo>
                  <a:lnTo>
                    <a:pt x="14429" y="2196"/>
                  </a:lnTo>
                  <a:lnTo>
                    <a:pt x="14429" y="6229"/>
                  </a:lnTo>
                  <a:lnTo>
                    <a:pt x="13981" y="6229"/>
                  </a:lnTo>
                  <a:cubicBezTo>
                    <a:pt x="13622" y="6229"/>
                    <a:pt x="13398" y="6498"/>
                    <a:pt x="13398" y="6767"/>
                  </a:cubicBezTo>
                  <a:lnTo>
                    <a:pt x="13398" y="7215"/>
                  </a:lnTo>
                  <a:lnTo>
                    <a:pt x="2196" y="7215"/>
                  </a:lnTo>
                  <a:lnTo>
                    <a:pt x="2196" y="6767"/>
                  </a:lnTo>
                  <a:cubicBezTo>
                    <a:pt x="2196" y="6453"/>
                    <a:pt x="1927" y="6229"/>
                    <a:pt x="1613" y="6229"/>
                  </a:cubicBezTo>
                  <a:lnTo>
                    <a:pt x="1165" y="6229"/>
                  </a:lnTo>
                  <a:lnTo>
                    <a:pt x="1165" y="2196"/>
                  </a:lnTo>
                  <a:lnTo>
                    <a:pt x="1613" y="2196"/>
                  </a:lnTo>
                  <a:cubicBezTo>
                    <a:pt x="1972" y="2196"/>
                    <a:pt x="2196" y="1883"/>
                    <a:pt x="2196" y="1614"/>
                  </a:cubicBezTo>
                  <a:lnTo>
                    <a:pt x="2196" y="1166"/>
                  </a:lnTo>
                  <a:close/>
                  <a:moveTo>
                    <a:pt x="0" y="1"/>
                  </a:moveTo>
                  <a:lnTo>
                    <a:pt x="0" y="8335"/>
                  </a:lnTo>
                  <a:lnTo>
                    <a:pt x="15549" y="8335"/>
                  </a:lnTo>
                  <a:lnTo>
                    <a:pt x="15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8"/>
            <p:cNvSpPr/>
            <p:nvPr/>
          </p:nvSpPr>
          <p:spPr>
            <a:xfrm>
              <a:off x="3274396" y="3350524"/>
              <a:ext cx="118032" cy="115588"/>
            </a:xfrm>
            <a:custGeom>
              <a:rect b="b" l="l" r="r" t="t"/>
              <a:pathLst>
                <a:path extrusionOk="0" h="4257" w="4347">
                  <a:moveTo>
                    <a:pt x="2017" y="1703"/>
                  </a:moveTo>
                  <a:lnTo>
                    <a:pt x="2017" y="2599"/>
                  </a:lnTo>
                  <a:lnTo>
                    <a:pt x="1120" y="2599"/>
                  </a:lnTo>
                  <a:lnTo>
                    <a:pt x="1120" y="1703"/>
                  </a:lnTo>
                  <a:close/>
                  <a:moveTo>
                    <a:pt x="941" y="0"/>
                  </a:moveTo>
                  <a:cubicBezTo>
                    <a:pt x="762" y="448"/>
                    <a:pt x="404" y="807"/>
                    <a:pt x="0" y="941"/>
                  </a:cubicBezTo>
                  <a:lnTo>
                    <a:pt x="0" y="3316"/>
                  </a:lnTo>
                  <a:cubicBezTo>
                    <a:pt x="448" y="3495"/>
                    <a:pt x="762" y="3809"/>
                    <a:pt x="941" y="4257"/>
                  </a:cubicBezTo>
                  <a:lnTo>
                    <a:pt x="2644" y="4257"/>
                  </a:lnTo>
                  <a:cubicBezTo>
                    <a:pt x="2823" y="3316"/>
                    <a:pt x="3406" y="2509"/>
                    <a:pt x="4168" y="2061"/>
                  </a:cubicBezTo>
                  <a:lnTo>
                    <a:pt x="4168" y="583"/>
                  </a:lnTo>
                  <a:lnTo>
                    <a:pt x="4257" y="583"/>
                  </a:lnTo>
                  <a:cubicBezTo>
                    <a:pt x="4257" y="359"/>
                    <a:pt x="4302" y="179"/>
                    <a:pt x="4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8"/>
            <p:cNvSpPr/>
            <p:nvPr/>
          </p:nvSpPr>
          <p:spPr>
            <a:xfrm>
              <a:off x="3372933" y="3350524"/>
              <a:ext cx="114393" cy="115588"/>
            </a:xfrm>
            <a:custGeom>
              <a:rect b="b" l="l" r="r" t="t"/>
              <a:pathLst>
                <a:path extrusionOk="0" h="4257" w="4213">
                  <a:moveTo>
                    <a:pt x="2062" y="0"/>
                  </a:moveTo>
                  <a:cubicBezTo>
                    <a:pt x="1748" y="0"/>
                    <a:pt x="1524" y="269"/>
                    <a:pt x="1524" y="583"/>
                  </a:cubicBezTo>
                  <a:lnTo>
                    <a:pt x="1524" y="2644"/>
                  </a:lnTo>
                  <a:lnTo>
                    <a:pt x="1211" y="2733"/>
                  </a:lnTo>
                  <a:cubicBezTo>
                    <a:pt x="628" y="3047"/>
                    <a:pt x="90" y="3585"/>
                    <a:pt x="1" y="4257"/>
                  </a:cubicBezTo>
                  <a:lnTo>
                    <a:pt x="4213" y="4257"/>
                  </a:lnTo>
                  <a:cubicBezTo>
                    <a:pt x="4034" y="3585"/>
                    <a:pt x="3586" y="3047"/>
                    <a:pt x="2913" y="2733"/>
                  </a:cubicBezTo>
                  <a:lnTo>
                    <a:pt x="2645" y="2644"/>
                  </a:lnTo>
                  <a:lnTo>
                    <a:pt x="2645" y="583"/>
                  </a:lnTo>
                  <a:cubicBezTo>
                    <a:pt x="2645" y="224"/>
                    <a:pt x="2331" y="0"/>
                    <a:pt x="2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8"/>
            <p:cNvSpPr/>
            <p:nvPr/>
          </p:nvSpPr>
          <p:spPr>
            <a:xfrm>
              <a:off x="3217213" y="3603586"/>
              <a:ext cx="126558" cy="30438"/>
            </a:xfrm>
            <a:custGeom>
              <a:rect b="b" l="l" r="r" t="t"/>
              <a:pathLst>
                <a:path extrusionOk="0" h="1121" w="4661">
                  <a:moveTo>
                    <a:pt x="0" y="0"/>
                  </a:moveTo>
                  <a:lnTo>
                    <a:pt x="0" y="1121"/>
                  </a:lnTo>
                  <a:lnTo>
                    <a:pt x="4660" y="1121"/>
                  </a:lnTo>
                  <a:lnTo>
                    <a:pt x="3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8"/>
            <p:cNvSpPr/>
            <p:nvPr/>
          </p:nvSpPr>
          <p:spPr>
            <a:xfrm>
              <a:off x="3465414" y="3350524"/>
              <a:ext cx="116837" cy="115588"/>
            </a:xfrm>
            <a:custGeom>
              <a:rect b="b" l="l" r="r" t="t"/>
              <a:pathLst>
                <a:path extrusionOk="0" h="4257" w="4303">
                  <a:moveTo>
                    <a:pt x="3271" y="1703"/>
                  </a:moveTo>
                  <a:lnTo>
                    <a:pt x="3271" y="2599"/>
                  </a:lnTo>
                  <a:lnTo>
                    <a:pt x="2375" y="2599"/>
                  </a:lnTo>
                  <a:lnTo>
                    <a:pt x="2375" y="1703"/>
                  </a:lnTo>
                  <a:close/>
                  <a:moveTo>
                    <a:pt x="0" y="0"/>
                  </a:moveTo>
                  <a:cubicBezTo>
                    <a:pt x="45" y="179"/>
                    <a:pt x="135" y="403"/>
                    <a:pt x="135" y="583"/>
                  </a:cubicBezTo>
                  <a:lnTo>
                    <a:pt x="135" y="2061"/>
                  </a:lnTo>
                  <a:cubicBezTo>
                    <a:pt x="941" y="2509"/>
                    <a:pt x="1524" y="3361"/>
                    <a:pt x="1613" y="4257"/>
                  </a:cubicBezTo>
                  <a:lnTo>
                    <a:pt x="3361" y="4257"/>
                  </a:lnTo>
                  <a:cubicBezTo>
                    <a:pt x="3540" y="3809"/>
                    <a:pt x="3854" y="3495"/>
                    <a:pt x="4302" y="3316"/>
                  </a:cubicBezTo>
                  <a:lnTo>
                    <a:pt x="4302" y="941"/>
                  </a:lnTo>
                  <a:cubicBezTo>
                    <a:pt x="3944" y="807"/>
                    <a:pt x="3585" y="448"/>
                    <a:pt x="3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8"/>
            <p:cNvSpPr/>
            <p:nvPr/>
          </p:nvSpPr>
          <p:spPr>
            <a:xfrm>
              <a:off x="3217213" y="3546402"/>
              <a:ext cx="156969" cy="30438"/>
            </a:xfrm>
            <a:custGeom>
              <a:rect b="b" l="l" r="r" t="t"/>
              <a:pathLst>
                <a:path extrusionOk="0" h="1121" w="5781">
                  <a:moveTo>
                    <a:pt x="0" y="0"/>
                  </a:moveTo>
                  <a:lnTo>
                    <a:pt x="0" y="1121"/>
                  </a:lnTo>
                  <a:lnTo>
                    <a:pt x="5781" y="1121"/>
                  </a:lnTo>
                  <a:lnTo>
                    <a:pt x="57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8"/>
            <p:cNvSpPr/>
            <p:nvPr/>
          </p:nvSpPr>
          <p:spPr>
            <a:xfrm>
              <a:off x="3483660" y="3546402"/>
              <a:ext cx="156969" cy="30438"/>
            </a:xfrm>
            <a:custGeom>
              <a:rect b="b" l="l" r="r" t="t"/>
              <a:pathLst>
                <a:path extrusionOk="0" h="1121" w="5781">
                  <a:moveTo>
                    <a:pt x="0" y="0"/>
                  </a:moveTo>
                  <a:lnTo>
                    <a:pt x="0" y="1121"/>
                  </a:lnTo>
                  <a:lnTo>
                    <a:pt x="5781" y="1121"/>
                  </a:lnTo>
                  <a:lnTo>
                    <a:pt x="57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8"/>
            <p:cNvSpPr/>
            <p:nvPr/>
          </p:nvSpPr>
          <p:spPr>
            <a:xfrm>
              <a:off x="3514071" y="3603586"/>
              <a:ext cx="126558" cy="30438"/>
            </a:xfrm>
            <a:custGeom>
              <a:rect b="b" l="l" r="r" t="t"/>
              <a:pathLst>
                <a:path extrusionOk="0" h="1121" w="4661">
                  <a:moveTo>
                    <a:pt x="1166" y="0"/>
                  </a:moveTo>
                  <a:lnTo>
                    <a:pt x="1" y="1121"/>
                  </a:lnTo>
                  <a:lnTo>
                    <a:pt x="4661" y="1121"/>
                  </a:lnTo>
                  <a:lnTo>
                    <a:pt x="46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8"/>
            <p:cNvSpPr/>
            <p:nvPr/>
          </p:nvSpPr>
          <p:spPr>
            <a:xfrm>
              <a:off x="3346160" y="3546402"/>
              <a:ext cx="161856" cy="137500"/>
            </a:xfrm>
            <a:custGeom>
              <a:rect b="b" l="l" r="r" t="t"/>
              <a:pathLst>
                <a:path extrusionOk="0" h="5064" w="5961">
                  <a:moveTo>
                    <a:pt x="1928" y="0"/>
                  </a:moveTo>
                  <a:lnTo>
                    <a:pt x="1928" y="2106"/>
                  </a:lnTo>
                  <a:lnTo>
                    <a:pt x="1" y="2106"/>
                  </a:lnTo>
                  <a:lnTo>
                    <a:pt x="3003" y="5064"/>
                  </a:lnTo>
                  <a:lnTo>
                    <a:pt x="5961" y="2106"/>
                  </a:lnTo>
                  <a:lnTo>
                    <a:pt x="4079" y="2106"/>
                  </a:lnTo>
                  <a:lnTo>
                    <a:pt x="40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8" name="Google Shape;3368;p88"/>
          <p:cNvGrpSpPr/>
          <p:nvPr/>
        </p:nvGrpSpPr>
        <p:grpSpPr>
          <a:xfrm>
            <a:off x="1895891" y="3294536"/>
            <a:ext cx="424638" cy="395449"/>
            <a:chOff x="1895891" y="3294536"/>
            <a:chExt cx="424638" cy="395449"/>
          </a:xfrm>
        </p:grpSpPr>
        <p:sp>
          <p:nvSpPr>
            <p:cNvPr id="3369" name="Google Shape;3369;p88"/>
            <p:cNvSpPr/>
            <p:nvPr/>
          </p:nvSpPr>
          <p:spPr>
            <a:xfrm>
              <a:off x="1897086" y="3294536"/>
              <a:ext cx="422221" cy="226343"/>
            </a:xfrm>
            <a:custGeom>
              <a:rect b="b" l="l" r="r" t="t"/>
              <a:pathLst>
                <a:path extrusionOk="0" h="8336" w="15550">
                  <a:moveTo>
                    <a:pt x="13399" y="1166"/>
                  </a:moveTo>
                  <a:lnTo>
                    <a:pt x="13399" y="1614"/>
                  </a:lnTo>
                  <a:cubicBezTo>
                    <a:pt x="13399" y="1972"/>
                    <a:pt x="13668" y="2196"/>
                    <a:pt x="13981" y="2196"/>
                  </a:cubicBezTo>
                  <a:lnTo>
                    <a:pt x="14430" y="2196"/>
                  </a:lnTo>
                  <a:lnTo>
                    <a:pt x="14430" y="6229"/>
                  </a:lnTo>
                  <a:lnTo>
                    <a:pt x="13981" y="6229"/>
                  </a:lnTo>
                  <a:cubicBezTo>
                    <a:pt x="13623" y="6229"/>
                    <a:pt x="13399" y="6498"/>
                    <a:pt x="13399" y="6767"/>
                  </a:cubicBezTo>
                  <a:lnTo>
                    <a:pt x="13399" y="7215"/>
                  </a:lnTo>
                  <a:lnTo>
                    <a:pt x="2197" y="7215"/>
                  </a:lnTo>
                  <a:lnTo>
                    <a:pt x="2197" y="6767"/>
                  </a:lnTo>
                  <a:cubicBezTo>
                    <a:pt x="2197" y="6453"/>
                    <a:pt x="1928" y="6229"/>
                    <a:pt x="1659" y="6229"/>
                  </a:cubicBezTo>
                  <a:lnTo>
                    <a:pt x="1211" y="6229"/>
                  </a:lnTo>
                  <a:lnTo>
                    <a:pt x="1211" y="2196"/>
                  </a:lnTo>
                  <a:lnTo>
                    <a:pt x="1659" y="2196"/>
                  </a:lnTo>
                  <a:cubicBezTo>
                    <a:pt x="1973" y="2196"/>
                    <a:pt x="2197" y="1883"/>
                    <a:pt x="2197" y="1614"/>
                  </a:cubicBezTo>
                  <a:lnTo>
                    <a:pt x="2197" y="1166"/>
                  </a:lnTo>
                  <a:close/>
                  <a:moveTo>
                    <a:pt x="1" y="1"/>
                  </a:moveTo>
                  <a:lnTo>
                    <a:pt x="1" y="8335"/>
                  </a:lnTo>
                  <a:lnTo>
                    <a:pt x="15550" y="8335"/>
                  </a:lnTo>
                  <a:lnTo>
                    <a:pt x="155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8"/>
            <p:cNvSpPr/>
            <p:nvPr/>
          </p:nvSpPr>
          <p:spPr>
            <a:xfrm>
              <a:off x="1954269" y="3350524"/>
              <a:ext cx="118059" cy="115588"/>
            </a:xfrm>
            <a:custGeom>
              <a:rect b="b" l="l" r="r" t="t"/>
              <a:pathLst>
                <a:path extrusionOk="0" h="4257" w="4348">
                  <a:moveTo>
                    <a:pt x="2017" y="1703"/>
                  </a:moveTo>
                  <a:lnTo>
                    <a:pt x="2017" y="2599"/>
                  </a:lnTo>
                  <a:lnTo>
                    <a:pt x="1121" y="2599"/>
                  </a:lnTo>
                  <a:lnTo>
                    <a:pt x="1121" y="1703"/>
                  </a:lnTo>
                  <a:close/>
                  <a:moveTo>
                    <a:pt x="942" y="0"/>
                  </a:moveTo>
                  <a:cubicBezTo>
                    <a:pt x="763" y="448"/>
                    <a:pt x="449" y="807"/>
                    <a:pt x="1" y="941"/>
                  </a:cubicBezTo>
                  <a:lnTo>
                    <a:pt x="1" y="3316"/>
                  </a:lnTo>
                  <a:cubicBezTo>
                    <a:pt x="449" y="3495"/>
                    <a:pt x="763" y="3809"/>
                    <a:pt x="942" y="4257"/>
                  </a:cubicBezTo>
                  <a:lnTo>
                    <a:pt x="2690" y="4257"/>
                  </a:lnTo>
                  <a:cubicBezTo>
                    <a:pt x="2824" y="3316"/>
                    <a:pt x="3406" y="2509"/>
                    <a:pt x="4168" y="2061"/>
                  </a:cubicBezTo>
                  <a:lnTo>
                    <a:pt x="4168" y="583"/>
                  </a:lnTo>
                  <a:lnTo>
                    <a:pt x="4258" y="583"/>
                  </a:lnTo>
                  <a:cubicBezTo>
                    <a:pt x="4258" y="359"/>
                    <a:pt x="4303" y="179"/>
                    <a:pt x="4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8"/>
            <p:cNvSpPr/>
            <p:nvPr/>
          </p:nvSpPr>
          <p:spPr>
            <a:xfrm>
              <a:off x="1895891" y="3603586"/>
              <a:ext cx="126558" cy="30438"/>
            </a:xfrm>
            <a:custGeom>
              <a:rect b="b" l="l" r="r" t="t"/>
              <a:pathLst>
                <a:path extrusionOk="0" h="1121" w="4661">
                  <a:moveTo>
                    <a:pt x="0" y="0"/>
                  </a:moveTo>
                  <a:lnTo>
                    <a:pt x="0" y="1121"/>
                  </a:lnTo>
                  <a:lnTo>
                    <a:pt x="3540" y="1121"/>
                  </a:lnTo>
                  <a:lnTo>
                    <a:pt x="4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8"/>
            <p:cNvSpPr/>
            <p:nvPr/>
          </p:nvSpPr>
          <p:spPr>
            <a:xfrm>
              <a:off x="2052832" y="3350524"/>
              <a:ext cx="114393" cy="115588"/>
            </a:xfrm>
            <a:custGeom>
              <a:rect b="b" l="l" r="r" t="t"/>
              <a:pathLst>
                <a:path extrusionOk="0" h="4257" w="4213">
                  <a:moveTo>
                    <a:pt x="2062" y="0"/>
                  </a:moveTo>
                  <a:cubicBezTo>
                    <a:pt x="1748" y="0"/>
                    <a:pt x="1524" y="269"/>
                    <a:pt x="1524" y="583"/>
                  </a:cubicBezTo>
                  <a:lnTo>
                    <a:pt x="1524" y="2644"/>
                  </a:lnTo>
                  <a:lnTo>
                    <a:pt x="1210" y="2733"/>
                  </a:lnTo>
                  <a:cubicBezTo>
                    <a:pt x="628" y="3047"/>
                    <a:pt x="90" y="3585"/>
                    <a:pt x="1" y="4257"/>
                  </a:cubicBezTo>
                  <a:lnTo>
                    <a:pt x="4213" y="4257"/>
                  </a:lnTo>
                  <a:cubicBezTo>
                    <a:pt x="4033" y="3585"/>
                    <a:pt x="3585" y="3047"/>
                    <a:pt x="2913" y="2733"/>
                  </a:cubicBezTo>
                  <a:lnTo>
                    <a:pt x="2644" y="2644"/>
                  </a:lnTo>
                  <a:lnTo>
                    <a:pt x="2644" y="583"/>
                  </a:lnTo>
                  <a:cubicBezTo>
                    <a:pt x="2644" y="224"/>
                    <a:pt x="2331" y="0"/>
                    <a:pt x="2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8"/>
            <p:cNvSpPr/>
            <p:nvPr/>
          </p:nvSpPr>
          <p:spPr>
            <a:xfrm>
              <a:off x="2145314" y="3350524"/>
              <a:ext cx="116810" cy="115588"/>
            </a:xfrm>
            <a:custGeom>
              <a:rect b="b" l="l" r="r" t="t"/>
              <a:pathLst>
                <a:path extrusionOk="0" h="4257" w="4302">
                  <a:moveTo>
                    <a:pt x="3271" y="1703"/>
                  </a:moveTo>
                  <a:lnTo>
                    <a:pt x="3271" y="2599"/>
                  </a:lnTo>
                  <a:lnTo>
                    <a:pt x="2375" y="2599"/>
                  </a:lnTo>
                  <a:lnTo>
                    <a:pt x="2375" y="1703"/>
                  </a:lnTo>
                  <a:close/>
                  <a:moveTo>
                    <a:pt x="0" y="0"/>
                  </a:moveTo>
                  <a:cubicBezTo>
                    <a:pt x="45" y="179"/>
                    <a:pt x="134" y="403"/>
                    <a:pt x="134" y="583"/>
                  </a:cubicBezTo>
                  <a:lnTo>
                    <a:pt x="134" y="2061"/>
                  </a:lnTo>
                  <a:cubicBezTo>
                    <a:pt x="941" y="2509"/>
                    <a:pt x="1524" y="3361"/>
                    <a:pt x="1613" y="4257"/>
                  </a:cubicBezTo>
                  <a:lnTo>
                    <a:pt x="3361" y="4257"/>
                  </a:lnTo>
                  <a:cubicBezTo>
                    <a:pt x="3540" y="3809"/>
                    <a:pt x="3854" y="3495"/>
                    <a:pt x="4302" y="3316"/>
                  </a:cubicBezTo>
                  <a:lnTo>
                    <a:pt x="4302" y="941"/>
                  </a:lnTo>
                  <a:cubicBezTo>
                    <a:pt x="3943" y="807"/>
                    <a:pt x="3585" y="448"/>
                    <a:pt x="3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8"/>
            <p:cNvSpPr/>
            <p:nvPr/>
          </p:nvSpPr>
          <p:spPr>
            <a:xfrm>
              <a:off x="2193971" y="3603586"/>
              <a:ext cx="125336" cy="30438"/>
            </a:xfrm>
            <a:custGeom>
              <a:rect b="b" l="l" r="r" t="t"/>
              <a:pathLst>
                <a:path extrusionOk="0" h="1121" w="4616">
                  <a:moveTo>
                    <a:pt x="0" y="0"/>
                  </a:moveTo>
                  <a:lnTo>
                    <a:pt x="1121" y="1121"/>
                  </a:lnTo>
                  <a:lnTo>
                    <a:pt x="4616" y="1121"/>
                  </a:lnTo>
                  <a:lnTo>
                    <a:pt x="46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8"/>
            <p:cNvSpPr/>
            <p:nvPr/>
          </p:nvSpPr>
          <p:spPr>
            <a:xfrm>
              <a:off x="2139204" y="3546402"/>
              <a:ext cx="181324" cy="30438"/>
            </a:xfrm>
            <a:custGeom>
              <a:rect b="b" l="l" r="r" t="t"/>
              <a:pathLst>
                <a:path extrusionOk="0" h="1121" w="6678">
                  <a:moveTo>
                    <a:pt x="1" y="0"/>
                  </a:moveTo>
                  <a:lnTo>
                    <a:pt x="1121" y="1121"/>
                  </a:lnTo>
                  <a:lnTo>
                    <a:pt x="6678" y="1121"/>
                  </a:lnTo>
                  <a:lnTo>
                    <a:pt x="66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8"/>
            <p:cNvSpPr/>
            <p:nvPr/>
          </p:nvSpPr>
          <p:spPr>
            <a:xfrm>
              <a:off x="1897086" y="3546402"/>
              <a:ext cx="181324" cy="30438"/>
            </a:xfrm>
            <a:custGeom>
              <a:rect b="b" l="l" r="r" t="t"/>
              <a:pathLst>
                <a:path extrusionOk="0" h="1121" w="6678">
                  <a:moveTo>
                    <a:pt x="1" y="0"/>
                  </a:moveTo>
                  <a:lnTo>
                    <a:pt x="1" y="1121"/>
                  </a:lnTo>
                  <a:lnTo>
                    <a:pt x="5557" y="1121"/>
                  </a:lnTo>
                  <a:lnTo>
                    <a:pt x="66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8"/>
            <p:cNvSpPr/>
            <p:nvPr/>
          </p:nvSpPr>
          <p:spPr>
            <a:xfrm>
              <a:off x="2028504" y="3552485"/>
              <a:ext cx="163051" cy="137500"/>
            </a:xfrm>
            <a:custGeom>
              <a:rect b="b" l="l" r="r" t="t"/>
              <a:pathLst>
                <a:path extrusionOk="0" h="5064" w="6005">
                  <a:moveTo>
                    <a:pt x="3003" y="0"/>
                  </a:moveTo>
                  <a:lnTo>
                    <a:pt x="0" y="3003"/>
                  </a:lnTo>
                  <a:lnTo>
                    <a:pt x="1882" y="3003"/>
                  </a:lnTo>
                  <a:lnTo>
                    <a:pt x="1882" y="5064"/>
                  </a:lnTo>
                  <a:lnTo>
                    <a:pt x="4078" y="5064"/>
                  </a:lnTo>
                  <a:lnTo>
                    <a:pt x="4078" y="3003"/>
                  </a:lnTo>
                  <a:lnTo>
                    <a:pt x="6005" y="3003"/>
                  </a:lnTo>
                  <a:lnTo>
                    <a:pt x="3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8" name="Google Shape;3378;p88"/>
          <p:cNvGrpSpPr/>
          <p:nvPr/>
        </p:nvGrpSpPr>
        <p:grpSpPr>
          <a:xfrm>
            <a:off x="7536443" y="2632666"/>
            <a:ext cx="424665" cy="423443"/>
            <a:chOff x="7536443" y="2632666"/>
            <a:chExt cx="424665" cy="423443"/>
          </a:xfrm>
        </p:grpSpPr>
        <p:sp>
          <p:nvSpPr>
            <p:cNvPr id="3379" name="Google Shape;3379;p88"/>
            <p:cNvSpPr/>
            <p:nvPr/>
          </p:nvSpPr>
          <p:spPr>
            <a:xfrm>
              <a:off x="7536443" y="2632666"/>
              <a:ext cx="107117" cy="105868"/>
            </a:xfrm>
            <a:custGeom>
              <a:rect b="b" l="l" r="r" t="t"/>
              <a:pathLst>
                <a:path extrusionOk="0" h="3899" w="3945">
                  <a:moveTo>
                    <a:pt x="2645" y="0"/>
                  </a:moveTo>
                  <a:cubicBezTo>
                    <a:pt x="1211" y="0"/>
                    <a:pt x="1" y="1166"/>
                    <a:pt x="1" y="2644"/>
                  </a:cubicBezTo>
                  <a:lnTo>
                    <a:pt x="1" y="3899"/>
                  </a:lnTo>
                  <a:cubicBezTo>
                    <a:pt x="404" y="3092"/>
                    <a:pt x="987" y="2331"/>
                    <a:pt x="1659" y="1658"/>
                  </a:cubicBezTo>
                  <a:cubicBezTo>
                    <a:pt x="2331" y="1031"/>
                    <a:pt x="3137" y="404"/>
                    <a:pt x="3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8"/>
            <p:cNvSpPr/>
            <p:nvPr/>
          </p:nvSpPr>
          <p:spPr>
            <a:xfrm>
              <a:off x="7538886" y="2948993"/>
              <a:ext cx="105868" cy="107117"/>
            </a:xfrm>
            <a:custGeom>
              <a:rect b="b" l="l" r="r" t="t"/>
              <a:pathLst>
                <a:path extrusionOk="0" h="3945" w="3899">
                  <a:moveTo>
                    <a:pt x="0" y="1"/>
                  </a:moveTo>
                  <a:lnTo>
                    <a:pt x="0" y="1300"/>
                  </a:lnTo>
                  <a:cubicBezTo>
                    <a:pt x="0" y="2734"/>
                    <a:pt x="1165" y="3944"/>
                    <a:pt x="2599" y="3944"/>
                  </a:cubicBezTo>
                  <a:lnTo>
                    <a:pt x="3899" y="3944"/>
                  </a:lnTo>
                  <a:cubicBezTo>
                    <a:pt x="3047" y="3541"/>
                    <a:pt x="2331" y="2958"/>
                    <a:pt x="1658" y="2286"/>
                  </a:cubicBezTo>
                  <a:cubicBezTo>
                    <a:pt x="941" y="1569"/>
                    <a:pt x="359" y="80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8"/>
            <p:cNvSpPr/>
            <p:nvPr/>
          </p:nvSpPr>
          <p:spPr>
            <a:xfrm>
              <a:off x="7855213" y="2948993"/>
              <a:ext cx="105895" cy="104673"/>
            </a:xfrm>
            <a:custGeom>
              <a:rect b="b" l="l" r="r" t="t"/>
              <a:pathLst>
                <a:path extrusionOk="0" h="3855" w="3900">
                  <a:moveTo>
                    <a:pt x="3899" y="1"/>
                  </a:moveTo>
                  <a:cubicBezTo>
                    <a:pt x="3496" y="852"/>
                    <a:pt x="2958" y="1569"/>
                    <a:pt x="2286" y="2241"/>
                  </a:cubicBezTo>
                  <a:cubicBezTo>
                    <a:pt x="1569" y="2914"/>
                    <a:pt x="807" y="3496"/>
                    <a:pt x="1" y="3855"/>
                  </a:cubicBezTo>
                  <a:lnTo>
                    <a:pt x="1256" y="3855"/>
                  </a:lnTo>
                  <a:cubicBezTo>
                    <a:pt x="2734" y="3855"/>
                    <a:pt x="3899" y="2689"/>
                    <a:pt x="3899" y="1256"/>
                  </a:cubicBezTo>
                  <a:lnTo>
                    <a:pt x="3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8"/>
            <p:cNvSpPr/>
            <p:nvPr/>
          </p:nvSpPr>
          <p:spPr>
            <a:xfrm>
              <a:off x="7855213" y="2632666"/>
              <a:ext cx="104673" cy="104673"/>
            </a:xfrm>
            <a:custGeom>
              <a:rect b="b" l="l" r="r" t="t"/>
              <a:pathLst>
                <a:path extrusionOk="0" h="3855" w="3855">
                  <a:moveTo>
                    <a:pt x="1" y="0"/>
                  </a:moveTo>
                  <a:cubicBezTo>
                    <a:pt x="807" y="404"/>
                    <a:pt x="1569" y="941"/>
                    <a:pt x="2241" y="1614"/>
                  </a:cubicBezTo>
                  <a:cubicBezTo>
                    <a:pt x="2914" y="2286"/>
                    <a:pt x="3451" y="3092"/>
                    <a:pt x="3855" y="3854"/>
                  </a:cubicBezTo>
                  <a:lnTo>
                    <a:pt x="3855" y="2555"/>
                  </a:lnTo>
                  <a:cubicBezTo>
                    <a:pt x="3855" y="1166"/>
                    <a:pt x="2689" y="0"/>
                    <a:pt x="1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8"/>
            <p:cNvSpPr/>
            <p:nvPr/>
          </p:nvSpPr>
          <p:spPr>
            <a:xfrm>
              <a:off x="7609456" y="2958741"/>
              <a:ext cx="279861" cy="94925"/>
            </a:xfrm>
            <a:custGeom>
              <a:rect b="b" l="l" r="r" t="t"/>
              <a:pathLst>
                <a:path extrusionOk="0" h="3496" w="10307">
                  <a:moveTo>
                    <a:pt x="1569" y="0"/>
                  </a:moveTo>
                  <a:lnTo>
                    <a:pt x="0" y="1569"/>
                  </a:lnTo>
                  <a:cubicBezTo>
                    <a:pt x="1434" y="2779"/>
                    <a:pt x="3227" y="3496"/>
                    <a:pt x="5153" y="3496"/>
                  </a:cubicBezTo>
                  <a:cubicBezTo>
                    <a:pt x="7125" y="3496"/>
                    <a:pt x="8962" y="2779"/>
                    <a:pt x="10307" y="1569"/>
                  </a:cubicBezTo>
                  <a:lnTo>
                    <a:pt x="8738" y="0"/>
                  </a:lnTo>
                  <a:cubicBezTo>
                    <a:pt x="7797" y="807"/>
                    <a:pt x="6498" y="1345"/>
                    <a:pt x="5153" y="1345"/>
                  </a:cubicBezTo>
                  <a:cubicBezTo>
                    <a:pt x="3764" y="1345"/>
                    <a:pt x="2555" y="807"/>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8"/>
            <p:cNvSpPr/>
            <p:nvPr/>
          </p:nvSpPr>
          <p:spPr>
            <a:xfrm>
              <a:off x="7678803" y="2771361"/>
              <a:ext cx="142388" cy="142388"/>
            </a:xfrm>
            <a:custGeom>
              <a:rect b="b" l="l" r="r" t="t"/>
              <a:pathLst>
                <a:path extrusionOk="0" h="5244" w="5244">
                  <a:moveTo>
                    <a:pt x="3048" y="1121"/>
                  </a:moveTo>
                  <a:lnTo>
                    <a:pt x="3048" y="4213"/>
                  </a:lnTo>
                  <a:lnTo>
                    <a:pt x="2151" y="4213"/>
                  </a:lnTo>
                  <a:lnTo>
                    <a:pt x="2151" y="1121"/>
                  </a:lnTo>
                  <a:close/>
                  <a:moveTo>
                    <a:pt x="2599" y="1"/>
                  </a:moveTo>
                  <a:cubicBezTo>
                    <a:pt x="1166" y="46"/>
                    <a:pt x="1" y="1211"/>
                    <a:pt x="1" y="2644"/>
                  </a:cubicBezTo>
                  <a:cubicBezTo>
                    <a:pt x="1" y="4078"/>
                    <a:pt x="1166" y="5243"/>
                    <a:pt x="2599" y="5243"/>
                  </a:cubicBezTo>
                  <a:cubicBezTo>
                    <a:pt x="4078" y="5243"/>
                    <a:pt x="5243" y="4078"/>
                    <a:pt x="5243" y="2644"/>
                  </a:cubicBezTo>
                  <a:cubicBezTo>
                    <a:pt x="5243" y="1166"/>
                    <a:pt x="4078" y="1"/>
                    <a:pt x="2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8"/>
            <p:cNvSpPr/>
            <p:nvPr/>
          </p:nvSpPr>
          <p:spPr>
            <a:xfrm>
              <a:off x="7863739" y="2703236"/>
              <a:ext cx="96147" cy="279861"/>
            </a:xfrm>
            <a:custGeom>
              <a:rect b="b" l="l" r="r" t="t"/>
              <a:pathLst>
                <a:path extrusionOk="0" h="10307" w="3541">
                  <a:moveTo>
                    <a:pt x="1569" y="0"/>
                  </a:moveTo>
                  <a:lnTo>
                    <a:pt x="1" y="1569"/>
                  </a:lnTo>
                  <a:cubicBezTo>
                    <a:pt x="852" y="2510"/>
                    <a:pt x="1345" y="3809"/>
                    <a:pt x="1345" y="5153"/>
                  </a:cubicBezTo>
                  <a:cubicBezTo>
                    <a:pt x="1345" y="6543"/>
                    <a:pt x="852" y="7752"/>
                    <a:pt x="1" y="8738"/>
                  </a:cubicBezTo>
                  <a:lnTo>
                    <a:pt x="1569" y="10307"/>
                  </a:lnTo>
                  <a:cubicBezTo>
                    <a:pt x="2824" y="8873"/>
                    <a:pt x="3541" y="7080"/>
                    <a:pt x="3541" y="5153"/>
                  </a:cubicBezTo>
                  <a:cubicBezTo>
                    <a:pt x="3541" y="3182"/>
                    <a:pt x="2824" y="1345"/>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8"/>
            <p:cNvSpPr/>
            <p:nvPr/>
          </p:nvSpPr>
          <p:spPr>
            <a:xfrm>
              <a:off x="7609456" y="2632666"/>
              <a:ext cx="279861" cy="96147"/>
            </a:xfrm>
            <a:custGeom>
              <a:rect b="b" l="l" r="r" t="t"/>
              <a:pathLst>
                <a:path extrusionOk="0" h="3541" w="10307">
                  <a:moveTo>
                    <a:pt x="5153" y="0"/>
                  </a:moveTo>
                  <a:cubicBezTo>
                    <a:pt x="3227" y="0"/>
                    <a:pt x="1345" y="717"/>
                    <a:pt x="0" y="1972"/>
                  </a:cubicBezTo>
                  <a:lnTo>
                    <a:pt x="1569" y="3540"/>
                  </a:lnTo>
                  <a:cubicBezTo>
                    <a:pt x="2555" y="2689"/>
                    <a:pt x="3809" y="2196"/>
                    <a:pt x="5153" y="2196"/>
                  </a:cubicBezTo>
                  <a:cubicBezTo>
                    <a:pt x="6498" y="2196"/>
                    <a:pt x="7797" y="2689"/>
                    <a:pt x="8738" y="3540"/>
                  </a:cubicBezTo>
                  <a:lnTo>
                    <a:pt x="10307" y="1972"/>
                  </a:lnTo>
                  <a:cubicBezTo>
                    <a:pt x="8917" y="717"/>
                    <a:pt x="7125" y="0"/>
                    <a:pt x="5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8"/>
            <p:cNvSpPr/>
            <p:nvPr/>
          </p:nvSpPr>
          <p:spPr>
            <a:xfrm>
              <a:off x="7538886" y="2704458"/>
              <a:ext cx="94925" cy="279861"/>
            </a:xfrm>
            <a:custGeom>
              <a:rect b="b" l="l" r="r" t="t"/>
              <a:pathLst>
                <a:path extrusionOk="0" h="10307" w="3496">
                  <a:moveTo>
                    <a:pt x="1927" y="0"/>
                  </a:moveTo>
                  <a:cubicBezTo>
                    <a:pt x="717" y="1389"/>
                    <a:pt x="0" y="3182"/>
                    <a:pt x="0" y="5153"/>
                  </a:cubicBezTo>
                  <a:cubicBezTo>
                    <a:pt x="0" y="7080"/>
                    <a:pt x="717" y="8962"/>
                    <a:pt x="1927" y="10306"/>
                  </a:cubicBezTo>
                  <a:lnTo>
                    <a:pt x="3496" y="8738"/>
                  </a:lnTo>
                  <a:cubicBezTo>
                    <a:pt x="2689" y="7797"/>
                    <a:pt x="2151" y="6498"/>
                    <a:pt x="2151" y="5153"/>
                  </a:cubicBezTo>
                  <a:cubicBezTo>
                    <a:pt x="2151" y="3764"/>
                    <a:pt x="2689" y="2510"/>
                    <a:pt x="3496" y="1569"/>
                  </a:cubicBezTo>
                  <a:lnTo>
                    <a:pt x="19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8"/>
            <p:cNvSpPr/>
            <p:nvPr/>
          </p:nvSpPr>
          <p:spPr>
            <a:xfrm>
              <a:off x="7621620" y="2716622"/>
              <a:ext cx="253088" cy="251867"/>
            </a:xfrm>
            <a:custGeom>
              <a:rect b="b" l="l" r="r" t="t"/>
              <a:pathLst>
                <a:path extrusionOk="0" h="9276" w="9321">
                  <a:moveTo>
                    <a:pt x="4705" y="1121"/>
                  </a:moveTo>
                  <a:cubicBezTo>
                    <a:pt x="6632" y="1121"/>
                    <a:pt x="8245" y="2734"/>
                    <a:pt x="8245" y="4660"/>
                  </a:cubicBezTo>
                  <a:cubicBezTo>
                    <a:pt x="8245" y="6587"/>
                    <a:pt x="6677" y="8156"/>
                    <a:pt x="4705" y="8156"/>
                  </a:cubicBezTo>
                  <a:cubicBezTo>
                    <a:pt x="2779" y="8156"/>
                    <a:pt x="1210" y="6587"/>
                    <a:pt x="1210" y="4660"/>
                  </a:cubicBezTo>
                  <a:cubicBezTo>
                    <a:pt x="1210" y="2689"/>
                    <a:pt x="2779" y="1121"/>
                    <a:pt x="4705" y="1121"/>
                  </a:cubicBezTo>
                  <a:close/>
                  <a:moveTo>
                    <a:pt x="4661" y="0"/>
                  </a:moveTo>
                  <a:cubicBezTo>
                    <a:pt x="2107" y="0"/>
                    <a:pt x="0" y="2106"/>
                    <a:pt x="0" y="4660"/>
                  </a:cubicBezTo>
                  <a:cubicBezTo>
                    <a:pt x="0" y="7215"/>
                    <a:pt x="2107" y="9276"/>
                    <a:pt x="4661" y="9276"/>
                  </a:cubicBezTo>
                  <a:cubicBezTo>
                    <a:pt x="7260" y="9276"/>
                    <a:pt x="9321" y="7215"/>
                    <a:pt x="9321" y="4660"/>
                  </a:cubicBezTo>
                  <a:cubicBezTo>
                    <a:pt x="9321" y="2062"/>
                    <a:pt x="7260" y="0"/>
                    <a:pt x="4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9" name="Google Shape;3389;p88"/>
          <p:cNvGrpSpPr/>
          <p:nvPr/>
        </p:nvGrpSpPr>
        <p:grpSpPr>
          <a:xfrm>
            <a:off x="5427942" y="2624141"/>
            <a:ext cx="416112" cy="421000"/>
            <a:chOff x="5427942" y="2624141"/>
            <a:chExt cx="416112" cy="421000"/>
          </a:xfrm>
        </p:grpSpPr>
        <p:sp>
          <p:nvSpPr>
            <p:cNvPr id="3390" name="Google Shape;3390;p88"/>
            <p:cNvSpPr/>
            <p:nvPr/>
          </p:nvSpPr>
          <p:spPr>
            <a:xfrm>
              <a:off x="5701694" y="2734868"/>
              <a:ext cx="142361" cy="115615"/>
            </a:xfrm>
            <a:custGeom>
              <a:rect b="b" l="l" r="r" t="t"/>
              <a:pathLst>
                <a:path extrusionOk="0" h="4258" w="5243">
                  <a:moveTo>
                    <a:pt x="2106" y="0"/>
                  </a:moveTo>
                  <a:lnTo>
                    <a:pt x="0" y="4257"/>
                  </a:lnTo>
                  <a:lnTo>
                    <a:pt x="986" y="4257"/>
                  </a:lnTo>
                  <a:lnTo>
                    <a:pt x="2151" y="1882"/>
                  </a:lnTo>
                  <a:lnTo>
                    <a:pt x="2151" y="4257"/>
                  </a:lnTo>
                  <a:lnTo>
                    <a:pt x="3047" y="4257"/>
                  </a:lnTo>
                  <a:lnTo>
                    <a:pt x="3047" y="1882"/>
                  </a:lnTo>
                  <a:lnTo>
                    <a:pt x="4257" y="4257"/>
                  </a:lnTo>
                  <a:lnTo>
                    <a:pt x="5243" y="4257"/>
                  </a:lnTo>
                  <a:lnTo>
                    <a:pt x="31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8"/>
            <p:cNvSpPr/>
            <p:nvPr/>
          </p:nvSpPr>
          <p:spPr>
            <a:xfrm>
              <a:off x="5716275" y="2876007"/>
              <a:ext cx="110755" cy="30438"/>
            </a:xfrm>
            <a:custGeom>
              <a:rect b="b" l="l" r="r" t="t"/>
              <a:pathLst>
                <a:path extrusionOk="0" h="1121" w="4079">
                  <a:moveTo>
                    <a:pt x="1" y="0"/>
                  </a:moveTo>
                  <a:cubicBezTo>
                    <a:pt x="180" y="628"/>
                    <a:pt x="807" y="1121"/>
                    <a:pt x="1524" y="1121"/>
                  </a:cubicBezTo>
                  <a:lnTo>
                    <a:pt x="2600" y="1121"/>
                  </a:lnTo>
                  <a:cubicBezTo>
                    <a:pt x="3317" y="1121"/>
                    <a:pt x="3899" y="628"/>
                    <a:pt x="4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8"/>
            <p:cNvSpPr/>
            <p:nvPr/>
          </p:nvSpPr>
          <p:spPr>
            <a:xfrm>
              <a:off x="5427942" y="2736090"/>
              <a:ext cx="142361" cy="115615"/>
            </a:xfrm>
            <a:custGeom>
              <a:rect b="b" l="l" r="r" t="t"/>
              <a:pathLst>
                <a:path extrusionOk="0" h="4258" w="5243">
                  <a:moveTo>
                    <a:pt x="2106" y="0"/>
                  </a:moveTo>
                  <a:lnTo>
                    <a:pt x="0" y="4257"/>
                  </a:lnTo>
                  <a:lnTo>
                    <a:pt x="986" y="4257"/>
                  </a:lnTo>
                  <a:lnTo>
                    <a:pt x="2151" y="1927"/>
                  </a:lnTo>
                  <a:lnTo>
                    <a:pt x="2151" y="4257"/>
                  </a:lnTo>
                  <a:lnTo>
                    <a:pt x="3047" y="4257"/>
                  </a:lnTo>
                  <a:lnTo>
                    <a:pt x="3047" y="1927"/>
                  </a:lnTo>
                  <a:lnTo>
                    <a:pt x="4257" y="4257"/>
                  </a:lnTo>
                  <a:lnTo>
                    <a:pt x="5243" y="4257"/>
                  </a:lnTo>
                  <a:lnTo>
                    <a:pt x="31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8"/>
            <p:cNvSpPr/>
            <p:nvPr/>
          </p:nvSpPr>
          <p:spPr>
            <a:xfrm>
              <a:off x="5502150" y="3014702"/>
              <a:ext cx="266475" cy="30438"/>
            </a:xfrm>
            <a:custGeom>
              <a:rect b="b" l="l" r="r" t="t"/>
              <a:pathLst>
                <a:path extrusionOk="0" h="1121" w="9814">
                  <a:moveTo>
                    <a:pt x="538" y="1"/>
                  </a:moveTo>
                  <a:lnTo>
                    <a:pt x="0" y="1121"/>
                  </a:lnTo>
                  <a:lnTo>
                    <a:pt x="9814" y="1121"/>
                  </a:lnTo>
                  <a:lnTo>
                    <a:pt x="92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8"/>
            <p:cNvSpPr/>
            <p:nvPr/>
          </p:nvSpPr>
          <p:spPr>
            <a:xfrm>
              <a:off x="5437663" y="2652135"/>
              <a:ext cx="156969" cy="58432"/>
            </a:xfrm>
            <a:custGeom>
              <a:rect b="b" l="l" r="r" t="t"/>
              <a:pathLst>
                <a:path extrusionOk="0" h="2152" w="5781">
                  <a:moveTo>
                    <a:pt x="583" y="0"/>
                  </a:moveTo>
                  <a:cubicBezTo>
                    <a:pt x="225" y="0"/>
                    <a:pt x="0" y="314"/>
                    <a:pt x="0" y="583"/>
                  </a:cubicBezTo>
                  <a:cubicBezTo>
                    <a:pt x="45" y="1434"/>
                    <a:pt x="762" y="2151"/>
                    <a:pt x="1658" y="2151"/>
                  </a:cubicBezTo>
                  <a:lnTo>
                    <a:pt x="5781" y="2151"/>
                  </a:lnTo>
                  <a:lnTo>
                    <a:pt x="5781" y="1031"/>
                  </a:lnTo>
                  <a:lnTo>
                    <a:pt x="1121" y="1031"/>
                  </a:lnTo>
                  <a:lnTo>
                    <a:pt x="1121" y="583"/>
                  </a:lnTo>
                  <a:cubicBezTo>
                    <a:pt x="1121" y="224"/>
                    <a:pt x="852" y="0"/>
                    <a:pt x="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8"/>
            <p:cNvSpPr/>
            <p:nvPr/>
          </p:nvSpPr>
          <p:spPr>
            <a:xfrm>
              <a:off x="5674921" y="2650913"/>
              <a:ext cx="156969" cy="58486"/>
            </a:xfrm>
            <a:custGeom>
              <a:rect b="b" l="l" r="r" t="t"/>
              <a:pathLst>
                <a:path extrusionOk="0" h="2154" w="5781">
                  <a:moveTo>
                    <a:pt x="5243" y="1"/>
                  </a:moveTo>
                  <a:cubicBezTo>
                    <a:pt x="4929" y="1"/>
                    <a:pt x="4661" y="269"/>
                    <a:pt x="4661" y="583"/>
                  </a:cubicBezTo>
                  <a:lnTo>
                    <a:pt x="4661" y="1031"/>
                  </a:lnTo>
                  <a:lnTo>
                    <a:pt x="0" y="1031"/>
                  </a:lnTo>
                  <a:lnTo>
                    <a:pt x="0" y="2151"/>
                  </a:lnTo>
                  <a:lnTo>
                    <a:pt x="4168" y="2151"/>
                  </a:lnTo>
                  <a:cubicBezTo>
                    <a:pt x="4194" y="2153"/>
                    <a:pt x="4221" y="2153"/>
                    <a:pt x="4247" y="2153"/>
                  </a:cubicBezTo>
                  <a:cubicBezTo>
                    <a:pt x="5106" y="2153"/>
                    <a:pt x="5781" y="1453"/>
                    <a:pt x="5781" y="583"/>
                  </a:cubicBezTo>
                  <a:cubicBezTo>
                    <a:pt x="5781" y="225"/>
                    <a:pt x="5512" y="1"/>
                    <a:pt x="52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8"/>
            <p:cNvSpPr/>
            <p:nvPr/>
          </p:nvSpPr>
          <p:spPr>
            <a:xfrm>
              <a:off x="5620155" y="2624141"/>
              <a:ext cx="30465" cy="310299"/>
            </a:xfrm>
            <a:custGeom>
              <a:rect b="b" l="l" r="r" t="t"/>
              <a:pathLst>
                <a:path extrusionOk="0" h="11428" w="1122">
                  <a:moveTo>
                    <a:pt x="583" y="1"/>
                  </a:moveTo>
                  <a:cubicBezTo>
                    <a:pt x="225" y="1"/>
                    <a:pt x="1" y="270"/>
                    <a:pt x="1" y="539"/>
                  </a:cubicBezTo>
                  <a:lnTo>
                    <a:pt x="1" y="11427"/>
                  </a:lnTo>
                  <a:lnTo>
                    <a:pt x="1121" y="11427"/>
                  </a:lnTo>
                  <a:lnTo>
                    <a:pt x="1121" y="539"/>
                  </a:lnTo>
                  <a:cubicBezTo>
                    <a:pt x="1121" y="225"/>
                    <a:pt x="852"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8"/>
            <p:cNvSpPr/>
            <p:nvPr/>
          </p:nvSpPr>
          <p:spPr>
            <a:xfrm>
              <a:off x="5620155" y="2958741"/>
              <a:ext cx="30465" cy="30438"/>
            </a:xfrm>
            <a:custGeom>
              <a:rect b="b" l="l" r="r" t="t"/>
              <a:pathLst>
                <a:path extrusionOk="0" h="1121" w="1122">
                  <a:moveTo>
                    <a:pt x="1" y="0"/>
                  </a:moveTo>
                  <a:lnTo>
                    <a:pt x="1" y="1121"/>
                  </a:lnTo>
                  <a:lnTo>
                    <a:pt x="1121" y="1121"/>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8"/>
            <p:cNvSpPr/>
            <p:nvPr/>
          </p:nvSpPr>
          <p:spPr>
            <a:xfrm>
              <a:off x="5443745" y="2874785"/>
              <a:ext cx="111950" cy="30519"/>
            </a:xfrm>
            <a:custGeom>
              <a:rect b="b" l="l" r="r" t="t"/>
              <a:pathLst>
                <a:path extrusionOk="0" h="1124" w="4123">
                  <a:moveTo>
                    <a:pt x="1" y="1"/>
                  </a:moveTo>
                  <a:cubicBezTo>
                    <a:pt x="225" y="673"/>
                    <a:pt x="807" y="1121"/>
                    <a:pt x="1524" y="1121"/>
                  </a:cubicBezTo>
                  <a:lnTo>
                    <a:pt x="2599" y="1121"/>
                  </a:lnTo>
                  <a:cubicBezTo>
                    <a:pt x="2630" y="1123"/>
                    <a:pt x="2660" y="1124"/>
                    <a:pt x="2690" y="1124"/>
                  </a:cubicBezTo>
                  <a:cubicBezTo>
                    <a:pt x="3365" y="1124"/>
                    <a:pt x="3908" y="644"/>
                    <a:pt x="4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9" name="Google Shape;3399;p88"/>
          <p:cNvGrpSpPr/>
          <p:nvPr/>
        </p:nvGrpSpPr>
        <p:grpSpPr>
          <a:xfrm>
            <a:off x="6891598" y="2626584"/>
            <a:ext cx="365038" cy="421000"/>
            <a:chOff x="6891598" y="2626584"/>
            <a:chExt cx="365038" cy="421000"/>
          </a:xfrm>
        </p:grpSpPr>
        <p:sp>
          <p:nvSpPr>
            <p:cNvPr id="3400" name="Google Shape;3400;p88"/>
            <p:cNvSpPr/>
            <p:nvPr/>
          </p:nvSpPr>
          <p:spPr>
            <a:xfrm>
              <a:off x="7060731" y="2903974"/>
              <a:ext cx="24356" cy="97369"/>
            </a:xfrm>
            <a:custGeom>
              <a:rect b="b" l="l" r="r" t="t"/>
              <a:pathLst>
                <a:path extrusionOk="0" h="3586" w="897">
                  <a:moveTo>
                    <a:pt x="0" y="1"/>
                  </a:moveTo>
                  <a:lnTo>
                    <a:pt x="0" y="2734"/>
                  </a:lnTo>
                  <a:cubicBezTo>
                    <a:pt x="180" y="3003"/>
                    <a:pt x="359" y="3272"/>
                    <a:pt x="448" y="3586"/>
                  </a:cubicBezTo>
                  <a:cubicBezTo>
                    <a:pt x="583" y="3272"/>
                    <a:pt x="717" y="3003"/>
                    <a:pt x="897" y="2734"/>
                  </a:cubicBezTo>
                  <a:lnTo>
                    <a:pt x="897" y="1"/>
                  </a:lnTo>
                  <a:lnTo>
                    <a:pt x="448" y="1"/>
                  </a:lnTo>
                  <a:cubicBezTo>
                    <a:pt x="329" y="1"/>
                    <a:pt x="249" y="21"/>
                    <a:pt x="156" y="21"/>
                  </a:cubicBezTo>
                  <a:cubicBezTo>
                    <a:pt x="110" y="21"/>
                    <a:pt x="60" y="1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8"/>
            <p:cNvSpPr/>
            <p:nvPr/>
          </p:nvSpPr>
          <p:spPr>
            <a:xfrm>
              <a:off x="6948781" y="2626584"/>
              <a:ext cx="251894" cy="253088"/>
            </a:xfrm>
            <a:custGeom>
              <a:rect b="b" l="l" r="r" t="t"/>
              <a:pathLst>
                <a:path extrusionOk="0" h="9321" w="9277">
                  <a:moveTo>
                    <a:pt x="4616" y="1121"/>
                  </a:moveTo>
                  <a:cubicBezTo>
                    <a:pt x="6588" y="1121"/>
                    <a:pt x="8156" y="2689"/>
                    <a:pt x="8156" y="4661"/>
                  </a:cubicBezTo>
                  <a:cubicBezTo>
                    <a:pt x="8156" y="6632"/>
                    <a:pt x="6588" y="8201"/>
                    <a:pt x="4616" y="8201"/>
                  </a:cubicBezTo>
                  <a:cubicBezTo>
                    <a:pt x="2689" y="8201"/>
                    <a:pt x="1121" y="6632"/>
                    <a:pt x="1121" y="4661"/>
                  </a:cubicBezTo>
                  <a:cubicBezTo>
                    <a:pt x="1121" y="2689"/>
                    <a:pt x="2689" y="1121"/>
                    <a:pt x="4616" y="1121"/>
                  </a:cubicBezTo>
                  <a:close/>
                  <a:moveTo>
                    <a:pt x="4616" y="0"/>
                  </a:moveTo>
                  <a:cubicBezTo>
                    <a:pt x="2062" y="0"/>
                    <a:pt x="1" y="2062"/>
                    <a:pt x="1" y="4661"/>
                  </a:cubicBezTo>
                  <a:cubicBezTo>
                    <a:pt x="1" y="7215"/>
                    <a:pt x="2062" y="9321"/>
                    <a:pt x="4616" y="9321"/>
                  </a:cubicBezTo>
                  <a:cubicBezTo>
                    <a:pt x="7215" y="9321"/>
                    <a:pt x="9276" y="7215"/>
                    <a:pt x="9276" y="4661"/>
                  </a:cubicBezTo>
                  <a:cubicBezTo>
                    <a:pt x="9276" y="2062"/>
                    <a:pt x="7215" y="0"/>
                    <a:pt x="46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8"/>
            <p:cNvSpPr/>
            <p:nvPr/>
          </p:nvSpPr>
          <p:spPr>
            <a:xfrm>
              <a:off x="7003548" y="2681324"/>
              <a:ext cx="142361" cy="143610"/>
            </a:xfrm>
            <a:custGeom>
              <a:rect b="b" l="l" r="r" t="t"/>
              <a:pathLst>
                <a:path extrusionOk="0" h="5289" w="5243">
                  <a:moveTo>
                    <a:pt x="3003" y="1121"/>
                  </a:moveTo>
                  <a:lnTo>
                    <a:pt x="3003" y="4213"/>
                  </a:lnTo>
                  <a:lnTo>
                    <a:pt x="2106" y="4213"/>
                  </a:lnTo>
                  <a:lnTo>
                    <a:pt x="2106" y="1121"/>
                  </a:lnTo>
                  <a:close/>
                  <a:moveTo>
                    <a:pt x="2599" y="1"/>
                  </a:moveTo>
                  <a:cubicBezTo>
                    <a:pt x="1165" y="1"/>
                    <a:pt x="0" y="1166"/>
                    <a:pt x="0" y="2645"/>
                  </a:cubicBezTo>
                  <a:cubicBezTo>
                    <a:pt x="0" y="4079"/>
                    <a:pt x="1165" y="5288"/>
                    <a:pt x="2599" y="5288"/>
                  </a:cubicBezTo>
                  <a:cubicBezTo>
                    <a:pt x="4078" y="5288"/>
                    <a:pt x="5243" y="4079"/>
                    <a:pt x="5243" y="2645"/>
                  </a:cubicBezTo>
                  <a:cubicBezTo>
                    <a:pt x="5243" y="1166"/>
                    <a:pt x="4078" y="1"/>
                    <a:pt x="2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8"/>
            <p:cNvSpPr/>
            <p:nvPr/>
          </p:nvSpPr>
          <p:spPr>
            <a:xfrm>
              <a:off x="7164155" y="2934412"/>
              <a:ext cx="92481" cy="109533"/>
            </a:xfrm>
            <a:custGeom>
              <a:rect b="b" l="l" r="r" t="t"/>
              <a:pathLst>
                <a:path extrusionOk="0" h="4034" w="3406">
                  <a:moveTo>
                    <a:pt x="2241" y="0"/>
                  </a:moveTo>
                  <a:cubicBezTo>
                    <a:pt x="2151" y="1658"/>
                    <a:pt x="1255" y="3137"/>
                    <a:pt x="0" y="4033"/>
                  </a:cubicBezTo>
                  <a:cubicBezTo>
                    <a:pt x="1837" y="3495"/>
                    <a:pt x="3182" y="1882"/>
                    <a:pt x="3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8"/>
            <p:cNvSpPr/>
            <p:nvPr/>
          </p:nvSpPr>
          <p:spPr>
            <a:xfrm>
              <a:off x="6948781" y="2935634"/>
              <a:ext cx="111977" cy="111950"/>
            </a:xfrm>
            <a:custGeom>
              <a:rect b="b" l="l" r="r" t="t"/>
              <a:pathLst>
                <a:path extrusionOk="0" h="4123" w="4124">
                  <a:moveTo>
                    <a:pt x="1" y="0"/>
                  </a:moveTo>
                  <a:lnTo>
                    <a:pt x="1" y="0"/>
                  </a:lnTo>
                  <a:cubicBezTo>
                    <a:pt x="225" y="2196"/>
                    <a:pt x="1928" y="3898"/>
                    <a:pt x="4123" y="4122"/>
                  </a:cubicBezTo>
                  <a:cubicBezTo>
                    <a:pt x="3899" y="1972"/>
                    <a:pt x="2152" y="22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8"/>
            <p:cNvSpPr/>
            <p:nvPr/>
          </p:nvSpPr>
          <p:spPr>
            <a:xfrm>
              <a:off x="7086281" y="2935634"/>
              <a:ext cx="113172" cy="111950"/>
            </a:xfrm>
            <a:custGeom>
              <a:rect b="b" l="l" r="r" t="t"/>
              <a:pathLst>
                <a:path extrusionOk="0" h="4123" w="4168">
                  <a:moveTo>
                    <a:pt x="4168" y="0"/>
                  </a:moveTo>
                  <a:lnTo>
                    <a:pt x="4168" y="0"/>
                  </a:lnTo>
                  <a:cubicBezTo>
                    <a:pt x="1972" y="224"/>
                    <a:pt x="224" y="1972"/>
                    <a:pt x="0" y="4122"/>
                  </a:cubicBezTo>
                  <a:cubicBezTo>
                    <a:pt x="2196" y="3898"/>
                    <a:pt x="3944" y="2196"/>
                    <a:pt x="4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8"/>
            <p:cNvSpPr/>
            <p:nvPr/>
          </p:nvSpPr>
          <p:spPr>
            <a:xfrm>
              <a:off x="6891598" y="2934412"/>
              <a:ext cx="93730" cy="109533"/>
            </a:xfrm>
            <a:custGeom>
              <a:rect b="b" l="l" r="r" t="t"/>
              <a:pathLst>
                <a:path extrusionOk="0" h="4034" w="3452">
                  <a:moveTo>
                    <a:pt x="1" y="0"/>
                  </a:moveTo>
                  <a:cubicBezTo>
                    <a:pt x="180" y="1927"/>
                    <a:pt x="1569" y="3495"/>
                    <a:pt x="3451" y="4033"/>
                  </a:cubicBezTo>
                  <a:cubicBezTo>
                    <a:pt x="2152" y="3137"/>
                    <a:pt x="1300" y="1658"/>
                    <a:pt x="1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7" name="Google Shape;3407;p88"/>
          <p:cNvGrpSpPr/>
          <p:nvPr/>
        </p:nvGrpSpPr>
        <p:grpSpPr>
          <a:xfrm>
            <a:off x="6140913" y="2697154"/>
            <a:ext cx="421000" cy="358956"/>
            <a:chOff x="6140913" y="2697154"/>
            <a:chExt cx="421000" cy="358956"/>
          </a:xfrm>
        </p:grpSpPr>
        <p:sp>
          <p:nvSpPr>
            <p:cNvPr id="3408" name="Google Shape;3408;p88"/>
            <p:cNvSpPr/>
            <p:nvPr/>
          </p:nvSpPr>
          <p:spPr>
            <a:xfrm>
              <a:off x="6401278" y="2747033"/>
              <a:ext cx="160634" cy="113172"/>
            </a:xfrm>
            <a:custGeom>
              <a:rect b="b" l="l" r="r" t="t"/>
              <a:pathLst>
                <a:path extrusionOk="0" h="4168" w="5916">
                  <a:moveTo>
                    <a:pt x="1" y="1"/>
                  </a:moveTo>
                  <a:lnTo>
                    <a:pt x="2689" y="4168"/>
                  </a:lnTo>
                  <a:lnTo>
                    <a:pt x="5915" y="4168"/>
                  </a:lnTo>
                  <a:lnTo>
                    <a:pt x="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8"/>
            <p:cNvSpPr/>
            <p:nvPr/>
          </p:nvSpPr>
          <p:spPr>
            <a:xfrm>
              <a:off x="6256501" y="2747033"/>
              <a:ext cx="188601" cy="113172"/>
            </a:xfrm>
            <a:custGeom>
              <a:rect b="b" l="l" r="r" t="t"/>
              <a:pathLst>
                <a:path extrusionOk="0" h="4168" w="6946">
                  <a:moveTo>
                    <a:pt x="2734" y="1"/>
                  </a:moveTo>
                  <a:lnTo>
                    <a:pt x="0" y="4168"/>
                  </a:lnTo>
                  <a:lnTo>
                    <a:pt x="6946" y="4168"/>
                  </a:lnTo>
                  <a:lnTo>
                    <a:pt x="42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8"/>
            <p:cNvSpPr/>
            <p:nvPr/>
          </p:nvSpPr>
          <p:spPr>
            <a:xfrm>
              <a:off x="6140913" y="2747033"/>
              <a:ext cx="160634" cy="113172"/>
            </a:xfrm>
            <a:custGeom>
              <a:rect b="b" l="l" r="r" t="t"/>
              <a:pathLst>
                <a:path extrusionOk="0" h="4168" w="5916">
                  <a:moveTo>
                    <a:pt x="4347" y="1"/>
                  </a:moveTo>
                  <a:lnTo>
                    <a:pt x="0" y="4168"/>
                  </a:lnTo>
                  <a:lnTo>
                    <a:pt x="3227" y="4168"/>
                  </a:lnTo>
                  <a:lnTo>
                    <a:pt x="59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8"/>
            <p:cNvSpPr/>
            <p:nvPr/>
          </p:nvSpPr>
          <p:spPr>
            <a:xfrm>
              <a:off x="6395196" y="2884533"/>
              <a:ext cx="166716" cy="165494"/>
            </a:xfrm>
            <a:custGeom>
              <a:rect b="b" l="l" r="r" t="t"/>
              <a:pathLst>
                <a:path extrusionOk="0" h="6095" w="6140">
                  <a:moveTo>
                    <a:pt x="2958" y="0"/>
                  </a:moveTo>
                  <a:lnTo>
                    <a:pt x="1" y="6094"/>
                  </a:lnTo>
                  <a:lnTo>
                    <a:pt x="61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8"/>
            <p:cNvSpPr/>
            <p:nvPr/>
          </p:nvSpPr>
          <p:spPr>
            <a:xfrm>
              <a:off x="6255279" y="2885728"/>
              <a:ext cx="82761" cy="170382"/>
            </a:xfrm>
            <a:custGeom>
              <a:rect b="b" l="l" r="r" t="t"/>
              <a:pathLst>
                <a:path extrusionOk="0" h="6275" w="3048">
                  <a:moveTo>
                    <a:pt x="0" y="1"/>
                  </a:moveTo>
                  <a:lnTo>
                    <a:pt x="3047" y="6274"/>
                  </a:lnTo>
                  <a:lnTo>
                    <a:pt x="3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8"/>
            <p:cNvSpPr/>
            <p:nvPr/>
          </p:nvSpPr>
          <p:spPr>
            <a:xfrm>
              <a:off x="6140913" y="2885728"/>
              <a:ext cx="166716" cy="164300"/>
            </a:xfrm>
            <a:custGeom>
              <a:rect b="b" l="l" r="r" t="t"/>
              <a:pathLst>
                <a:path extrusionOk="0" h="6051" w="6140">
                  <a:moveTo>
                    <a:pt x="0" y="1"/>
                  </a:moveTo>
                  <a:lnTo>
                    <a:pt x="6139" y="6050"/>
                  </a:lnTo>
                  <a:lnTo>
                    <a:pt x="3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8"/>
            <p:cNvSpPr/>
            <p:nvPr/>
          </p:nvSpPr>
          <p:spPr>
            <a:xfrm>
              <a:off x="6364785" y="2885728"/>
              <a:ext cx="82761" cy="170382"/>
            </a:xfrm>
            <a:custGeom>
              <a:rect b="b" l="l" r="r" t="t"/>
              <a:pathLst>
                <a:path extrusionOk="0" h="6275" w="3048">
                  <a:moveTo>
                    <a:pt x="0" y="1"/>
                  </a:moveTo>
                  <a:lnTo>
                    <a:pt x="0" y="6274"/>
                  </a:lnTo>
                  <a:lnTo>
                    <a:pt x="3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8"/>
            <p:cNvSpPr/>
            <p:nvPr/>
          </p:nvSpPr>
          <p:spPr>
            <a:xfrm>
              <a:off x="6338013" y="2697154"/>
              <a:ext cx="24356" cy="24356"/>
            </a:xfrm>
            <a:custGeom>
              <a:rect b="b" l="l" r="r" t="t"/>
              <a:pathLst>
                <a:path extrusionOk="0" h="897" w="897">
                  <a:moveTo>
                    <a:pt x="0" y="0"/>
                  </a:moveTo>
                  <a:lnTo>
                    <a:pt x="0" y="897"/>
                  </a:lnTo>
                  <a:lnTo>
                    <a:pt x="897" y="897"/>
                  </a:lnTo>
                  <a:lnTo>
                    <a:pt x="8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8"/>
            <p:cNvSpPr/>
            <p:nvPr/>
          </p:nvSpPr>
          <p:spPr>
            <a:xfrm>
              <a:off x="6395196" y="2697154"/>
              <a:ext cx="24356" cy="24356"/>
            </a:xfrm>
            <a:custGeom>
              <a:rect b="b" l="l" r="r" t="t"/>
              <a:pathLst>
                <a:path extrusionOk="0" h="897" w="897">
                  <a:moveTo>
                    <a:pt x="1" y="0"/>
                  </a:moveTo>
                  <a:lnTo>
                    <a:pt x="1" y="897"/>
                  </a:lnTo>
                  <a:lnTo>
                    <a:pt x="897" y="897"/>
                  </a:lnTo>
                  <a:lnTo>
                    <a:pt x="8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8"/>
            <p:cNvSpPr/>
            <p:nvPr/>
          </p:nvSpPr>
          <p:spPr>
            <a:xfrm>
              <a:off x="6283273" y="2697154"/>
              <a:ext cx="24356" cy="24356"/>
            </a:xfrm>
            <a:custGeom>
              <a:rect b="b" l="l" r="r" t="t"/>
              <a:pathLst>
                <a:path extrusionOk="0" h="897" w="897">
                  <a:moveTo>
                    <a:pt x="0" y="0"/>
                  </a:moveTo>
                  <a:lnTo>
                    <a:pt x="0" y="897"/>
                  </a:lnTo>
                  <a:lnTo>
                    <a:pt x="896" y="897"/>
                  </a:lnTo>
                  <a:lnTo>
                    <a:pt x="8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88"/>
          <p:cNvGrpSpPr/>
          <p:nvPr/>
        </p:nvGrpSpPr>
        <p:grpSpPr>
          <a:xfrm>
            <a:off x="4666273" y="2630223"/>
            <a:ext cx="422221" cy="419805"/>
            <a:chOff x="4713723" y="2630223"/>
            <a:chExt cx="422221" cy="419805"/>
          </a:xfrm>
        </p:grpSpPr>
        <p:sp>
          <p:nvSpPr>
            <p:cNvPr id="3419" name="Google Shape;3419;p88"/>
            <p:cNvSpPr/>
            <p:nvPr/>
          </p:nvSpPr>
          <p:spPr>
            <a:xfrm>
              <a:off x="4716167" y="2925886"/>
              <a:ext cx="193489" cy="124141"/>
            </a:xfrm>
            <a:custGeom>
              <a:rect b="b" l="l" r="r" t="t"/>
              <a:pathLst>
                <a:path extrusionOk="0" h="4572" w="7126">
                  <a:moveTo>
                    <a:pt x="2062" y="1"/>
                  </a:moveTo>
                  <a:cubicBezTo>
                    <a:pt x="1569" y="1"/>
                    <a:pt x="1166" y="359"/>
                    <a:pt x="986" y="807"/>
                  </a:cubicBezTo>
                  <a:lnTo>
                    <a:pt x="0" y="4571"/>
                  </a:lnTo>
                  <a:lnTo>
                    <a:pt x="7125" y="4571"/>
                  </a:lnTo>
                  <a:lnTo>
                    <a:pt x="6139" y="807"/>
                  </a:lnTo>
                  <a:cubicBezTo>
                    <a:pt x="6050" y="359"/>
                    <a:pt x="5646" y="1"/>
                    <a:pt x="5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8"/>
            <p:cNvSpPr/>
            <p:nvPr/>
          </p:nvSpPr>
          <p:spPr>
            <a:xfrm>
              <a:off x="4901102" y="2925886"/>
              <a:ext cx="234842" cy="124141"/>
            </a:xfrm>
            <a:custGeom>
              <a:rect b="b" l="l" r="r" t="t"/>
              <a:pathLst>
                <a:path extrusionOk="0" h="4572" w="8649">
                  <a:moveTo>
                    <a:pt x="1" y="1"/>
                  </a:moveTo>
                  <a:cubicBezTo>
                    <a:pt x="135" y="180"/>
                    <a:pt x="225" y="404"/>
                    <a:pt x="269" y="583"/>
                  </a:cubicBezTo>
                  <a:lnTo>
                    <a:pt x="1300" y="4392"/>
                  </a:lnTo>
                  <a:cubicBezTo>
                    <a:pt x="1300" y="4437"/>
                    <a:pt x="1345" y="4481"/>
                    <a:pt x="1345" y="4571"/>
                  </a:cubicBezTo>
                  <a:lnTo>
                    <a:pt x="8649" y="4571"/>
                  </a:lnTo>
                  <a:lnTo>
                    <a:pt x="7618" y="807"/>
                  </a:lnTo>
                  <a:cubicBezTo>
                    <a:pt x="7439" y="359"/>
                    <a:pt x="6991" y="1"/>
                    <a:pt x="6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8"/>
            <p:cNvSpPr/>
            <p:nvPr/>
          </p:nvSpPr>
          <p:spPr>
            <a:xfrm>
              <a:off x="4713723" y="2778665"/>
              <a:ext cx="194711" cy="122919"/>
            </a:xfrm>
            <a:custGeom>
              <a:rect b="b" l="l" r="r" t="t"/>
              <a:pathLst>
                <a:path extrusionOk="0" h="4527" w="7171">
                  <a:moveTo>
                    <a:pt x="2107" y="1"/>
                  </a:moveTo>
                  <a:cubicBezTo>
                    <a:pt x="1569" y="1"/>
                    <a:pt x="1211" y="314"/>
                    <a:pt x="1031" y="762"/>
                  </a:cubicBezTo>
                  <a:lnTo>
                    <a:pt x="1" y="4526"/>
                  </a:lnTo>
                  <a:lnTo>
                    <a:pt x="7170" y="4526"/>
                  </a:lnTo>
                  <a:lnTo>
                    <a:pt x="6229" y="762"/>
                  </a:lnTo>
                  <a:cubicBezTo>
                    <a:pt x="6140" y="314"/>
                    <a:pt x="5692" y="1"/>
                    <a:pt x="5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8"/>
            <p:cNvSpPr/>
            <p:nvPr/>
          </p:nvSpPr>
          <p:spPr>
            <a:xfrm>
              <a:off x="4901102" y="2778665"/>
              <a:ext cx="234842" cy="122919"/>
            </a:xfrm>
            <a:custGeom>
              <a:rect b="b" l="l" r="r" t="t"/>
              <a:pathLst>
                <a:path extrusionOk="0" h="4527" w="8649">
                  <a:moveTo>
                    <a:pt x="1" y="1"/>
                  </a:moveTo>
                  <a:cubicBezTo>
                    <a:pt x="135" y="180"/>
                    <a:pt x="225" y="404"/>
                    <a:pt x="269" y="583"/>
                  </a:cubicBezTo>
                  <a:lnTo>
                    <a:pt x="1300" y="4392"/>
                  </a:lnTo>
                  <a:cubicBezTo>
                    <a:pt x="1300" y="4437"/>
                    <a:pt x="1345" y="4482"/>
                    <a:pt x="1345" y="4526"/>
                  </a:cubicBezTo>
                  <a:lnTo>
                    <a:pt x="8649" y="4526"/>
                  </a:lnTo>
                  <a:lnTo>
                    <a:pt x="7618" y="807"/>
                  </a:lnTo>
                  <a:cubicBezTo>
                    <a:pt x="7439" y="269"/>
                    <a:pt x="6991" y="1"/>
                    <a:pt x="6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8"/>
            <p:cNvSpPr/>
            <p:nvPr/>
          </p:nvSpPr>
          <p:spPr>
            <a:xfrm>
              <a:off x="4713723" y="2630223"/>
              <a:ext cx="194711" cy="122919"/>
            </a:xfrm>
            <a:custGeom>
              <a:rect b="b" l="l" r="r" t="t"/>
              <a:pathLst>
                <a:path extrusionOk="0" h="4527" w="7171">
                  <a:moveTo>
                    <a:pt x="2107" y="1"/>
                  </a:moveTo>
                  <a:cubicBezTo>
                    <a:pt x="1569" y="1"/>
                    <a:pt x="1211" y="315"/>
                    <a:pt x="1031" y="763"/>
                  </a:cubicBezTo>
                  <a:lnTo>
                    <a:pt x="1" y="4527"/>
                  </a:lnTo>
                  <a:lnTo>
                    <a:pt x="7170" y="4527"/>
                  </a:lnTo>
                  <a:lnTo>
                    <a:pt x="6229" y="763"/>
                  </a:lnTo>
                  <a:cubicBezTo>
                    <a:pt x="6140" y="315"/>
                    <a:pt x="5692" y="1"/>
                    <a:pt x="5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8"/>
            <p:cNvSpPr/>
            <p:nvPr/>
          </p:nvSpPr>
          <p:spPr>
            <a:xfrm>
              <a:off x="4901102" y="2630223"/>
              <a:ext cx="232425" cy="122919"/>
            </a:xfrm>
            <a:custGeom>
              <a:rect b="b" l="l" r="r" t="t"/>
              <a:pathLst>
                <a:path extrusionOk="0" h="4527" w="8560">
                  <a:moveTo>
                    <a:pt x="1" y="1"/>
                  </a:moveTo>
                  <a:cubicBezTo>
                    <a:pt x="135" y="135"/>
                    <a:pt x="225" y="359"/>
                    <a:pt x="269" y="539"/>
                  </a:cubicBezTo>
                  <a:lnTo>
                    <a:pt x="1255" y="4347"/>
                  </a:lnTo>
                  <a:cubicBezTo>
                    <a:pt x="1255" y="4392"/>
                    <a:pt x="1300" y="4482"/>
                    <a:pt x="1300" y="4527"/>
                  </a:cubicBezTo>
                  <a:lnTo>
                    <a:pt x="8559" y="4527"/>
                  </a:lnTo>
                  <a:lnTo>
                    <a:pt x="7573" y="763"/>
                  </a:lnTo>
                  <a:cubicBezTo>
                    <a:pt x="7439" y="315"/>
                    <a:pt x="6991" y="1"/>
                    <a:pt x="6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5" name="Google Shape;3425;p88"/>
          <p:cNvGrpSpPr/>
          <p:nvPr/>
        </p:nvGrpSpPr>
        <p:grpSpPr>
          <a:xfrm>
            <a:off x="3243958" y="2627806"/>
            <a:ext cx="422221" cy="422221"/>
            <a:chOff x="3243958" y="2627806"/>
            <a:chExt cx="422221" cy="422221"/>
          </a:xfrm>
        </p:grpSpPr>
        <p:sp>
          <p:nvSpPr>
            <p:cNvPr id="3426" name="Google Shape;3426;p88"/>
            <p:cNvSpPr/>
            <p:nvPr/>
          </p:nvSpPr>
          <p:spPr>
            <a:xfrm>
              <a:off x="3298725" y="2820046"/>
              <a:ext cx="174020" cy="175215"/>
            </a:xfrm>
            <a:custGeom>
              <a:rect b="b" l="l" r="r" t="t"/>
              <a:pathLst>
                <a:path extrusionOk="0" h="6453" w="6409">
                  <a:moveTo>
                    <a:pt x="1345" y="0"/>
                  </a:moveTo>
                  <a:cubicBezTo>
                    <a:pt x="493" y="672"/>
                    <a:pt x="0" y="1658"/>
                    <a:pt x="0" y="2778"/>
                  </a:cubicBezTo>
                  <a:cubicBezTo>
                    <a:pt x="0" y="4795"/>
                    <a:pt x="1614" y="6453"/>
                    <a:pt x="3630" y="6453"/>
                  </a:cubicBezTo>
                  <a:cubicBezTo>
                    <a:pt x="4750" y="6453"/>
                    <a:pt x="5736" y="5915"/>
                    <a:pt x="6408" y="5108"/>
                  </a:cubicBezTo>
                  <a:cubicBezTo>
                    <a:pt x="5198" y="4795"/>
                    <a:pt x="4033" y="4212"/>
                    <a:pt x="3137" y="3316"/>
                  </a:cubicBezTo>
                  <a:cubicBezTo>
                    <a:pt x="2241" y="2420"/>
                    <a:pt x="1614" y="1210"/>
                    <a:pt x="13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8"/>
            <p:cNvSpPr/>
            <p:nvPr/>
          </p:nvSpPr>
          <p:spPr>
            <a:xfrm>
              <a:off x="3243958" y="2754337"/>
              <a:ext cx="294469" cy="295691"/>
            </a:xfrm>
            <a:custGeom>
              <a:rect b="b" l="l" r="r" t="t"/>
              <a:pathLst>
                <a:path extrusionOk="0" h="10890" w="10845">
                  <a:moveTo>
                    <a:pt x="3272" y="0"/>
                  </a:moveTo>
                  <a:lnTo>
                    <a:pt x="3272" y="0"/>
                  </a:lnTo>
                  <a:cubicBezTo>
                    <a:pt x="1256" y="897"/>
                    <a:pt x="1" y="2913"/>
                    <a:pt x="1" y="5153"/>
                  </a:cubicBezTo>
                  <a:cubicBezTo>
                    <a:pt x="1" y="8290"/>
                    <a:pt x="2555" y="10889"/>
                    <a:pt x="5692" y="10889"/>
                  </a:cubicBezTo>
                  <a:cubicBezTo>
                    <a:pt x="7932" y="10889"/>
                    <a:pt x="9949" y="9545"/>
                    <a:pt x="10845" y="7573"/>
                  </a:cubicBezTo>
                  <a:lnTo>
                    <a:pt x="10845" y="7573"/>
                  </a:lnTo>
                  <a:cubicBezTo>
                    <a:pt x="10531" y="7618"/>
                    <a:pt x="10173" y="7618"/>
                    <a:pt x="9814" y="7618"/>
                  </a:cubicBezTo>
                  <a:lnTo>
                    <a:pt x="9501" y="7618"/>
                  </a:lnTo>
                  <a:cubicBezTo>
                    <a:pt x="8649" y="8962"/>
                    <a:pt x="7215" y="9769"/>
                    <a:pt x="5647" y="9769"/>
                  </a:cubicBezTo>
                  <a:cubicBezTo>
                    <a:pt x="3138" y="9769"/>
                    <a:pt x="1121" y="7752"/>
                    <a:pt x="1121" y="5198"/>
                  </a:cubicBezTo>
                  <a:cubicBezTo>
                    <a:pt x="1121" y="3630"/>
                    <a:pt x="1883" y="2196"/>
                    <a:pt x="3227" y="1345"/>
                  </a:cubicBezTo>
                  <a:lnTo>
                    <a:pt x="3227" y="1031"/>
                  </a:lnTo>
                  <a:cubicBezTo>
                    <a:pt x="3227" y="673"/>
                    <a:pt x="3227" y="359"/>
                    <a:pt x="3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8"/>
            <p:cNvSpPr/>
            <p:nvPr/>
          </p:nvSpPr>
          <p:spPr>
            <a:xfrm>
              <a:off x="3482439" y="2684989"/>
              <a:ext cx="57210" cy="86399"/>
            </a:xfrm>
            <a:custGeom>
              <a:rect b="b" l="l" r="r" t="t"/>
              <a:pathLst>
                <a:path extrusionOk="0" h="3182" w="2107">
                  <a:moveTo>
                    <a:pt x="1076" y="0"/>
                  </a:moveTo>
                  <a:cubicBezTo>
                    <a:pt x="942" y="0"/>
                    <a:pt x="673" y="135"/>
                    <a:pt x="404" y="852"/>
                  </a:cubicBezTo>
                  <a:cubicBezTo>
                    <a:pt x="180" y="1479"/>
                    <a:pt x="1" y="2286"/>
                    <a:pt x="1" y="3182"/>
                  </a:cubicBezTo>
                  <a:lnTo>
                    <a:pt x="2107" y="3182"/>
                  </a:lnTo>
                  <a:cubicBezTo>
                    <a:pt x="2062" y="2330"/>
                    <a:pt x="1972" y="1479"/>
                    <a:pt x="1748" y="852"/>
                  </a:cubicBezTo>
                  <a:cubicBezTo>
                    <a:pt x="1435" y="135"/>
                    <a:pt x="1166"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8"/>
            <p:cNvSpPr/>
            <p:nvPr/>
          </p:nvSpPr>
          <p:spPr>
            <a:xfrm>
              <a:off x="3548148" y="2692293"/>
              <a:ext cx="60849" cy="79095"/>
            </a:xfrm>
            <a:custGeom>
              <a:rect b="b" l="l" r="r" t="t"/>
              <a:pathLst>
                <a:path extrusionOk="0" h="2913" w="2241">
                  <a:moveTo>
                    <a:pt x="0" y="0"/>
                  </a:moveTo>
                  <a:lnTo>
                    <a:pt x="0" y="0"/>
                  </a:lnTo>
                  <a:cubicBezTo>
                    <a:pt x="314" y="762"/>
                    <a:pt x="538" y="1837"/>
                    <a:pt x="583" y="2913"/>
                  </a:cubicBezTo>
                  <a:lnTo>
                    <a:pt x="2241" y="2913"/>
                  </a:lnTo>
                  <a:cubicBezTo>
                    <a:pt x="2062" y="1568"/>
                    <a:pt x="1165" y="493"/>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8"/>
            <p:cNvSpPr/>
            <p:nvPr/>
          </p:nvSpPr>
          <p:spPr>
            <a:xfrm>
              <a:off x="3482439" y="2795690"/>
              <a:ext cx="57210" cy="86426"/>
            </a:xfrm>
            <a:custGeom>
              <a:rect b="b" l="l" r="r" t="t"/>
              <a:pathLst>
                <a:path extrusionOk="0" h="3183" w="2107">
                  <a:moveTo>
                    <a:pt x="1" y="1"/>
                  </a:moveTo>
                  <a:cubicBezTo>
                    <a:pt x="1" y="852"/>
                    <a:pt x="180" y="1659"/>
                    <a:pt x="404" y="2286"/>
                  </a:cubicBezTo>
                  <a:cubicBezTo>
                    <a:pt x="673" y="3003"/>
                    <a:pt x="942" y="3182"/>
                    <a:pt x="1076" y="3182"/>
                  </a:cubicBezTo>
                  <a:cubicBezTo>
                    <a:pt x="1166" y="3182"/>
                    <a:pt x="1435" y="3003"/>
                    <a:pt x="1748" y="2286"/>
                  </a:cubicBezTo>
                  <a:cubicBezTo>
                    <a:pt x="1972" y="1659"/>
                    <a:pt x="2107" y="897"/>
                    <a:pt x="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8"/>
            <p:cNvSpPr/>
            <p:nvPr/>
          </p:nvSpPr>
          <p:spPr>
            <a:xfrm>
              <a:off x="3411869" y="2692293"/>
              <a:ext cx="60876" cy="79095"/>
            </a:xfrm>
            <a:custGeom>
              <a:rect b="b" l="l" r="r" t="t"/>
              <a:pathLst>
                <a:path extrusionOk="0" h="2913" w="2242">
                  <a:moveTo>
                    <a:pt x="2241" y="0"/>
                  </a:moveTo>
                  <a:lnTo>
                    <a:pt x="2241" y="0"/>
                  </a:lnTo>
                  <a:cubicBezTo>
                    <a:pt x="1076" y="493"/>
                    <a:pt x="180" y="1568"/>
                    <a:pt x="1" y="2913"/>
                  </a:cubicBezTo>
                  <a:lnTo>
                    <a:pt x="1659" y="2913"/>
                  </a:lnTo>
                  <a:cubicBezTo>
                    <a:pt x="1703" y="1793"/>
                    <a:pt x="1928" y="717"/>
                    <a:pt x="2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8"/>
            <p:cNvSpPr/>
            <p:nvPr/>
          </p:nvSpPr>
          <p:spPr>
            <a:xfrm>
              <a:off x="3355908" y="2627806"/>
              <a:ext cx="310272" cy="310272"/>
            </a:xfrm>
            <a:custGeom>
              <a:rect b="b" l="l" r="r" t="t"/>
              <a:pathLst>
                <a:path extrusionOk="0" h="11427" w="11427">
                  <a:moveTo>
                    <a:pt x="5736" y="1210"/>
                  </a:moveTo>
                  <a:cubicBezTo>
                    <a:pt x="8245" y="1210"/>
                    <a:pt x="10262" y="3227"/>
                    <a:pt x="10262" y="5736"/>
                  </a:cubicBezTo>
                  <a:cubicBezTo>
                    <a:pt x="10262" y="8245"/>
                    <a:pt x="8201" y="10262"/>
                    <a:pt x="5736" y="10262"/>
                  </a:cubicBezTo>
                  <a:cubicBezTo>
                    <a:pt x="3182" y="10262"/>
                    <a:pt x="1166" y="8245"/>
                    <a:pt x="1166" y="5736"/>
                  </a:cubicBezTo>
                  <a:cubicBezTo>
                    <a:pt x="1166" y="3227"/>
                    <a:pt x="3182" y="1210"/>
                    <a:pt x="5736" y="1210"/>
                  </a:cubicBezTo>
                  <a:close/>
                  <a:moveTo>
                    <a:pt x="5736" y="0"/>
                  </a:moveTo>
                  <a:cubicBezTo>
                    <a:pt x="2599" y="0"/>
                    <a:pt x="0" y="2599"/>
                    <a:pt x="0" y="5736"/>
                  </a:cubicBezTo>
                  <a:cubicBezTo>
                    <a:pt x="0" y="8872"/>
                    <a:pt x="2599" y="11427"/>
                    <a:pt x="5736" y="11427"/>
                  </a:cubicBezTo>
                  <a:cubicBezTo>
                    <a:pt x="8873" y="11427"/>
                    <a:pt x="11427" y="8872"/>
                    <a:pt x="11427" y="5736"/>
                  </a:cubicBezTo>
                  <a:cubicBezTo>
                    <a:pt x="11382" y="2599"/>
                    <a:pt x="8873" y="0"/>
                    <a:pt x="5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8"/>
            <p:cNvSpPr/>
            <p:nvPr/>
          </p:nvSpPr>
          <p:spPr>
            <a:xfrm>
              <a:off x="3548148" y="2795690"/>
              <a:ext cx="60849" cy="79122"/>
            </a:xfrm>
            <a:custGeom>
              <a:rect b="b" l="l" r="r" t="t"/>
              <a:pathLst>
                <a:path extrusionOk="0" h="2914" w="2241">
                  <a:moveTo>
                    <a:pt x="583" y="1"/>
                  </a:moveTo>
                  <a:cubicBezTo>
                    <a:pt x="538" y="1076"/>
                    <a:pt x="359" y="2107"/>
                    <a:pt x="0" y="2914"/>
                  </a:cubicBezTo>
                  <a:cubicBezTo>
                    <a:pt x="1165" y="2376"/>
                    <a:pt x="2062" y="1345"/>
                    <a:pt x="2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8"/>
            <p:cNvSpPr/>
            <p:nvPr/>
          </p:nvSpPr>
          <p:spPr>
            <a:xfrm>
              <a:off x="3411869" y="2795690"/>
              <a:ext cx="60876" cy="79122"/>
            </a:xfrm>
            <a:custGeom>
              <a:rect b="b" l="l" r="r" t="t"/>
              <a:pathLst>
                <a:path extrusionOk="0" h="2914" w="2242">
                  <a:moveTo>
                    <a:pt x="1" y="1"/>
                  </a:moveTo>
                  <a:cubicBezTo>
                    <a:pt x="180" y="1345"/>
                    <a:pt x="1076" y="2421"/>
                    <a:pt x="2241" y="2914"/>
                  </a:cubicBezTo>
                  <a:cubicBezTo>
                    <a:pt x="1928" y="2107"/>
                    <a:pt x="1703" y="1032"/>
                    <a:pt x="1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5" name="Google Shape;3435;p88"/>
          <p:cNvGrpSpPr/>
          <p:nvPr/>
        </p:nvGrpSpPr>
        <p:grpSpPr>
          <a:xfrm>
            <a:off x="7510892" y="1334451"/>
            <a:ext cx="421000" cy="421000"/>
            <a:chOff x="7510892" y="1334451"/>
            <a:chExt cx="421000" cy="421000"/>
          </a:xfrm>
        </p:grpSpPr>
        <p:sp>
          <p:nvSpPr>
            <p:cNvPr id="3436" name="Google Shape;3436;p88"/>
            <p:cNvSpPr/>
            <p:nvPr/>
          </p:nvSpPr>
          <p:spPr>
            <a:xfrm>
              <a:off x="7615538" y="1334451"/>
              <a:ext cx="316354" cy="316381"/>
            </a:xfrm>
            <a:custGeom>
              <a:rect b="b" l="l" r="r" t="t"/>
              <a:pathLst>
                <a:path extrusionOk="0" h="11652" w="11651">
                  <a:moveTo>
                    <a:pt x="5826" y="1166"/>
                  </a:moveTo>
                  <a:cubicBezTo>
                    <a:pt x="8425" y="1166"/>
                    <a:pt x="10486" y="3227"/>
                    <a:pt x="10486" y="5826"/>
                  </a:cubicBezTo>
                  <a:cubicBezTo>
                    <a:pt x="10486" y="8380"/>
                    <a:pt x="8425" y="10441"/>
                    <a:pt x="5826" y="10441"/>
                  </a:cubicBezTo>
                  <a:cubicBezTo>
                    <a:pt x="3272" y="10441"/>
                    <a:pt x="1210" y="8380"/>
                    <a:pt x="1210" y="5826"/>
                  </a:cubicBezTo>
                  <a:cubicBezTo>
                    <a:pt x="1210" y="3227"/>
                    <a:pt x="3272" y="1166"/>
                    <a:pt x="5826" y="1166"/>
                  </a:cubicBezTo>
                  <a:close/>
                  <a:moveTo>
                    <a:pt x="5826" y="1"/>
                  </a:moveTo>
                  <a:cubicBezTo>
                    <a:pt x="2644" y="1"/>
                    <a:pt x="0" y="2600"/>
                    <a:pt x="0" y="5826"/>
                  </a:cubicBezTo>
                  <a:cubicBezTo>
                    <a:pt x="0" y="9007"/>
                    <a:pt x="2644" y="11651"/>
                    <a:pt x="5826" y="11651"/>
                  </a:cubicBezTo>
                  <a:cubicBezTo>
                    <a:pt x="9052" y="11651"/>
                    <a:pt x="11651" y="9007"/>
                    <a:pt x="11651" y="5826"/>
                  </a:cubicBezTo>
                  <a:cubicBezTo>
                    <a:pt x="11651" y="2600"/>
                    <a:pt x="9052" y="1"/>
                    <a:pt x="58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8"/>
            <p:cNvSpPr/>
            <p:nvPr/>
          </p:nvSpPr>
          <p:spPr>
            <a:xfrm>
              <a:off x="7672721" y="1391634"/>
              <a:ext cx="177659" cy="146026"/>
            </a:xfrm>
            <a:custGeom>
              <a:rect b="b" l="l" r="r" t="t"/>
              <a:pathLst>
                <a:path extrusionOk="0" h="5378" w="6543">
                  <a:moveTo>
                    <a:pt x="3720" y="1"/>
                  </a:moveTo>
                  <a:cubicBezTo>
                    <a:pt x="1658" y="1"/>
                    <a:pt x="0" y="1704"/>
                    <a:pt x="0" y="3765"/>
                  </a:cubicBezTo>
                  <a:cubicBezTo>
                    <a:pt x="0" y="4392"/>
                    <a:pt x="90" y="4885"/>
                    <a:pt x="359" y="5378"/>
                  </a:cubicBezTo>
                  <a:lnTo>
                    <a:pt x="2689" y="3048"/>
                  </a:lnTo>
                  <a:lnTo>
                    <a:pt x="3720" y="4078"/>
                  </a:lnTo>
                  <a:lnTo>
                    <a:pt x="6543" y="1300"/>
                  </a:lnTo>
                  <a:cubicBezTo>
                    <a:pt x="5871" y="494"/>
                    <a:pt x="4840" y="1"/>
                    <a:pt x="37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8"/>
            <p:cNvSpPr/>
            <p:nvPr/>
          </p:nvSpPr>
          <p:spPr>
            <a:xfrm>
              <a:off x="7697050" y="1447623"/>
              <a:ext cx="177659" cy="146026"/>
            </a:xfrm>
            <a:custGeom>
              <a:rect b="b" l="l" r="r" t="t"/>
              <a:pathLst>
                <a:path extrusionOk="0" h="5378" w="6543">
                  <a:moveTo>
                    <a:pt x="6184" y="0"/>
                  </a:moveTo>
                  <a:lnTo>
                    <a:pt x="2824" y="3361"/>
                  </a:lnTo>
                  <a:lnTo>
                    <a:pt x="1793" y="2285"/>
                  </a:lnTo>
                  <a:lnTo>
                    <a:pt x="1" y="4078"/>
                  </a:lnTo>
                  <a:cubicBezTo>
                    <a:pt x="673" y="4884"/>
                    <a:pt x="1659" y="5377"/>
                    <a:pt x="2779" y="5377"/>
                  </a:cubicBezTo>
                  <a:cubicBezTo>
                    <a:pt x="4840" y="5377"/>
                    <a:pt x="6543" y="3719"/>
                    <a:pt x="6543" y="1613"/>
                  </a:cubicBezTo>
                  <a:cubicBezTo>
                    <a:pt x="6543" y="1031"/>
                    <a:pt x="6408" y="538"/>
                    <a:pt x="6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8"/>
            <p:cNvSpPr/>
            <p:nvPr/>
          </p:nvSpPr>
          <p:spPr>
            <a:xfrm>
              <a:off x="7609456" y="1610646"/>
              <a:ext cx="46268" cy="46268"/>
            </a:xfrm>
            <a:custGeom>
              <a:rect b="b" l="l" r="r" t="t"/>
              <a:pathLst>
                <a:path extrusionOk="0" h="1704" w="1704">
                  <a:moveTo>
                    <a:pt x="852" y="1"/>
                  </a:moveTo>
                  <a:lnTo>
                    <a:pt x="0" y="852"/>
                  </a:lnTo>
                  <a:lnTo>
                    <a:pt x="852" y="1703"/>
                  </a:lnTo>
                  <a:lnTo>
                    <a:pt x="1703" y="852"/>
                  </a:lnTo>
                  <a:cubicBezTo>
                    <a:pt x="1524" y="717"/>
                    <a:pt x="1434" y="583"/>
                    <a:pt x="1255" y="449"/>
                  </a:cubicBezTo>
                  <a:cubicBezTo>
                    <a:pt x="1121" y="269"/>
                    <a:pt x="986" y="135"/>
                    <a:pt x="8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8"/>
            <p:cNvSpPr/>
            <p:nvPr/>
          </p:nvSpPr>
          <p:spPr>
            <a:xfrm>
              <a:off x="7510892" y="1649583"/>
              <a:ext cx="104673" cy="105868"/>
            </a:xfrm>
            <a:custGeom>
              <a:rect b="b" l="l" r="r" t="t"/>
              <a:pathLst>
                <a:path extrusionOk="0" h="3899" w="3855">
                  <a:moveTo>
                    <a:pt x="3048" y="0"/>
                  </a:moveTo>
                  <a:lnTo>
                    <a:pt x="1" y="3047"/>
                  </a:lnTo>
                  <a:lnTo>
                    <a:pt x="852" y="3899"/>
                  </a:lnTo>
                  <a:lnTo>
                    <a:pt x="3854" y="852"/>
                  </a:lnTo>
                  <a:lnTo>
                    <a:pt x="30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1" name="Google Shape;3441;p88"/>
          <p:cNvGrpSpPr/>
          <p:nvPr/>
        </p:nvGrpSpPr>
        <p:grpSpPr>
          <a:xfrm>
            <a:off x="6839275" y="1332035"/>
            <a:ext cx="422221" cy="423416"/>
            <a:chOff x="6839275" y="1332035"/>
            <a:chExt cx="422221" cy="423416"/>
          </a:xfrm>
        </p:grpSpPr>
        <p:sp>
          <p:nvSpPr>
            <p:cNvPr id="3442" name="Google Shape;3442;p88"/>
            <p:cNvSpPr/>
            <p:nvPr/>
          </p:nvSpPr>
          <p:spPr>
            <a:xfrm>
              <a:off x="6849023" y="1344199"/>
              <a:ext cx="45046" cy="45046"/>
            </a:xfrm>
            <a:custGeom>
              <a:rect b="b" l="l" r="r" t="t"/>
              <a:pathLst>
                <a:path extrusionOk="0" h="1659" w="1659">
                  <a:moveTo>
                    <a:pt x="807" y="0"/>
                  </a:moveTo>
                  <a:lnTo>
                    <a:pt x="0" y="807"/>
                  </a:lnTo>
                  <a:lnTo>
                    <a:pt x="852" y="1658"/>
                  </a:lnTo>
                  <a:lnTo>
                    <a:pt x="1255" y="1255"/>
                  </a:lnTo>
                  <a:lnTo>
                    <a:pt x="1658" y="852"/>
                  </a:lnTo>
                  <a:lnTo>
                    <a:pt x="8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8"/>
            <p:cNvSpPr/>
            <p:nvPr/>
          </p:nvSpPr>
          <p:spPr>
            <a:xfrm>
              <a:off x="7205508" y="1344199"/>
              <a:ext cx="43824" cy="45046"/>
            </a:xfrm>
            <a:custGeom>
              <a:rect b="b" l="l" r="r" t="t"/>
              <a:pathLst>
                <a:path extrusionOk="0" h="1659" w="1614">
                  <a:moveTo>
                    <a:pt x="852" y="0"/>
                  </a:moveTo>
                  <a:lnTo>
                    <a:pt x="1" y="852"/>
                  </a:lnTo>
                  <a:cubicBezTo>
                    <a:pt x="180" y="986"/>
                    <a:pt x="269" y="1120"/>
                    <a:pt x="404" y="1255"/>
                  </a:cubicBezTo>
                  <a:cubicBezTo>
                    <a:pt x="538" y="1345"/>
                    <a:pt x="673" y="1479"/>
                    <a:pt x="762" y="1658"/>
                  </a:cubicBezTo>
                  <a:lnTo>
                    <a:pt x="1614" y="807"/>
                  </a:lnTo>
                  <a:lnTo>
                    <a:pt x="8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8"/>
            <p:cNvSpPr/>
            <p:nvPr/>
          </p:nvSpPr>
          <p:spPr>
            <a:xfrm>
              <a:off x="7035180" y="1527913"/>
              <a:ext cx="30438" cy="30438"/>
            </a:xfrm>
            <a:custGeom>
              <a:rect b="b" l="l" r="r" t="t"/>
              <a:pathLst>
                <a:path extrusionOk="0" h="1121" w="1121">
                  <a:moveTo>
                    <a:pt x="538" y="0"/>
                  </a:moveTo>
                  <a:cubicBezTo>
                    <a:pt x="224" y="0"/>
                    <a:pt x="0" y="269"/>
                    <a:pt x="0" y="583"/>
                  </a:cubicBezTo>
                  <a:cubicBezTo>
                    <a:pt x="0" y="897"/>
                    <a:pt x="224" y="1121"/>
                    <a:pt x="538" y="1121"/>
                  </a:cubicBezTo>
                  <a:cubicBezTo>
                    <a:pt x="852" y="1121"/>
                    <a:pt x="1121" y="897"/>
                    <a:pt x="1121" y="583"/>
                  </a:cubicBezTo>
                  <a:cubicBezTo>
                    <a:pt x="1121" y="269"/>
                    <a:pt x="852" y="0"/>
                    <a:pt x="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8"/>
            <p:cNvSpPr/>
            <p:nvPr/>
          </p:nvSpPr>
          <p:spPr>
            <a:xfrm>
              <a:off x="6895263" y="1389218"/>
              <a:ext cx="310272" cy="310272"/>
            </a:xfrm>
            <a:custGeom>
              <a:rect b="b" l="l" r="r" t="t"/>
              <a:pathLst>
                <a:path extrusionOk="0" h="11427" w="11427">
                  <a:moveTo>
                    <a:pt x="3809" y="1479"/>
                  </a:moveTo>
                  <a:lnTo>
                    <a:pt x="4257" y="2285"/>
                  </a:lnTo>
                  <a:lnTo>
                    <a:pt x="3451" y="2734"/>
                  </a:lnTo>
                  <a:lnTo>
                    <a:pt x="3002" y="1927"/>
                  </a:lnTo>
                  <a:lnTo>
                    <a:pt x="3809" y="1479"/>
                  </a:lnTo>
                  <a:close/>
                  <a:moveTo>
                    <a:pt x="7618" y="1479"/>
                  </a:moveTo>
                  <a:lnTo>
                    <a:pt x="8380" y="1927"/>
                  </a:lnTo>
                  <a:lnTo>
                    <a:pt x="7932" y="2734"/>
                  </a:lnTo>
                  <a:lnTo>
                    <a:pt x="7170" y="2285"/>
                  </a:lnTo>
                  <a:lnTo>
                    <a:pt x="7618" y="1479"/>
                  </a:lnTo>
                  <a:close/>
                  <a:moveTo>
                    <a:pt x="1972" y="3002"/>
                  </a:moveTo>
                  <a:lnTo>
                    <a:pt x="2734" y="3451"/>
                  </a:lnTo>
                  <a:lnTo>
                    <a:pt x="2286" y="4257"/>
                  </a:lnTo>
                  <a:lnTo>
                    <a:pt x="1524" y="3809"/>
                  </a:lnTo>
                  <a:lnTo>
                    <a:pt x="1972" y="3002"/>
                  </a:lnTo>
                  <a:close/>
                  <a:moveTo>
                    <a:pt x="9455" y="3002"/>
                  </a:moveTo>
                  <a:lnTo>
                    <a:pt x="9903" y="3809"/>
                  </a:lnTo>
                  <a:lnTo>
                    <a:pt x="9141" y="4257"/>
                  </a:lnTo>
                  <a:lnTo>
                    <a:pt x="8693" y="3451"/>
                  </a:lnTo>
                  <a:lnTo>
                    <a:pt x="9455" y="3002"/>
                  </a:lnTo>
                  <a:close/>
                  <a:moveTo>
                    <a:pt x="2017" y="5243"/>
                  </a:moveTo>
                  <a:lnTo>
                    <a:pt x="2017" y="6139"/>
                  </a:lnTo>
                  <a:lnTo>
                    <a:pt x="1120" y="6139"/>
                  </a:lnTo>
                  <a:lnTo>
                    <a:pt x="1120" y="5243"/>
                  </a:lnTo>
                  <a:close/>
                  <a:moveTo>
                    <a:pt x="10262" y="5243"/>
                  </a:moveTo>
                  <a:lnTo>
                    <a:pt x="10262" y="6139"/>
                  </a:lnTo>
                  <a:lnTo>
                    <a:pt x="9365" y="6139"/>
                  </a:lnTo>
                  <a:lnTo>
                    <a:pt x="9365" y="5243"/>
                  </a:lnTo>
                  <a:close/>
                  <a:moveTo>
                    <a:pt x="6139" y="1031"/>
                  </a:moveTo>
                  <a:lnTo>
                    <a:pt x="6139" y="4302"/>
                  </a:lnTo>
                  <a:cubicBezTo>
                    <a:pt x="6766" y="4436"/>
                    <a:pt x="7170" y="5019"/>
                    <a:pt x="7170" y="5691"/>
                  </a:cubicBezTo>
                  <a:cubicBezTo>
                    <a:pt x="7170" y="6363"/>
                    <a:pt x="6766" y="6946"/>
                    <a:pt x="6139" y="7080"/>
                  </a:cubicBezTo>
                  <a:lnTo>
                    <a:pt x="6139" y="8245"/>
                  </a:lnTo>
                  <a:lnTo>
                    <a:pt x="5243" y="8245"/>
                  </a:lnTo>
                  <a:lnTo>
                    <a:pt x="5243" y="7080"/>
                  </a:lnTo>
                  <a:cubicBezTo>
                    <a:pt x="4660" y="6946"/>
                    <a:pt x="4257" y="6363"/>
                    <a:pt x="4257" y="5691"/>
                  </a:cubicBezTo>
                  <a:cubicBezTo>
                    <a:pt x="4257" y="5019"/>
                    <a:pt x="4705" y="4436"/>
                    <a:pt x="5243" y="4302"/>
                  </a:cubicBezTo>
                  <a:lnTo>
                    <a:pt x="5243" y="1031"/>
                  </a:lnTo>
                  <a:close/>
                  <a:moveTo>
                    <a:pt x="2286" y="7170"/>
                  </a:moveTo>
                  <a:lnTo>
                    <a:pt x="2734" y="7931"/>
                  </a:lnTo>
                  <a:lnTo>
                    <a:pt x="1972" y="8380"/>
                  </a:lnTo>
                  <a:lnTo>
                    <a:pt x="1524" y="7618"/>
                  </a:lnTo>
                  <a:lnTo>
                    <a:pt x="2286" y="7170"/>
                  </a:lnTo>
                  <a:close/>
                  <a:moveTo>
                    <a:pt x="9141" y="7170"/>
                  </a:moveTo>
                  <a:lnTo>
                    <a:pt x="9903" y="7618"/>
                  </a:lnTo>
                  <a:lnTo>
                    <a:pt x="9455" y="8380"/>
                  </a:lnTo>
                  <a:lnTo>
                    <a:pt x="8693" y="7931"/>
                  </a:lnTo>
                  <a:lnTo>
                    <a:pt x="9141" y="7170"/>
                  </a:lnTo>
                  <a:close/>
                  <a:moveTo>
                    <a:pt x="3451" y="8648"/>
                  </a:moveTo>
                  <a:lnTo>
                    <a:pt x="4257" y="9097"/>
                  </a:lnTo>
                  <a:lnTo>
                    <a:pt x="3809" y="9903"/>
                  </a:lnTo>
                  <a:lnTo>
                    <a:pt x="3002" y="9455"/>
                  </a:lnTo>
                  <a:lnTo>
                    <a:pt x="3451" y="8648"/>
                  </a:lnTo>
                  <a:close/>
                  <a:moveTo>
                    <a:pt x="7932" y="8648"/>
                  </a:moveTo>
                  <a:lnTo>
                    <a:pt x="8380" y="9455"/>
                  </a:lnTo>
                  <a:lnTo>
                    <a:pt x="7618" y="9903"/>
                  </a:lnTo>
                  <a:lnTo>
                    <a:pt x="7170" y="9097"/>
                  </a:lnTo>
                  <a:lnTo>
                    <a:pt x="7932" y="8648"/>
                  </a:lnTo>
                  <a:close/>
                  <a:moveTo>
                    <a:pt x="6139" y="9410"/>
                  </a:moveTo>
                  <a:lnTo>
                    <a:pt x="6139" y="10306"/>
                  </a:lnTo>
                  <a:lnTo>
                    <a:pt x="5243" y="10306"/>
                  </a:lnTo>
                  <a:lnTo>
                    <a:pt x="5243" y="9410"/>
                  </a:lnTo>
                  <a:close/>
                  <a:moveTo>
                    <a:pt x="5691" y="0"/>
                  </a:moveTo>
                  <a:cubicBezTo>
                    <a:pt x="2554" y="0"/>
                    <a:pt x="0" y="2554"/>
                    <a:pt x="0" y="5691"/>
                  </a:cubicBezTo>
                  <a:cubicBezTo>
                    <a:pt x="0" y="8828"/>
                    <a:pt x="2554" y="11427"/>
                    <a:pt x="5691" y="11427"/>
                  </a:cubicBezTo>
                  <a:cubicBezTo>
                    <a:pt x="8828" y="11427"/>
                    <a:pt x="11427" y="8828"/>
                    <a:pt x="11427" y="5691"/>
                  </a:cubicBezTo>
                  <a:cubicBezTo>
                    <a:pt x="11427" y="2554"/>
                    <a:pt x="8828" y="0"/>
                    <a:pt x="5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8"/>
            <p:cNvSpPr/>
            <p:nvPr/>
          </p:nvSpPr>
          <p:spPr>
            <a:xfrm>
              <a:off x="6839275" y="1332035"/>
              <a:ext cx="422221" cy="423416"/>
            </a:xfrm>
            <a:custGeom>
              <a:rect b="b" l="l" r="r" t="t"/>
              <a:pathLst>
                <a:path extrusionOk="0" h="15594" w="15550">
                  <a:moveTo>
                    <a:pt x="7753" y="1120"/>
                  </a:moveTo>
                  <a:cubicBezTo>
                    <a:pt x="9545" y="1120"/>
                    <a:pt x="11203" y="1793"/>
                    <a:pt x="12458" y="3092"/>
                  </a:cubicBezTo>
                  <a:cubicBezTo>
                    <a:pt x="13713" y="4347"/>
                    <a:pt x="14430" y="6005"/>
                    <a:pt x="14430" y="7797"/>
                  </a:cubicBezTo>
                  <a:cubicBezTo>
                    <a:pt x="14430" y="9589"/>
                    <a:pt x="13713" y="11203"/>
                    <a:pt x="12458" y="12502"/>
                  </a:cubicBezTo>
                  <a:cubicBezTo>
                    <a:pt x="11248" y="13757"/>
                    <a:pt x="9545" y="14474"/>
                    <a:pt x="7753" y="14474"/>
                  </a:cubicBezTo>
                  <a:cubicBezTo>
                    <a:pt x="5961" y="14474"/>
                    <a:pt x="4348" y="13801"/>
                    <a:pt x="3048" y="12502"/>
                  </a:cubicBezTo>
                  <a:cubicBezTo>
                    <a:pt x="1838" y="11292"/>
                    <a:pt x="1121" y="9589"/>
                    <a:pt x="1121" y="7797"/>
                  </a:cubicBezTo>
                  <a:cubicBezTo>
                    <a:pt x="1121" y="6005"/>
                    <a:pt x="1793" y="4391"/>
                    <a:pt x="3048" y="3092"/>
                  </a:cubicBezTo>
                  <a:cubicBezTo>
                    <a:pt x="4303" y="1837"/>
                    <a:pt x="5961" y="1120"/>
                    <a:pt x="7753" y="1120"/>
                  </a:cubicBezTo>
                  <a:close/>
                  <a:moveTo>
                    <a:pt x="7753" y="0"/>
                  </a:moveTo>
                  <a:cubicBezTo>
                    <a:pt x="3496" y="0"/>
                    <a:pt x="1" y="3495"/>
                    <a:pt x="1" y="7797"/>
                  </a:cubicBezTo>
                  <a:cubicBezTo>
                    <a:pt x="1" y="12099"/>
                    <a:pt x="3451" y="15594"/>
                    <a:pt x="7753" y="15594"/>
                  </a:cubicBezTo>
                  <a:cubicBezTo>
                    <a:pt x="12100" y="15594"/>
                    <a:pt x="15550" y="12099"/>
                    <a:pt x="15550" y="7797"/>
                  </a:cubicBezTo>
                  <a:cubicBezTo>
                    <a:pt x="15550" y="3495"/>
                    <a:pt x="12010" y="0"/>
                    <a:pt x="7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88"/>
          <p:cNvGrpSpPr/>
          <p:nvPr/>
        </p:nvGrpSpPr>
        <p:grpSpPr>
          <a:xfrm>
            <a:off x="2498133" y="2638749"/>
            <a:ext cx="419805" cy="421000"/>
            <a:chOff x="2498133" y="2638749"/>
            <a:chExt cx="419805" cy="421000"/>
          </a:xfrm>
        </p:grpSpPr>
        <p:sp>
          <p:nvSpPr>
            <p:cNvPr id="3448" name="Google Shape;3448;p88"/>
            <p:cNvSpPr/>
            <p:nvPr/>
          </p:nvSpPr>
          <p:spPr>
            <a:xfrm>
              <a:off x="2711063" y="2806660"/>
              <a:ext cx="36520" cy="31660"/>
            </a:xfrm>
            <a:custGeom>
              <a:rect b="b" l="l" r="r" t="t"/>
              <a:pathLst>
                <a:path extrusionOk="0" h="1166" w="1345">
                  <a:moveTo>
                    <a:pt x="0" y="0"/>
                  </a:moveTo>
                  <a:lnTo>
                    <a:pt x="0" y="1165"/>
                  </a:lnTo>
                  <a:lnTo>
                    <a:pt x="1345" y="1165"/>
                  </a:lnTo>
                  <a:lnTo>
                    <a:pt x="1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8"/>
            <p:cNvSpPr/>
            <p:nvPr/>
          </p:nvSpPr>
          <p:spPr>
            <a:xfrm>
              <a:off x="2771885" y="2806660"/>
              <a:ext cx="36547" cy="31660"/>
            </a:xfrm>
            <a:custGeom>
              <a:rect b="b" l="l" r="r" t="t"/>
              <a:pathLst>
                <a:path extrusionOk="0" h="1166" w="1346">
                  <a:moveTo>
                    <a:pt x="1" y="0"/>
                  </a:moveTo>
                  <a:lnTo>
                    <a:pt x="1" y="1165"/>
                  </a:lnTo>
                  <a:lnTo>
                    <a:pt x="1345" y="1165"/>
                  </a:lnTo>
                  <a:lnTo>
                    <a:pt x="1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8"/>
            <p:cNvSpPr/>
            <p:nvPr/>
          </p:nvSpPr>
          <p:spPr>
            <a:xfrm>
              <a:off x="2771885" y="2862621"/>
              <a:ext cx="36547" cy="31660"/>
            </a:xfrm>
            <a:custGeom>
              <a:rect b="b" l="l" r="r" t="t"/>
              <a:pathLst>
                <a:path extrusionOk="0" h="1166" w="1346">
                  <a:moveTo>
                    <a:pt x="1" y="0"/>
                  </a:moveTo>
                  <a:lnTo>
                    <a:pt x="1" y="1165"/>
                  </a:lnTo>
                  <a:lnTo>
                    <a:pt x="1345" y="1165"/>
                  </a:lnTo>
                  <a:lnTo>
                    <a:pt x="1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8"/>
            <p:cNvSpPr/>
            <p:nvPr/>
          </p:nvSpPr>
          <p:spPr>
            <a:xfrm>
              <a:off x="2711063" y="2862621"/>
              <a:ext cx="36520" cy="31660"/>
            </a:xfrm>
            <a:custGeom>
              <a:rect b="b" l="l" r="r" t="t"/>
              <a:pathLst>
                <a:path extrusionOk="0" h="1166" w="1345">
                  <a:moveTo>
                    <a:pt x="0" y="0"/>
                  </a:moveTo>
                  <a:lnTo>
                    <a:pt x="0" y="1165"/>
                  </a:lnTo>
                  <a:lnTo>
                    <a:pt x="1345" y="1165"/>
                  </a:lnTo>
                  <a:lnTo>
                    <a:pt x="1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8"/>
            <p:cNvSpPr/>
            <p:nvPr/>
          </p:nvSpPr>
          <p:spPr>
            <a:xfrm>
              <a:off x="2650214" y="2862621"/>
              <a:ext cx="36547" cy="31660"/>
            </a:xfrm>
            <a:custGeom>
              <a:rect b="b" l="l" r="r" t="t"/>
              <a:pathLst>
                <a:path extrusionOk="0" h="1166" w="1346">
                  <a:moveTo>
                    <a:pt x="1" y="0"/>
                  </a:moveTo>
                  <a:lnTo>
                    <a:pt x="1" y="1165"/>
                  </a:lnTo>
                  <a:lnTo>
                    <a:pt x="1345" y="1165"/>
                  </a:lnTo>
                  <a:lnTo>
                    <a:pt x="1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8"/>
            <p:cNvSpPr/>
            <p:nvPr/>
          </p:nvSpPr>
          <p:spPr>
            <a:xfrm>
              <a:off x="2887473" y="2638749"/>
              <a:ext cx="30465" cy="86399"/>
            </a:xfrm>
            <a:custGeom>
              <a:rect b="b" l="l" r="r" t="t"/>
              <a:pathLst>
                <a:path extrusionOk="0" h="3182" w="1122">
                  <a:moveTo>
                    <a:pt x="1" y="1"/>
                  </a:moveTo>
                  <a:lnTo>
                    <a:pt x="1" y="3182"/>
                  </a:lnTo>
                  <a:lnTo>
                    <a:pt x="1121" y="3182"/>
                  </a:lnTo>
                  <a:lnTo>
                    <a:pt x="1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8"/>
            <p:cNvSpPr/>
            <p:nvPr/>
          </p:nvSpPr>
          <p:spPr>
            <a:xfrm>
              <a:off x="2594253" y="3013480"/>
              <a:ext cx="268918" cy="46268"/>
            </a:xfrm>
            <a:custGeom>
              <a:rect b="b" l="l" r="r" t="t"/>
              <a:pathLst>
                <a:path extrusionOk="0" h="1704" w="9904">
                  <a:moveTo>
                    <a:pt x="9904" y="1"/>
                  </a:moveTo>
                  <a:cubicBezTo>
                    <a:pt x="9456" y="314"/>
                    <a:pt x="8873" y="539"/>
                    <a:pt x="8335" y="539"/>
                  </a:cubicBezTo>
                  <a:lnTo>
                    <a:pt x="1" y="539"/>
                  </a:lnTo>
                  <a:lnTo>
                    <a:pt x="1" y="583"/>
                  </a:lnTo>
                  <a:lnTo>
                    <a:pt x="1" y="1704"/>
                  </a:lnTo>
                  <a:lnTo>
                    <a:pt x="9904" y="1704"/>
                  </a:lnTo>
                  <a:lnTo>
                    <a:pt x="99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8"/>
            <p:cNvSpPr/>
            <p:nvPr/>
          </p:nvSpPr>
          <p:spPr>
            <a:xfrm>
              <a:off x="2594253" y="2638749"/>
              <a:ext cx="268918" cy="86399"/>
            </a:xfrm>
            <a:custGeom>
              <a:rect b="b" l="l" r="r" t="t"/>
              <a:pathLst>
                <a:path extrusionOk="0" h="3182" w="9904">
                  <a:moveTo>
                    <a:pt x="2017" y="1166"/>
                  </a:moveTo>
                  <a:lnTo>
                    <a:pt x="2017" y="2062"/>
                  </a:lnTo>
                  <a:lnTo>
                    <a:pt x="1121" y="2062"/>
                  </a:lnTo>
                  <a:lnTo>
                    <a:pt x="1121" y="1166"/>
                  </a:lnTo>
                  <a:close/>
                  <a:moveTo>
                    <a:pt x="8739" y="1166"/>
                  </a:moveTo>
                  <a:lnTo>
                    <a:pt x="8739" y="2062"/>
                  </a:lnTo>
                  <a:lnTo>
                    <a:pt x="7842" y="2062"/>
                  </a:lnTo>
                  <a:lnTo>
                    <a:pt x="7842" y="1166"/>
                  </a:lnTo>
                  <a:close/>
                  <a:moveTo>
                    <a:pt x="1" y="1"/>
                  </a:moveTo>
                  <a:lnTo>
                    <a:pt x="1" y="3182"/>
                  </a:lnTo>
                  <a:lnTo>
                    <a:pt x="9904" y="3182"/>
                  </a:lnTo>
                  <a:lnTo>
                    <a:pt x="99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8"/>
            <p:cNvSpPr/>
            <p:nvPr/>
          </p:nvSpPr>
          <p:spPr>
            <a:xfrm>
              <a:off x="2650214" y="2806660"/>
              <a:ext cx="36547" cy="31660"/>
            </a:xfrm>
            <a:custGeom>
              <a:rect b="b" l="l" r="r" t="t"/>
              <a:pathLst>
                <a:path extrusionOk="0" h="1166" w="1346">
                  <a:moveTo>
                    <a:pt x="1" y="0"/>
                  </a:moveTo>
                  <a:lnTo>
                    <a:pt x="1" y="1165"/>
                  </a:lnTo>
                  <a:lnTo>
                    <a:pt x="1345" y="1165"/>
                  </a:lnTo>
                  <a:lnTo>
                    <a:pt x="1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8"/>
            <p:cNvSpPr/>
            <p:nvPr/>
          </p:nvSpPr>
          <p:spPr>
            <a:xfrm>
              <a:off x="2593031" y="2749477"/>
              <a:ext cx="268918" cy="254310"/>
            </a:xfrm>
            <a:custGeom>
              <a:rect b="b" l="l" r="r" t="t"/>
              <a:pathLst>
                <a:path extrusionOk="0" h="9366" w="9904">
                  <a:moveTo>
                    <a:pt x="8828" y="1210"/>
                  </a:moveTo>
                  <a:lnTo>
                    <a:pt x="8828" y="6273"/>
                  </a:lnTo>
                  <a:lnTo>
                    <a:pt x="1211" y="6273"/>
                  </a:lnTo>
                  <a:lnTo>
                    <a:pt x="1211" y="1210"/>
                  </a:lnTo>
                  <a:close/>
                  <a:moveTo>
                    <a:pt x="1" y="0"/>
                  </a:moveTo>
                  <a:lnTo>
                    <a:pt x="1" y="7349"/>
                  </a:lnTo>
                  <a:lnTo>
                    <a:pt x="6767" y="7349"/>
                  </a:lnTo>
                  <a:lnTo>
                    <a:pt x="6767" y="7797"/>
                  </a:lnTo>
                  <a:cubicBezTo>
                    <a:pt x="6767" y="8693"/>
                    <a:pt x="7484" y="9365"/>
                    <a:pt x="8335" y="9365"/>
                  </a:cubicBezTo>
                  <a:cubicBezTo>
                    <a:pt x="9232" y="9365"/>
                    <a:pt x="9904" y="8648"/>
                    <a:pt x="9904" y="7797"/>
                  </a:cubicBezTo>
                  <a:lnTo>
                    <a:pt x="99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8"/>
            <p:cNvSpPr/>
            <p:nvPr/>
          </p:nvSpPr>
          <p:spPr>
            <a:xfrm>
              <a:off x="2887473" y="2749477"/>
              <a:ext cx="30465" cy="310272"/>
            </a:xfrm>
            <a:custGeom>
              <a:rect b="b" l="l" r="r" t="t"/>
              <a:pathLst>
                <a:path extrusionOk="0" h="11427" w="1122">
                  <a:moveTo>
                    <a:pt x="1" y="0"/>
                  </a:moveTo>
                  <a:lnTo>
                    <a:pt x="1" y="11427"/>
                  </a:lnTo>
                  <a:lnTo>
                    <a:pt x="1121" y="11427"/>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8"/>
            <p:cNvSpPr/>
            <p:nvPr/>
          </p:nvSpPr>
          <p:spPr>
            <a:xfrm>
              <a:off x="2498133" y="2974544"/>
              <a:ext cx="268918" cy="30465"/>
            </a:xfrm>
            <a:custGeom>
              <a:rect b="b" l="l" r="r" t="t"/>
              <a:pathLst>
                <a:path extrusionOk="0" h="1122" w="9904">
                  <a:moveTo>
                    <a:pt x="1" y="1"/>
                  </a:moveTo>
                  <a:cubicBezTo>
                    <a:pt x="225" y="673"/>
                    <a:pt x="807" y="1121"/>
                    <a:pt x="1524" y="1121"/>
                  </a:cubicBezTo>
                  <a:lnTo>
                    <a:pt x="9904" y="1121"/>
                  </a:lnTo>
                  <a:cubicBezTo>
                    <a:pt x="9635" y="807"/>
                    <a:pt x="9456" y="404"/>
                    <a:pt x="9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0" name="Google Shape;3460;p88"/>
          <p:cNvGrpSpPr/>
          <p:nvPr/>
        </p:nvGrpSpPr>
        <p:grpSpPr>
          <a:xfrm>
            <a:off x="4733208" y="1974436"/>
            <a:ext cx="306633" cy="421000"/>
            <a:chOff x="4766046" y="1974436"/>
            <a:chExt cx="306633" cy="421000"/>
          </a:xfrm>
        </p:grpSpPr>
        <p:sp>
          <p:nvSpPr>
            <p:cNvPr id="3461" name="Google Shape;3461;p88"/>
            <p:cNvSpPr/>
            <p:nvPr/>
          </p:nvSpPr>
          <p:spPr>
            <a:xfrm>
              <a:off x="4822007" y="2254269"/>
              <a:ext cx="30465" cy="30438"/>
            </a:xfrm>
            <a:custGeom>
              <a:rect b="b" l="l" r="r" t="t"/>
              <a:pathLst>
                <a:path extrusionOk="0" h="1121" w="1122">
                  <a:moveTo>
                    <a:pt x="1" y="1"/>
                  </a:moveTo>
                  <a:lnTo>
                    <a:pt x="1" y="1121"/>
                  </a:lnTo>
                  <a:lnTo>
                    <a:pt x="1121" y="1121"/>
                  </a:lnTo>
                  <a:lnTo>
                    <a:pt x="1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8"/>
            <p:cNvSpPr/>
            <p:nvPr/>
          </p:nvSpPr>
          <p:spPr>
            <a:xfrm>
              <a:off x="4876774" y="2198308"/>
              <a:ext cx="30438" cy="30438"/>
            </a:xfrm>
            <a:custGeom>
              <a:rect b="b" l="l" r="r" t="t"/>
              <a:pathLst>
                <a:path extrusionOk="0" h="1121" w="1121">
                  <a:moveTo>
                    <a:pt x="0" y="0"/>
                  </a:moveTo>
                  <a:lnTo>
                    <a:pt x="0" y="1121"/>
                  </a:lnTo>
                  <a:lnTo>
                    <a:pt x="1121" y="1121"/>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8"/>
            <p:cNvSpPr/>
            <p:nvPr/>
          </p:nvSpPr>
          <p:spPr>
            <a:xfrm>
              <a:off x="4876774" y="2254269"/>
              <a:ext cx="30438" cy="30438"/>
            </a:xfrm>
            <a:custGeom>
              <a:rect b="b" l="l" r="r" t="t"/>
              <a:pathLst>
                <a:path extrusionOk="0" h="1121" w="1121">
                  <a:moveTo>
                    <a:pt x="0" y="1"/>
                  </a:moveTo>
                  <a:lnTo>
                    <a:pt x="0" y="1121"/>
                  </a:lnTo>
                  <a:lnTo>
                    <a:pt x="1121" y="1121"/>
                  </a:lnTo>
                  <a:lnTo>
                    <a:pt x="1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8"/>
            <p:cNvSpPr/>
            <p:nvPr/>
          </p:nvSpPr>
          <p:spPr>
            <a:xfrm>
              <a:off x="4987474" y="2198308"/>
              <a:ext cx="30465" cy="30438"/>
            </a:xfrm>
            <a:custGeom>
              <a:rect b="b" l="l" r="r" t="t"/>
              <a:pathLst>
                <a:path extrusionOk="0" h="1121" w="1122">
                  <a:moveTo>
                    <a:pt x="1" y="0"/>
                  </a:moveTo>
                  <a:lnTo>
                    <a:pt x="1" y="1121"/>
                  </a:lnTo>
                  <a:lnTo>
                    <a:pt x="1121" y="1121"/>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8"/>
            <p:cNvSpPr/>
            <p:nvPr/>
          </p:nvSpPr>
          <p:spPr>
            <a:xfrm>
              <a:off x="4822007" y="2030397"/>
              <a:ext cx="198349" cy="88843"/>
            </a:xfrm>
            <a:custGeom>
              <a:rect b="b" l="l" r="r" t="t"/>
              <a:pathLst>
                <a:path extrusionOk="0" h="3272" w="7305">
                  <a:moveTo>
                    <a:pt x="6095" y="1255"/>
                  </a:moveTo>
                  <a:lnTo>
                    <a:pt x="6095" y="2017"/>
                  </a:lnTo>
                  <a:lnTo>
                    <a:pt x="5333" y="2017"/>
                  </a:lnTo>
                  <a:lnTo>
                    <a:pt x="5333" y="1255"/>
                  </a:lnTo>
                  <a:close/>
                  <a:moveTo>
                    <a:pt x="1" y="1"/>
                  </a:moveTo>
                  <a:lnTo>
                    <a:pt x="1" y="3272"/>
                  </a:lnTo>
                  <a:lnTo>
                    <a:pt x="7305" y="3272"/>
                  </a:lnTo>
                  <a:lnTo>
                    <a:pt x="73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8"/>
            <p:cNvSpPr/>
            <p:nvPr/>
          </p:nvSpPr>
          <p:spPr>
            <a:xfrm>
              <a:off x="4932735" y="2254269"/>
              <a:ext cx="30438" cy="30438"/>
            </a:xfrm>
            <a:custGeom>
              <a:rect b="b" l="l" r="r" t="t"/>
              <a:pathLst>
                <a:path extrusionOk="0" h="1121" w="1121">
                  <a:moveTo>
                    <a:pt x="1" y="1"/>
                  </a:moveTo>
                  <a:lnTo>
                    <a:pt x="1" y="1121"/>
                  </a:lnTo>
                  <a:lnTo>
                    <a:pt x="1121" y="1121"/>
                  </a:lnTo>
                  <a:lnTo>
                    <a:pt x="1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8"/>
            <p:cNvSpPr/>
            <p:nvPr/>
          </p:nvSpPr>
          <p:spPr>
            <a:xfrm>
              <a:off x="4822007" y="2198308"/>
              <a:ext cx="30465" cy="30438"/>
            </a:xfrm>
            <a:custGeom>
              <a:rect b="b" l="l" r="r" t="t"/>
              <a:pathLst>
                <a:path extrusionOk="0" h="1121" w="1122">
                  <a:moveTo>
                    <a:pt x="1" y="0"/>
                  </a:moveTo>
                  <a:lnTo>
                    <a:pt x="1" y="1121"/>
                  </a:lnTo>
                  <a:lnTo>
                    <a:pt x="1121" y="1121"/>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8"/>
            <p:cNvSpPr/>
            <p:nvPr/>
          </p:nvSpPr>
          <p:spPr>
            <a:xfrm>
              <a:off x="4766046" y="1974436"/>
              <a:ext cx="306633" cy="421000"/>
            </a:xfrm>
            <a:custGeom>
              <a:rect b="b" l="l" r="r" t="t"/>
              <a:pathLst>
                <a:path extrusionOk="0" h="15505" w="11293">
                  <a:moveTo>
                    <a:pt x="10217" y="1121"/>
                  </a:moveTo>
                  <a:lnTo>
                    <a:pt x="10217" y="6229"/>
                  </a:lnTo>
                  <a:lnTo>
                    <a:pt x="1166" y="6229"/>
                  </a:lnTo>
                  <a:lnTo>
                    <a:pt x="1166" y="1121"/>
                  </a:lnTo>
                  <a:close/>
                  <a:moveTo>
                    <a:pt x="10217" y="7349"/>
                  </a:moveTo>
                  <a:lnTo>
                    <a:pt x="10217" y="14384"/>
                  </a:lnTo>
                  <a:lnTo>
                    <a:pt x="1166" y="14384"/>
                  </a:lnTo>
                  <a:lnTo>
                    <a:pt x="1166" y="7349"/>
                  </a:lnTo>
                  <a:close/>
                  <a:moveTo>
                    <a:pt x="1" y="1"/>
                  </a:moveTo>
                  <a:lnTo>
                    <a:pt x="1" y="13936"/>
                  </a:lnTo>
                  <a:cubicBezTo>
                    <a:pt x="1" y="14832"/>
                    <a:pt x="718" y="15505"/>
                    <a:pt x="1569" y="15505"/>
                  </a:cubicBezTo>
                  <a:lnTo>
                    <a:pt x="9724" y="15505"/>
                  </a:lnTo>
                  <a:cubicBezTo>
                    <a:pt x="10620" y="15505"/>
                    <a:pt x="11293" y="14788"/>
                    <a:pt x="11293" y="13936"/>
                  </a:cubicBezTo>
                  <a:lnTo>
                    <a:pt x="112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8"/>
            <p:cNvSpPr/>
            <p:nvPr/>
          </p:nvSpPr>
          <p:spPr>
            <a:xfrm>
              <a:off x="4932735" y="2198308"/>
              <a:ext cx="30438" cy="30438"/>
            </a:xfrm>
            <a:custGeom>
              <a:rect b="b" l="l" r="r" t="t"/>
              <a:pathLst>
                <a:path extrusionOk="0" h="1121" w="1121">
                  <a:moveTo>
                    <a:pt x="1" y="0"/>
                  </a:moveTo>
                  <a:lnTo>
                    <a:pt x="1" y="1121"/>
                  </a:lnTo>
                  <a:lnTo>
                    <a:pt x="1121" y="1121"/>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8"/>
            <p:cNvSpPr/>
            <p:nvPr/>
          </p:nvSpPr>
          <p:spPr>
            <a:xfrm>
              <a:off x="4987474" y="2254269"/>
              <a:ext cx="30465" cy="86426"/>
            </a:xfrm>
            <a:custGeom>
              <a:rect b="b" l="l" r="r" t="t"/>
              <a:pathLst>
                <a:path extrusionOk="0" h="3183" w="1122">
                  <a:moveTo>
                    <a:pt x="1" y="1"/>
                  </a:moveTo>
                  <a:lnTo>
                    <a:pt x="1" y="3182"/>
                  </a:lnTo>
                  <a:lnTo>
                    <a:pt x="1121" y="3182"/>
                  </a:lnTo>
                  <a:lnTo>
                    <a:pt x="11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8"/>
            <p:cNvSpPr/>
            <p:nvPr/>
          </p:nvSpPr>
          <p:spPr>
            <a:xfrm>
              <a:off x="4822007" y="2310231"/>
              <a:ext cx="141166" cy="30465"/>
            </a:xfrm>
            <a:custGeom>
              <a:rect b="b" l="l" r="r" t="t"/>
              <a:pathLst>
                <a:path extrusionOk="0" h="1122" w="5199">
                  <a:moveTo>
                    <a:pt x="1" y="1"/>
                  </a:moveTo>
                  <a:lnTo>
                    <a:pt x="1" y="1121"/>
                  </a:lnTo>
                  <a:lnTo>
                    <a:pt x="5199" y="1121"/>
                  </a:lnTo>
                  <a:lnTo>
                    <a:pt x="51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2" name="Google Shape;3472;p88"/>
          <p:cNvGrpSpPr/>
          <p:nvPr/>
        </p:nvGrpSpPr>
        <p:grpSpPr>
          <a:xfrm>
            <a:off x="4005613" y="1970797"/>
            <a:ext cx="419778" cy="419778"/>
            <a:chOff x="4005613" y="1970797"/>
            <a:chExt cx="419778" cy="419778"/>
          </a:xfrm>
        </p:grpSpPr>
        <p:sp>
          <p:nvSpPr>
            <p:cNvPr id="3473" name="Google Shape;3473;p88"/>
            <p:cNvSpPr/>
            <p:nvPr/>
          </p:nvSpPr>
          <p:spPr>
            <a:xfrm>
              <a:off x="4129727" y="2025537"/>
              <a:ext cx="115615" cy="59654"/>
            </a:xfrm>
            <a:custGeom>
              <a:rect b="b" l="l" r="r" t="t"/>
              <a:pathLst>
                <a:path extrusionOk="0" h="2197" w="4258">
                  <a:moveTo>
                    <a:pt x="986" y="1"/>
                  </a:moveTo>
                  <a:cubicBezTo>
                    <a:pt x="807" y="449"/>
                    <a:pt x="448" y="807"/>
                    <a:pt x="0" y="986"/>
                  </a:cubicBezTo>
                  <a:lnTo>
                    <a:pt x="0" y="2196"/>
                  </a:lnTo>
                  <a:lnTo>
                    <a:pt x="1703" y="2196"/>
                  </a:lnTo>
                  <a:lnTo>
                    <a:pt x="1703" y="1210"/>
                  </a:lnTo>
                  <a:lnTo>
                    <a:pt x="2599" y="1210"/>
                  </a:lnTo>
                  <a:lnTo>
                    <a:pt x="2599" y="2196"/>
                  </a:lnTo>
                  <a:lnTo>
                    <a:pt x="4257" y="2196"/>
                  </a:lnTo>
                  <a:lnTo>
                    <a:pt x="4257" y="986"/>
                  </a:lnTo>
                  <a:cubicBezTo>
                    <a:pt x="3809" y="807"/>
                    <a:pt x="3495" y="449"/>
                    <a:pt x="3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8"/>
            <p:cNvSpPr/>
            <p:nvPr/>
          </p:nvSpPr>
          <p:spPr>
            <a:xfrm>
              <a:off x="4072544" y="1970797"/>
              <a:ext cx="226316" cy="114393"/>
            </a:xfrm>
            <a:custGeom>
              <a:rect b="b" l="l" r="r" t="t"/>
              <a:pathLst>
                <a:path extrusionOk="0" h="4213" w="8335">
                  <a:moveTo>
                    <a:pt x="0" y="0"/>
                  </a:moveTo>
                  <a:lnTo>
                    <a:pt x="0" y="4212"/>
                  </a:lnTo>
                  <a:lnTo>
                    <a:pt x="1120" y="4212"/>
                  </a:lnTo>
                  <a:lnTo>
                    <a:pt x="1120" y="2151"/>
                  </a:lnTo>
                  <a:lnTo>
                    <a:pt x="1613" y="2151"/>
                  </a:lnTo>
                  <a:cubicBezTo>
                    <a:pt x="1972" y="2151"/>
                    <a:pt x="2196" y="1882"/>
                    <a:pt x="2196" y="1568"/>
                  </a:cubicBezTo>
                  <a:lnTo>
                    <a:pt x="2196" y="1120"/>
                  </a:lnTo>
                  <a:lnTo>
                    <a:pt x="6229" y="1120"/>
                  </a:lnTo>
                  <a:lnTo>
                    <a:pt x="6229" y="1568"/>
                  </a:lnTo>
                  <a:cubicBezTo>
                    <a:pt x="6229" y="1927"/>
                    <a:pt x="6498" y="2151"/>
                    <a:pt x="6766" y="2151"/>
                  </a:cubicBezTo>
                  <a:lnTo>
                    <a:pt x="7215" y="2151"/>
                  </a:lnTo>
                  <a:lnTo>
                    <a:pt x="7215" y="4212"/>
                  </a:lnTo>
                  <a:lnTo>
                    <a:pt x="8335" y="4212"/>
                  </a:lnTo>
                  <a:lnTo>
                    <a:pt x="8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8"/>
            <p:cNvSpPr/>
            <p:nvPr/>
          </p:nvSpPr>
          <p:spPr>
            <a:xfrm>
              <a:off x="4326827" y="1970797"/>
              <a:ext cx="30438" cy="114393"/>
            </a:xfrm>
            <a:custGeom>
              <a:rect b="b" l="l" r="r" t="t"/>
              <a:pathLst>
                <a:path extrusionOk="0" h="4213" w="1121">
                  <a:moveTo>
                    <a:pt x="0" y="0"/>
                  </a:moveTo>
                  <a:lnTo>
                    <a:pt x="0" y="4212"/>
                  </a:lnTo>
                  <a:lnTo>
                    <a:pt x="1121" y="4212"/>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8"/>
            <p:cNvSpPr/>
            <p:nvPr/>
          </p:nvSpPr>
          <p:spPr>
            <a:xfrm>
              <a:off x="4005613" y="2109492"/>
              <a:ext cx="394227" cy="281083"/>
            </a:xfrm>
            <a:custGeom>
              <a:rect b="b" l="l" r="r" t="t"/>
              <a:pathLst>
                <a:path extrusionOk="0" h="10352" w="14519">
                  <a:moveTo>
                    <a:pt x="1569" y="0"/>
                  </a:moveTo>
                  <a:cubicBezTo>
                    <a:pt x="673" y="0"/>
                    <a:pt x="1" y="717"/>
                    <a:pt x="1" y="1569"/>
                  </a:cubicBezTo>
                  <a:lnTo>
                    <a:pt x="1" y="8783"/>
                  </a:lnTo>
                  <a:cubicBezTo>
                    <a:pt x="1" y="9679"/>
                    <a:pt x="718" y="10351"/>
                    <a:pt x="1569" y="10351"/>
                  </a:cubicBezTo>
                  <a:lnTo>
                    <a:pt x="14519" y="10351"/>
                  </a:lnTo>
                  <a:lnTo>
                    <a:pt x="14519" y="7663"/>
                  </a:lnTo>
                  <a:lnTo>
                    <a:pt x="9814" y="7663"/>
                  </a:lnTo>
                  <a:cubicBezTo>
                    <a:pt x="9760" y="7666"/>
                    <a:pt x="9707" y="7668"/>
                    <a:pt x="9654" y="7668"/>
                  </a:cubicBezTo>
                  <a:cubicBezTo>
                    <a:pt x="8298" y="7668"/>
                    <a:pt x="7260" y="6578"/>
                    <a:pt x="7260" y="5198"/>
                  </a:cubicBezTo>
                  <a:cubicBezTo>
                    <a:pt x="7260" y="3809"/>
                    <a:pt x="8380" y="2689"/>
                    <a:pt x="9814" y="2689"/>
                  </a:cubicBezTo>
                  <a:lnTo>
                    <a:pt x="14519" y="2689"/>
                  </a:lnTo>
                  <a:lnTo>
                    <a:pt x="145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8"/>
            <p:cNvSpPr/>
            <p:nvPr/>
          </p:nvSpPr>
          <p:spPr>
            <a:xfrm>
              <a:off x="4229485" y="2208029"/>
              <a:ext cx="85205" cy="85205"/>
            </a:xfrm>
            <a:custGeom>
              <a:rect b="b" l="l" r="r" t="t"/>
              <a:pathLst>
                <a:path extrusionOk="0" h="3138" w="3138">
                  <a:moveTo>
                    <a:pt x="1569" y="1"/>
                  </a:moveTo>
                  <a:cubicBezTo>
                    <a:pt x="673" y="1"/>
                    <a:pt x="1" y="763"/>
                    <a:pt x="1" y="1569"/>
                  </a:cubicBezTo>
                  <a:cubicBezTo>
                    <a:pt x="1" y="2421"/>
                    <a:pt x="718" y="3138"/>
                    <a:pt x="1569" y="3138"/>
                  </a:cubicBezTo>
                  <a:lnTo>
                    <a:pt x="3137" y="3138"/>
                  </a:lnTo>
                  <a:lnTo>
                    <a:pt x="3137" y="2017"/>
                  </a:lnTo>
                  <a:lnTo>
                    <a:pt x="986" y="2017"/>
                  </a:lnTo>
                  <a:lnTo>
                    <a:pt x="986" y="1121"/>
                  </a:lnTo>
                  <a:lnTo>
                    <a:pt x="3137" y="1121"/>
                  </a:lnTo>
                  <a:lnTo>
                    <a:pt x="31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8"/>
            <p:cNvSpPr/>
            <p:nvPr/>
          </p:nvSpPr>
          <p:spPr>
            <a:xfrm>
              <a:off x="4338991" y="2206834"/>
              <a:ext cx="86399" cy="86399"/>
            </a:xfrm>
            <a:custGeom>
              <a:rect b="b" l="l" r="r" t="t"/>
              <a:pathLst>
                <a:path extrusionOk="0" h="3182" w="3182">
                  <a:moveTo>
                    <a:pt x="1" y="0"/>
                  </a:moveTo>
                  <a:lnTo>
                    <a:pt x="1" y="3182"/>
                  </a:lnTo>
                  <a:lnTo>
                    <a:pt x="3182" y="3182"/>
                  </a:lnTo>
                  <a:lnTo>
                    <a:pt x="31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9" name="Google Shape;3479;p88"/>
          <p:cNvGrpSpPr/>
          <p:nvPr/>
        </p:nvGrpSpPr>
        <p:grpSpPr>
          <a:xfrm>
            <a:off x="1854510" y="2620502"/>
            <a:ext cx="363816" cy="421000"/>
            <a:chOff x="1854510" y="2620502"/>
            <a:chExt cx="363816" cy="421000"/>
          </a:xfrm>
        </p:grpSpPr>
        <p:sp>
          <p:nvSpPr>
            <p:cNvPr id="3480" name="Google Shape;3480;p88"/>
            <p:cNvSpPr/>
            <p:nvPr/>
          </p:nvSpPr>
          <p:spPr>
            <a:xfrm>
              <a:off x="1964016" y="2620502"/>
              <a:ext cx="254310" cy="413695"/>
            </a:xfrm>
            <a:custGeom>
              <a:rect b="b" l="l" r="r" t="t"/>
              <a:pathLst>
                <a:path extrusionOk="0" h="15236" w="9366">
                  <a:moveTo>
                    <a:pt x="7528" y="2958"/>
                  </a:moveTo>
                  <a:lnTo>
                    <a:pt x="7528" y="3854"/>
                  </a:lnTo>
                  <a:lnTo>
                    <a:pt x="1882" y="3854"/>
                  </a:lnTo>
                  <a:lnTo>
                    <a:pt x="1882" y="2958"/>
                  </a:lnTo>
                  <a:close/>
                  <a:moveTo>
                    <a:pt x="5512" y="5064"/>
                  </a:moveTo>
                  <a:lnTo>
                    <a:pt x="5512" y="5960"/>
                  </a:lnTo>
                  <a:lnTo>
                    <a:pt x="1882" y="5960"/>
                  </a:lnTo>
                  <a:lnTo>
                    <a:pt x="1882" y="5064"/>
                  </a:lnTo>
                  <a:close/>
                  <a:moveTo>
                    <a:pt x="7439" y="5064"/>
                  </a:moveTo>
                  <a:lnTo>
                    <a:pt x="7439" y="5960"/>
                  </a:lnTo>
                  <a:lnTo>
                    <a:pt x="6587" y="5960"/>
                  </a:lnTo>
                  <a:lnTo>
                    <a:pt x="6587" y="5064"/>
                  </a:lnTo>
                  <a:close/>
                  <a:moveTo>
                    <a:pt x="5512" y="7080"/>
                  </a:moveTo>
                  <a:lnTo>
                    <a:pt x="5512" y="7976"/>
                  </a:lnTo>
                  <a:lnTo>
                    <a:pt x="1882" y="7976"/>
                  </a:lnTo>
                  <a:lnTo>
                    <a:pt x="1882" y="7080"/>
                  </a:lnTo>
                  <a:close/>
                  <a:moveTo>
                    <a:pt x="7484" y="7080"/>
                  </a:moveTo>
                  <a:lnTo>
                    <a:pt x="7484" y="7976"/>
                  </a:lnTo>
                  <a:lnTo>
                    <a:pt x="6587" y="7976"/>
                  </a:lnTo>
                  <a:lnTo>
                    <a:pt x="6587" y="7080"/>
                  </a:lnTo>
                  <a:close/>
                  <a:moveTo>
                    <a:pt x="7528" y="9141"/>
                  </a:moveTo>
                  <a:lnTo>
                    <a:pt x="7528" y="10038"/>
                  </a:lnTo>
                  <a:lnTo>
                    <a:pt x="1882" y="10038"/>
                  </a:lnTo>
                  <a:lnTo>
                    <a:pt x="1882" y="9141"/>
                  </a:lnTo>
                  <a:close/>
                  <a:moveTo>
                    <a:pt x="7484" y="11203"/>
                  </a:moveTo>
                  <a:lnTo>
                    <a:pt x="7484" y="12099"/>
                  </a:lnTo>
                  <a:lnTo>
                    <a:pt x="6587" y="12099"/>
                  </a:lnTo>
                  <a:lnTo>
                    <a:pt x="6587" y="11203"/>
                  </a:lnTo>
                  <a:close/>
                  <a:moveTo>
                    <a:pt x="2151" y="0"/>
                  </a:moveTo>
                  <a:lnTo>
                    <a:pt x="897" y="986"/>
                  </a:lnTo>
                  <a:lnTo>
                    <a:pt x="0" y="493"/>
                  </a:lnTo>
                  <a:lnTo>
                    <a:pt x="0" y="13219"/>
                  </a:lnTo>
                  <a:lnTo>
                    <a:pt x="6229" y="13219"/>
                  </a:lnTo>
                  <a:lnTo>
                    <a:pt x="6229" y="13667"/>
                  </a:lnTo>
                  <a:cubicBezTo>
                    <a:pt x="6229" y="14563"/>
                    <a:pt x="6946" y="15236"/>
                    <a:pt x="7797" y="15236"/>
                  </a:cubicBezTo>
                  <a:cubicBezTo>
                    <a:pt x="8649" y="15236"/>
                    <a:pt x="9366" y="14519"/>
                    <a:pt x="9366" y="13667"/>
                  </a:cubicBezTo>
                  <a:lnTo>
                    <a:pt x="9366" y="448"/>
                  </a:lnTo>
                  <a:lnTo>
                    <a:pt x="8514" y="986"/>
                  </a:lnTo>
                  <a:lnTo>
                    <a:pt x="7304" y="0"/>
                  </a:lnTo>
                  <a:lnTo>
                    <a:pt x="6005" y="986"/>
                  </a:lnTo>
                  <a:lnTo>
                    <a:pt x="4705" y="0"/>
                  </a:lnTo>
                  <a:lnTo>
                    <a:pt x="3451" y="986"/>
                  </a:lnTo>
                  <a:lnTo>
                    <a:pt x="21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8"/>
            <p:cNvSpPr/>
            <p:nvPr/>
          </p:nvSpPr>
          <p:spPr>
            <a:xfrm>
              <a:off x="1854510" y="3011064"/>
              <a:ext cx="270140" cy="30438"/>
            </a:xfrm>
            <a:custGeom>
              <a:rect b="b" l="l" r="r" t="t"/>
              <a:pathLst>
                <a:path extrusionOk="0" h="1121" w="9949">
                  <a:moveTo>
                    <a:pt x="1" y="0"/>
                  </a:moveTo>
                  <a:cubicBezTo>
                    <a:pt x="225" y="672"/>
                    <a:pt x="807" y="1120"/>
                    <a:pt x="1524" y="1120"/>
                  </a:cubicBezTo>
                  <a:lnTo>
                    <a:pt x="9948" y="1120"/>
                  </a:lnTo>
                  <a:cubicBezTo>
                    <a:pt x="9635" y="807"/>
                    <a:pt x="9500" y="403"/>
                    <a:pt x="9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2" name="Google Shape;3482;p88"/>
          <p:cNvGrpSpPr/>
          <p:nvPr/>
        </p:nvGrpSpPr>
        <p:grpSpPr>
          <a:xfrm>
            <a:off x="1178033" y="2629028"/>
            <a:ext cx="423443" cy="423416"/>
            <a:chOff x="1178033" y="2629028"/>
            <a:chExt cx="423443" cy="423416"/>
          </a:xfrm>
        </p:grpSpPr>
        <p:sp>
          <p:nvSpPr>
            <p:cNvPr id="3483" name="Google Shape;3483;p88"/>
            <p:cNvSpPr/>
            <p:nvPr/>
          </p:nvSpPr>
          <p:spPr>
            <a:xfrm>
              <a:off x="1403127" y="2684989"/>
              <a:ext cx="143582" cy="142361"/>
            </a:xfrm>
            <a:custGeom>
              <a:rect b="b" l="l" r="r" t="t"/>
              <a:pathLst>
                <a:path extrusionOk="0" h="5243" w="5288">
                  <a:moveTo>
                    <a:pt x="3092" y="1121"/>
                  </a:moveTo>
                  <a:lnTo>
                    <a:pt x="3092" y="4168"/>
                  </a:lnTo>
                  <a:lnTo>
                    <a:pt x="2196" y="4168"/>
                  </a:lnTo>
                  <a:lnTo>
                    <a:pt x="2196" y="1121"/>
                  </a:lnTo>
                  <a:close/>
                  <a:moveTo>
                    <a:pt x="2644" y="0"/>
                  </a:moveTo>
                  <a:cubicBezTo>
                    <a:pt x="1165" y="0"/>
                    <a:pt x="0" y="1165"/>
                    <a:pt x="0" y="2599"/>
                  </a:cubicBezTo>
                  <a:cubicBezTo>
                    <a:pt x="0" y="4078"/>
                    <a:pt x="1165" y="5243"/>
                    <a:pt x="2644" y="5243"/>
                  </a:cubicBezTo>
                  <a:cubicBezTo>
                    <a:pt x="4078" y="5243"/>
                    <a:pt x="5288" y="4078"/>
                    <a:pt x="5288" y="2599"/>
                  </a:cubicBezTo>
                  <a:cubicBezTo>
                    <a:pt x="5288" y="1165"/>
                    <a:pt x="4078" y="0"/>
                    <a:pt x="2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8"/>
            <p:cNvSpPr/>
            <p:nvPr/>
          </p:nvSpPr>
          <p:spPr>
            <a:xfrm>
              <a:off x="1348361" y="2629028"/>
              <a:ext cx="253116" cy="253088"/>
            </a:xfrm>
            <a:custGeom>
              <a:rect b="b" l="l" r="r" t="t"/>
              <a:pathLst>
                <a:path extrusionOk="0" h="9321" w="9322">
                  <a:moveTo>
                    <a:pt x="4661" y="1165"/>
                  </a:moveTo>
                  <a:cubicBezTo>
                    <a:pt x="6633" y="1165"/>
                    <a:pt x="8201" y="2733"/>
                    <a:pt x="8201" y="4660"/>
                  </a:cubicBezTo>
                  <a:cubicBezTo>
                    <a:pt x="8201" y="6632"/>
                    <a:pt x="6633" y="8200"/>
                    <a:pt x="4661" y="8200"/>
                  </a:cubicBezTo>
                  <a:cubicBezTo>
                    <a:pt x="2689" y="8200"/>
                    <a:pt x="1121" y="6632"/>
                    <a:pt x="1121" y="4660"/>
                  </a:cubicBezTo>
                  <a:cubicBezTo>
                    <a:pt x="1121" y="2733"/>
                    <a:pt x="2689" y="1165"/>
                    <a:pt x="4661" y="1165"/>
                  </a:cubicBezTo>
                  <a:close/>
                  <a:moveTo>
                    <a:pt x="4661" y="0"/>
                  </a:moveTo>
                  <a:cubicBezTo>
                    <a:pt x="2062" y="0"/>
                    <a:pt x="1" y="2106"/>
                    <a:pt x="1" y="4660"/>
                  </a:cubicBezTo>
                  <a:cubicBezTo>
                    <a:pt x="1" y="7259"/>
                    <a:pt x="2062" y="9320"/>
                    <a:pt x="4661" y="9320"/>
                  </a:cubicBezTo>
                  <a:cubicBezTo>
                    <a:pt x="7215" y="9320"/>
                    <a:pt x="9321" y="7259"/>
                    <a:pt x="9321" y="4660"/>
                  </a:cubicBezTo>
                  <a:cubicBezTo>
                    <a:pt x="9321" y="2106"/>
                    <a:pt x="7215" y="0"/>
                    <a:pt x="4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8"/>
            <p:cNvSpPr/>
            <p:nvPr/>
          </p:nvSpPr>
          <p:spPr>
            <a:xfrm>
              <a:off x="1178033" y="2852873"/>
              <a:ext cx="395449" cy="199571"/>
            </a:xfrm>
            <a:custGeom>
              <a:rect b="b" l="l" r="r" t="t"/>
              <a:pathLst>
                <a:path extrusionOk="0" h="7350" w="14564">
                  <a:moveTo>
                    <a:pt x="1" y="1"/>
                  </a:moveTo>
                  <a:lnTo>
                    <a:pt x="1" y="4258"/>
                  </a:lnTo>
                  <a:lnTo>
                    <a:pt x="1255" y="4258"/>
                  </a:lnTo>
                  <a:lnTo>
                    <a:pt x="5826" y="7350"/>
                  </a:lnTo>
                  <a:lnTo>
                    <a:pt x="13936" y="7350"/>
                  </a:lnTo>
                  <a:cubicBezTo>
                    <a:pt x="14295" y="7350"/>
                    <a:pt x="14519" y="7081"/>
                    <a:pt x="14519" y="6812"/>
                  </a:cubicBezTo>
                  <a:cubicBezTo>
                    <a:pt x="14564" y="6409"/>
                    <a:pt x="14295" y="6185"/>
                    <a:pt x="14026" y="6185"/>
                  </a:cubicBezTo>
                  <a:lnTo>
                    <a:pt x="7797" y="6185"/>
                  </a:lnTo>
                  <a:cubicBezTo>
                    <a:pt x="7394" y="6185"/>
                    <a:pt x="7080" y="6005"/>
                    <a:pt x="6767" y="5737"/>
                  </a:cubicBezTo>
                  <a:lnTo>
                    <a:pt x="2958" y="1928"/>
                  </a:lnTo>
                  <a:lnTo>
                    <a:pt x="3585" y="1300"/>
                  </a:lnTo>
                  <a:lnTo>
                    <a:pt x="7394" y="5109"/>
                  </a:lnTo>
                  <a:cubicBezTo>
                    <a:pt x="7506" y="5221"/>
                    <a:pt x="7652" y="5277"/>
                    <a:pt x="7797" y="5277"/>
                  </a:cubicBezTo>
                  <a:cubicBezTo>
                    <a:pt x="7943" y="5277"/>
                    <a:pt x="8089" y="5221"/>
                    <a:pt x="8201" y="5109"/>
                  </a:cubicBezTo>
                  <a:cubicBezTo>
                    <a:pt x="8290" y="5020"/>
                    <a:pt x="8335" y="4885"/>
                    <a:pt x="8335" y="4706"/>
                  </a:cubicBezTo>
                  <a:cubicBezTo>
                    <a:pt x="8335" y="4572"/>
                    <a:pt x="8290" y="4437"/>
                    <a:pt x="8201" y="4347"/>
                  </a:cubicBezTo>
                  <a:lnTo>
                    <a:pt x="4213" y="359"/>
                  </a:lnTo>
                  <a:cubicBezTo>
                    <a:pt x="3944" y="91"/>
                    <a:pt x="3854" y="1"/>
                    <a:pt x="3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88"/>
          <p:cNvGrpSpPr/>
          <p:nvPr/>
        </p:nvGrpSpPr>
        <p:grpSpPr>
          <a:xfrm>
            <a:off x="3241542" y="1982961"/>
            <a:ext cx="422221" cy="417334"/>
            <a:chOff x="3241542" y="1982961"/>
            <a:chExt cx="422221" cy="417334"/>
          </a:xfrm>
        </p:grpSpPr>
        <p:sp>
          <p:nvSpPr>
            <p:cNvPr id="3487" name="Google Shape;3487;p88"/>
            <p:cNvSpPr/>
            <p:nvPr/>
          </p:nvSpPr>
          <p:spPr>
            <a:xfrm>
              <a:off x="3377820" y="2115574"/>
              <a:ext cx="148443" cy="149665"/>
            </a:xfrm>
            <a:custGeom>
              <a:rect b="b" l="l" r="r" t="t"/>
              <a:pathLst>
                <a:path extrusionOk="0" h="5512" w="5467">
                  <a:moveTo>
                    <a:pt x="3226" y="1121"/>
                  </a:moveTo>
                  <a:lnTo>
                    <a:pt x="3226" y="4392"/>
                  </a:lnTo>
                  <a:lnTo>
                    <a:pt x="2285" y="4392"/>
                  </a:lnTo>
                  <a:lnTo>
                    <a:pt x="2285" y="1121"/>
                  </a:lnTo>
                  <a:close/>
                  <a:moveTo>
                    <a:pt x="2733" y="0"/>
                  </a:moveTo>
                  <a:cubicBezTo>
                    <a:pt x="1210" y="0"/>
                    <a:pt x="0" y="1255"/>
                    <a:pt x="0" y="2734"/>
                  </a:cubicBezTo>
                  <a:cubicBezTo>
                    <a:pt x="0" y="4257"/>
                    <a:pt x="1210" y="5512"/>
                    <a:pt x="2733" y="5512"/>
                  </a:cubicBezTo>
                  <a:cubicBezTo>
                    <a:pt x="4257" y="5512"/>
                    <a:pt x="5467" y="4257"/>
                    <a:pt x="5467" y="2734"/>
                  </a:cubicBezTo>
                  <a:cubicBezTo>
                    <a:pt x="5467" y="1255"/>
                    <a:pt x="4257" y="0"/>
                    <a:pt x="2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8"/>
            <p:cNvSpPr/>
            <p:nvPr/>
          </p:nvSpPr>
          <p:spPr>
            <a:xfrm>
              <a:off x="3246402" y="1982961"/>
              <a:ext cx="412501" cy="413695"/>
            </a:xfrm>
            <a:custGeom>
              <a:rect b="b" l="l" r="r" t="t"/>
              <a:pathLst>
                <a:path extrusionOk="0" h="15236" w="15192">
                  <a:moveTo>
                    <a:pt x="7573" y="1748"/>
                  </a:moveTo>
                  <a:cubicBezTo>
                    <a:pt x="10800" y="1748"/>
                    <a:pt x="13443" y="4392"/>
                    <a:pt x="13443" y="7618"/>
                  </a:cubicBezTo>
                  <a:cubicBezTo>
                    <a:pt x="13443" y="10889"/>
                    <a:pt x="10800" y="13533"/>
                    <a:pt x="7573" y="13533"/>
                  </a:cubicBezTo>
                  <a:cubicBezTo>
                    <a:pt x="4302" y="13533"/>
                    <a:pt x="1659" y="10889"/>
                    <a:pt x="1659" y="7618"/>
                  </a:cubicBezTo>
                  <a:cubicBezTo>
                    <a:pt x="1659" y="4392"/>
                    <a:pt x="4302" y="1748"/>
                    <a:pt x="7573" y="1748"/>
                  </a:cubicBezTo>
                  <a:close/>
                  <a:moveTo>
                    <a:pt x="7573" y="0"/>
                  </a:moveTo>
                  <a:cubicBezTo>
                    <a:pt x="7125" y="0"/>
                    <a:pt x="6722" y="179"/>
                    <a:pt x="6408" y="448"/>
                  </a:cubicBezTo>
                  <a:lnTo>
                    <a:pt x="6184" y="672"/>
                  </a:lnTo>
                  <a:lnTo>
                    <a:pt x="5871" y="583"/>
                  </a:lnTo>
                  <a:cubicBezTo>
                    <a:pt x="5691" y="493"/>
                    <a:pt x="5490" y="448"/>
                    <a:pt x="5283" y="448"/>
                  </a:cubicBezTo>
                  <a:cubicBezTo>
                    <a:pt x="5075" y="448"/>
                    <a:pt x="4862" y="493"/>
                    <a:pt x="4661" y="583"/>
                  </a:cubicBezTo>
                  <a:cubicBezTo>
                    <a:pt x="4258" y="762"/>
                    <a:pt x="3944" y="1076"/>
                    <a:pt x="3765" y="1479"/>
                  </a:cubicBezTo>
                  <a:lnTo>
                    <a:pt x="3630" y="1748"/>
                  </a:lnTo>
                  <a:lnTo>
                    <a:pt x="3361" y="1748"/>
                  </a:lnTo>
                  <a:cubicBezTo>
                    <a:pt x="2913" y="1748"/>
                    <a:pt x="2510" y="1927"/>
                    <a:pt x="2196" y="2241"/>
                  </a:cubicBezTo>
                  <a:cubicBezTo>
                    <a:pt x="1927" y="2554"/>
                    <a:pt x="1703" y="3002"/>
                    <a:pt x="1703" y="3451"/>
                  </a:cubicBezTo>
                  <a:lnTo>
                    <a:pt x="1703" y="3719"/>
                  </a:lnTo>
                  <a:lnTo>
                    <a:pt x="1390" y="3809"/>
                  </a:lnTo>
                  <a:cubicBezTo>
                    <a:pt x="1031" y="3988"/>
                    <a:pt x="673" y="4347"/>
                    <a:pt x="494" y="4705"/>
                  </a:cubicBezTo>
                  <a:cubicBezTo>
                    <a:pt x="359" y="5108"/>
                    <a:pt x="359" y="5557"/>
                    <a:pt x="494" y="5960"/>
                  </a:cubicBezTo>
                  <a:lnTo>
                    <a:pt x="628" y="6229"/>
                  </a:lnTo>
                  <a:lnTo>
                    <a:pt x="449" y="6453"/>
                  </a:lnTo>
                  <a:cubicBezTo>
                    <a:pt x="180" y="6811"/>
                    <a:pt x="1" y="7170"/>
                    <a:pt x="1" y="7618"/>
                  </a:cubicBezTo>
                  <a:cubicBezTo>
                    <a:pt x="1" y="8066"/>
                    <a:pt x="180" y="8469"/>
                    <a:pt x="449" y="8783"/>
                  </a:cubicBezTo>
                  <a:lnTo>
                    <a:pt x="673" y="9052"/>
                  </a:lnTo>
                  <a:lnTo>
                    <a:pt x="583" y="9321"/>
                  </a:lnTo>
                  <a:cubicBezTo>
                    <a:pt x="404" y="9724"/>
                    <a:pt x="404" y="10172"/>
                    <a:pt x="583" y="10530"/>
                  </a:cubicBezTo>
                  <a:cubicBezTo>
                    <a:pt x="718" y="10934"/>
                    <a:pt x="1076" y="11292"/>
                    <a:pt x="1479" y="11427"/>
                  </a:cubicBezTo>
                  <a:lnTo>
                    <a:pt x="1748" y="11561"/>
                  </a:lnTo>
                  <a:lnTo>
                    <a:pt x="1748" y="11830"/>
                  </a:lnTo>
                  <a:cubicBezTo>
                    <a:pt x="1748" y="12278"/>
                    <a:pt x="1927" y="12681"/>
                    <a:pt x="2241" y="12995"/>
                  </a:cubicBezTo>
                  <a:cubicBezTo>
                    <a:pt x="2510" y="13264"/>
                    <a:pt x="2958" y="13533"/>
                    <a:pt x="3406" y="13533"/>
                  </a:cubicBezTo>
                  <a:lnTo>
                    <a:pt x="3720" y="13533"/>
                  </a:lnTo>
                  <a:lnTo>
                    <a:pt x="3809" y="13802"/>
                  </a:lnTo>
                  <a:cubicBezTo>
                    <a:pt x="3989" y="14205"/>
                    <a:pt x="4302" y="14518"/>
                    <a:pt x="4706" y="14698"/>
                  </a:cubicBezTo>
                  <a:cubicBezTo>
                    <a:pt x="4907" y="14765"/>
                    <a:pt x="5120" y="14799"/>
                    <a:pt x="5333" y="14799"/>
                  </a:cubicBezTo>
                  <a:cubicBezTo>
                    <a:pt x="5546" y="14799"/>
                    <a:pt x="5759" y="14765"/>
                    <a:pt x="5960" y="14698"/>
                  </a:cubicBezTo>
                  <a:lnTo>
                    <a:pt x="6229" y="14563"/>
                  </a:lnTo>
                  <a:lnTo>
                    <a:pt x="6453" y="14787"/>
                  </a:lnTo>
                  <a:cubicBezTo>
                    <a:pt x="6767" y="15101"/>
                    <a:pt x="7170" y="15235"/>
                    <a:pt x="7618" y="15235"/>
                  </a:cubicBezTo>
                  <a:cubicBezTo>
                    <a:pt x="8066" y="15235"/>
                    <a:pt x="8470" y="15101"/>
                    <a:pt x="8783" y="14787"/>
                  </a:cubicBezTo>
                  <a:lnTo>
                    <a:pt x="9007" y="14563"/>
                  </a:lnTo>
                  <a:lnTo>
                    <a:pt x="9321" y="14698"/>
                  </a:lnTo>
                  <a:cubicBezTo>
                    <a:pt x="9500" y="14765"/>
                    <a:pt x="9702" y="14799"/>
                    <a:pt x="9909" y="14799"/>
                  </a:cubicBezTo>
                  <a:cubicBezTo>
                    <a:pt x="10116" y="14799"/>
                    <a:pt x="10329" y="14765"/>
                    <a:pt x="10531" y="14698"/>
                  </a:cubicBezTo>
                  <a:cubicBezTo>
                    <a:pt x="10934" y="14518"/>
                    <a:pt x="11248" y="14160"/>
                    <a:pt x="11427" y="13802"/>
                  </a:cubicBezTo>
                  <a:lnTo>
                    <a:pt x="11517" y="13533"/>
                  </a:lnTo>
                  <a:lnTo>
                    <a:pt x="11830" y="13533"/>
                  </a:lnTo>
                  <a:cubicBezTo>
                    <a:pt x="12278" y="13533"/>
                    <a:pt x="12637" y="13353"/>
                    <a:pt x="12995" y="12995"/>
                  </a:cubicBezTo>
                  <a:cubicBezTo>
                    <a:pt x="13309" y="12681"/>
                    <a:pt x="13443" y="12278"/>
                    <a:pt x="13443" y="11830"/>
                  </a:cubicBezTo>
                  <a:lnTo>
                    <a:pt x="13443" y="11561"/>
                  </a:lnTo>
                  <a:lnTo>
                    <a:pt x="13712" y="11427"/>
                  </a:lnTo>
                  <a:cubicBezTo>
                    <a:pt x="14116" y="11292"/>
                    <a:pt x="14474" y="10934"/>
                    <a:pt x="14609" y="10530"/>
                  </a:cubicBezTo>
                  <a:cubicBezTo>
                    <a:pt x="14788" y="10172"/>
                    <a:pt x="14788" y="9724"/>
                    <a:pt x="14609" y="9321"/>
                  </a:cubicBezTo>
                  <a:lnTo>
                    <a:pt x="14519" y="9052"/>
                  </a:lnTo>
                  <a:lnTo>
                    <a:pt x="14743" y="8783"/>
                  </a:lnTo>
                  <a:cubicBezTo>
                    <a:pt x="15012" y="8469"/>
                    <a:pt x="15191" y="8066"/>
                    <a:pt x="15191" y="7618"/>
                  </a:cubicBezTo>
                  <a:cubicBezTo>
                    <a:pt x="15191" y="7170"/>
                    <a:pt x="15012" y="6811"/>
                    <a:pt x="14743" y="6453"/>
                  </a:cubicBezTo>
                  <a:lnTo>
                    <a:pt x="14519" y="6229"/>
                  </a:lnTo>
                  <a:lnTo>
                    <a:pt x="14609" y="5960"/>
                  </a:lnTo>
                  <a:cubicBezTo>
                    <a:pt x="14788" y="5557"/>
                    <a:pt x="14788" y="5108"/>
                    <a:pt x="14609" y="4705"/>
                  </a:cubicBezTo>
                  <a:cubicBezTo>
                    <a:pt x="14429" y="4302"/>
                    <a:pt x="14116" y="3988"/>
                    <a:pt x="13712" y="3809"/>
                  </a:cubicBezTo>
                  <a:lnTo>
                    <a:pt x="13443" y="3719"/>
                  </a:lnTo>
                  <a:lnTo>
                    <a:pt x="13443" y="3451"/>
                  </a:lnTo>
                  <a:cubicBezTo>
                    <a:pt x="13443" y="3002"/>
                    <a:pt x="13264" y="2599"/>
                    <a:pt x="12951" y="2241"/>
                  </a:cubicBezTo>
                  <a:cubicBezTo>
                    <a:pt x="12682" y="1972"/>
                    <a:pt x="12189" y="1748"/>
                    <a:pt x="11786" y="1748"/>
                  </a:cubicBezTo>
                  <a:lnTo>
                    <a:pt x="11472" y="1748"/>
                  </a:lnTo>
                  <a:lnTo>
                    <a:pt x="11382" y="1479"/>
                  </a:lnTo>
                  <a:cubicBezTo>
                    <a:pt x="11203" y="1076"/>
                    <a:pt x="10889" y="762"/>
                    <a:pt x="10486" y="583"/>
                  </a:cubicBezTo>
                  <a:cubicBezTo>
                    <a:pt x="10284" y="493"/>
                    <a:pt x="10072" y="448"/>
                    <a:pt x="9859" y="448"/>
                  </a:cubicBezTo>
                  <a:cubicBezTo>
                    <a:pt x="9646" y="448"/>
                    <a:pt x="9433" y="493"/>
                    <a:pt x="9231" y="583"/>
                  </a:cubicBezTo>
                  <a:lnTo>
                    <a:pt x="8963" y="672"/>
                  </a:lnTo>
                  <a:lnTo>
                    <a:pt x="8738" y="448"/>
                  </a:lnTo>
                  <a:cubicBezTo>
                    <a:pt x="8425" y="179"/>
                    <a:pt x="8022" y="0"/>
                    <a:pt x="7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8"/>
            <p:cNvSpPr/>
            <p:nvPr/>
          </p:nvSpPr>
          <p:spPr>
            <a:xfrm>
              <a:off x="3318193" y="2055947"/>
              <a:ext cx="267696" cy="267696"/>
            </a:xfrm>
            <a:custGeom>
              <a:rect b="b" l="l" r="r" t="t"/>
              <a:pathLst>
                <a:path extrusionOk="0" h="9859" w="9859">
                  <a:moveTo>
                    <a:pt x="4929" y="1255"/>
                  </a:moveTo>
                  <a:cubicBezTo>
                    <a:pt x="6991" y="1255"/>
                    <a:pt x="8604" y="2913"/>
                    <a:pt x="8604" y="4930"/>
                  </a:cubicBezTo>
                  <a:cubicBezTo>
                    <a:pt x="8604" y="6946"/>
                    <a:pt x="6991" y="8649"/>
                    <a:pt x="4929" y="8649"/>
                  </a:cubicBezTo>
                  <a:cubicBezTo>
                    <a:pt x="2868" y="8649"/>
                    <a:pt x="1210" y="6946"/>
                    <a:pt x="1210" y="4930"/>
                  </a:cubicBezTo>
                  <a:cubicBezTo>
                    <a:pt x="1210" y="2913"/>
                    <a:pt x="2913" y="1255"/>
                    <a:pt x="4929" y="1255"/>
                  </a:cubicBezTo>
                  <a:close/>
                  <a:moveTo>
                    <a:pt x="4929" y="1"/>
                  </a:moveTo>
                  <a:cubicBezTo>
                    <a:pt x="2241" y="1"/>
                    <a:pt x="0" y="2196"/>
                    <a:pt x="0" y="4930"/>
                  </a:cubicBezTo>
                  <a:cubicBezTo>
                    <a:pt x="0" y="7663"/>
                    <a:pt x="2196" y="9859"/>
                    <a:pt x="4929" y="9859"/>
                  </a:cubicBezTo>
                  <a:cubicBezTo>
                    <a:pt x="7663" y="9859"/>
                    <a:pt x="9858" y="7663"/>
                    <a:pt x="9858" y="4930"/>
                  </a:cubicBezTo>
                  <a:cubicBezTo>
                    <a:pt x="9858" y="2196"/>
                    <a:pt x="7663" y="1"/>
                    <a:pt x="4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8"/>
            <p:cNvSpPr/>
            <p:nvPr/>
          </p:nvSpPr>
          <p:spPr>
            <a:xfrm>
              <a:off x="3241542" y="2327282"/>
              <a:ext cx="73013" cy="73013"/>
            </a:xfrm>
            <a:custGeom>
              <a:rect b="b" l="l" r="r" t="t"/>
              <a:pathLst>
                <a:path extrusionOk="0" h="2689" w="2689">
                  <a:moveTo>
                    <a:pt x="1076" y="0"/>
                  </a:moveTo>
                  <a:lnTo>
                    <a:pt x="0" y="1076"/>
                  </a:lnTo>
                  <a:lnTo>
                    <a:pt x="1658" y="2689"/>
                  </a:lnTo>
                  <a:lnTo>
                    <a:pt x="2689" y="1613"/>
                  </a:lnTo>
                  <a:cubicBezTo>
                    <a:pt x="2330" y="1524"/>
                    <a:pt x="1972" y="1300"/>
                    <a:pt x="1703" y="986"/>
                  </a:cubicBezTo>
                  <a:cubicBezTo>
                    <a:pt x="1434" y="717"/>
                    <a:pt x="1210" y="404"/>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8"/>
            <p:cNvSpPr/>
            <p:nvPr/>
          </p:nvSpPr>
          <p:spPr>
            <a:xfrm>
              <a:off x="3590723" y="2327282"/>
              <a:ext cx="73040" cy="73013"/>
            </a:xfrm>
            <a:custGeom>
              <a:rect b="b" l="l" r="r" t="t"/>
              <a:pathLst>
                <a:path extrusionOk="0" h="2689" w="2690">
                  <a:moveTo>
                    <a:pt x="1614" y="0"/>
                  </a:moveTo>
                  <a:cubicBezTo>
                    <a:pt x="1479" y="404"/>
                    <a:pt x="1255" y="717"/>
                    <a:pt x="987" y="986"/>
                  </a:cubicBezTo>
                  <a:cubicBezTo>
                    <a:pt x="718" y="1300"/>
                    <a:pt x="359" y="1524"/>
                    <a:pt x="1" y="1613"/>
                  </a:cubicBezTo>
                  <a:lnTo>
                    <a:pt x="1031" y="2689"/>
                  </a:lnTo>
                  <a:lnTo>
                    <a:pt x="2689" y="1031"/>
                  </a:lnTo>
                  <a:lnTo>
                    <a:pt x="16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2" name="Google Shape;3492;p88"/>
          <p:cNvGrpSpPr/>
          <p:nvPr/>
        </p:nvGrpSpPr>
        <p:grpSpPr>
          <a:xfrm>
            <a:off x="2538292" y="1975657"/>
            <a:ext cx="422221" cy="422221"/>
            <a:chOff x="2538292" y="1975657"/>
            <a:chExt cx="422221" cy="422221"/>
          </a:xfrm>
        </p:grpSpPr>
        <p:sp>
          <p:nvSpPr>
            <p:cNvPr id="3493" name="Google Shape;3493;p88"/>
            <p:cNvSpPr/>
            <p:nvPr/>
          </p:nvSpPr>
          <p:spPr>
            <a:xfrm>
              <a:off x="2678209" y="2115574"/>
              <a:ext cx="142388" cy="143582"/>
            </a:xfrm>
            <a:custGeom>
              <a:rect b="b" l="l" r="r" t="t"/>
              <a:pathLst>
                <a:path extrusionOk="0" h="5288" w="5244">
                  <a:moveTo>
                    <a:pt x="3048" y="1076"/>
                  </a:moveTo>
                  <a:lnTo>
                    <a:pt x="3048" y="4168"/>
                  </a:lnTo>
                  <a:lnTo>
                    <a:pt x="2151" y="4168"/>
                  </a:lnTo>
                  <a:lnTo>
                    <a:pt x="2151" y="1076"/>
                  </a:lnTo>
                  <a:close/>
                  <a:moveTo>
                    <a:pt x="2600" y="0"/>
                  </a:moveTo>
                  <a:cubicBezTo>
                    <a:pt x="1166" y="0"/>
                    <a:pt x="1" y="1165"/>
                    <a:pt x="1" y="2644"/>
                  </a:cubicBezTo>
                  <a:cubicBezTo>
                    <a:pt x="1" y="4078"/>
                    <a:pt x="1166" y="5288"/>
                    <a:pt x="2600" y="5288"/>
                  </a:cubicBezTo>
                  <a:cubicBezTo>
                    <a:pt x="4078" y="5288"/>
                    <a:pt x="5243" y="4078"/>
                    <a:pt x="5243" y="2644"/>
                  </a:cubicBezTo>
                  <a:cubicBezTo>
                    <a:pt x="5198" y="1165"/>
                    <a:pt x="4033" y="0"/>
                    <a:pt x="2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8"/>
            <p:cNvSpPr/>
            <p:nvPr/>
          </p:nvSpPr>
          <p:spPr>
            <a:xfrm>
              <a:off x="2623469" y="2060835"/>
              <a:ext cx="251867" cy="251867"/>
            </a:xfrm>
            <a:custGeom>
              <a:rect b="b" l="l" r="r" t="t"/>
              <a:pathLst>
                <a:path extrusionOk="0" h="9276" w="9276">
                  <a:moveTo>
                    <a:pt x="4616" y="1120"/>
                  </a:moveTo>
                  <a:cubicBezTo>
                    <a:pt x="6587" y="1120"/>
                    <a:pt x="8155" y="2689"/>
                    <a:pt x="8155" y="4660"/>
                  </a:cubicBezTo>
                  <a:cubicBezTo>
                    <a:pt x="8155" y="6632"/>
                    <a:pt x="6542" y="8200"/>
                    <a:pt x="4616" y="8200"/>
                  </a:cubicBezTo>
                  <a:cubicBezTo>
                    <a:pt x="2689" y="8200"/>
                    <a:pt x="1120" y="6632"/>
                    <a:pt x="1120" y="4660"/>
                  </a:cubicBezTo>
                  <a:cubicBezTo>
                    <a:pt x="1120" y="2689"/>
                    <a:pt x="2689" y="1120"/>
                    <a:pt x="4616" y="1120"/>
                  </a:cubicBezTo>
                  <a:close/>
                  <a:moveTo>
                    <a:pt x="4616" y="0"/>
                  </a:moveTo>
                  <a:cubicBezTo>
                    <a:pt x="2061" y="0"/>
                    <a:pt x="0" y="2061"/>
                    <a:pt x="0" y="4660"/>
                  </a:cubicBezTo>
                  <a:cubicBezTo>
                    <a:pt x="0" y="7214"/>
                    <a:pt x="2061" y="9276"/>
                    <a:pt x="4616" y="9276"/>
                  </a:cubicBezTo>
                  <a:cubicBezTo>
                    <a:pt x="7214" y="9276"/>
                    <a:pt x="9276" y="7214"/>
                    <a:pt x="9276" y="4660"/>
                  </a:cubicBezTo>
                  <a:cubicBezTo>
                    <a:pt x="9276" y="2061"/>
                    <a:pt x="7170" y="0"/>
                    <a:pt x="46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8"/>
            <p:cNvSpPr/>
            <p:nvPr/>
          </p:nvSpPr>
          <p:spPr>
            <a:xfrm>
              <a:off x="2538292" y="1975657"/>
              <a:ext cx="422221" cy="422221"/>
            </a:xfrm>
            <a:custGeom>
              <a:rect b="b" l="l" r="r" t="t"/>
              <a:pathLst>
                <a:path extrusionOk="0" h="15550" w="15550">
                  <a:moveTo>
                    <a:pt x="8201" y="941"/>
                  </a:moveTo>
                  <a:cubicBezTo>
                    <a:pt x="11651" y="1165"/>
                    <a:pt x="14384" y="3899"/>
                    <a:pt x="14608" y="7349"/>
                  </a:cubicBezTo>
                  <a:lnTo>
                    <a:pt x="13667" y="7349"/>
                  </a:lnTo>
                  <a:lnTo>
                    <a:pt x="13667" y="8245"/>
                  </a:lnTo>
                  <a:lnTo>
                    <a:pt x="14564" y="8245"/>
                  </a:lnTo>
                  <a:cubicBezTo>
                    <a:pt x="14384" y="11651"/>
                    <a:pt x="11651" y="14384"/>
                    <a:pt x="8201" y="14608"/>
                  </a:cubicBezTo>
                  <a:lnTo>
                    <a:pt x="8201" y="13712"/>
                  </a:lnTo>
                  <a:lnTo>
                    <a:pt x="7304" y="13712"/>
                  </a:lnTo>
                  <a:lnTo>
                    <a:pt x="7304" y="14608"/>
                  </a:lnTo>
                  <a:cubicBezTo>
                    <a:pt x="3899" y="14384"/>
                    <a:pt x="1166" y="11651"/>
                    <a:pt x="942" y="8245"/>
                  </a:cubicBezTo>
                  <a:lnTo>
                    <a:pt x="1838" y="8245"/>
                  </a:lnTo>
                  <a:lnTo>
                    <a:pt x="1838" y="7349"/>
                  </a:lnTo>
                  <a:lnTo>
                    <a:pt x="942" y="7349"/>
                  </a:lnTo>
                  <a:cubicBezTo>
                    <a:pt x="1166" y="3944"/>
                    <a:pt x="3899" y="1165"/>
                    <a:pt x="7304" y="941"/>
                  </a:cubicBezTo>
                  <a:lnTo>
                    <a:pt x="7304" y="1927"/>
                  </a:lnTo>
                  <a:lnTo>
                    <a:pt x="8201" y="1927"/>
                  </a:lnTo>
                  <a:lnTo>
                    <a:pt x="8201" y="941"/>
                  </a:lnTo>
                  <a:close/>
                  <a:moveTo>
                    <a:pt x="7753" y="0"/>
                  </a:moveTo>
                  <a:cubicBezTo>
                    <a:pt x="5691" y="0"/>
                    <a:pt x="3720" y="807"/>
                    <a:pt x="2286" y="2286"/>
                  </a:cubicBezTo>
                  <a:cubicBezTo>
                    <a:pt x="807" y="3764"/>
                    <a:pt x="1" y="5691"/>
                    <a:pt x="1" y="7797"/>
                  </a:cubicBezTo>
                  <a:cubicBezTo>
                    <a:pt x="1" y="9858"/>
                    <a:pt x="762" y="11830"/>
                    <a:pt x="2286" y="13264"/>
                  </a:cubicBezTo>
                  <a:cubicBezTo>
                    <a:pt x="3720" y="14743"/>
                    <a:pt x="5691" y="15549"/>
                    <a:pt x="7753" y="15549"/>
                  </a:cubicBezTo>
                  <a:cubicBezTo>
                    <a:pt x="9859" y="15549"/>
                    <a:pt x="11785" y="14787"/>
                    <a:pt x="13264" y="13264"/>
                  </a:cubicBezTo>
                  <a:cubicBezTo>
                    <a:pt x="14698" y="11830"/>
                    <a:pt x="15549" y="9858"/>
                    <a:pt x="15549" y="7797"/>
                  </a:cubicBezTo>
                  <a:cubicBezTo>
                    <a:pt x="15505" y="5736"/>
                    <a:pt x="14698" y="3764"/>
                    <a:pt x="13264" y="2286"/>
                  </a:cubicBezTo>
                  <a:cubicBezTo>
                    <a:pt x="11785" y="852"/>
                    <a:pt x="9859" y="0"/>
                    <a:pt x="7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88"/>
          <p:cNvGrpSpPr/>
          <p:nvPr/>
        </p:nvGrpSpPr>
        <p:grpSpPr>
          <a:xfrm>
            <a:off x="4680879" y="3299423"/>
            <a:ext cx="421000" cy="338266"/>
            <a:chOff x="4643154" y="3299423"/>
            <a:chExt cx="421000" cy="338266"/>
          </a:xfrm>
        </p:grpSpPr>
        <p:sp>
          <p:nvSpPr>
            <p:cNvPr id="3497" name="Google Shape;3497;p88"/>
            <p:cNvSpPr/>
            <p:nvPr/>
          </p:nvSpPr>
          <p:spPr>
            <a:xfrm>
              <a:off x="4923014" y="3355385"/>
              <a:ext cx="86399" cy="115615"/>
            </a:xfrm>
            <a:custGeom>
              <a:rect b="b" l="l" r="r" t="t"/>
              <a:pathLst>
                <a:path extrusionOk="0" h="4258" w="3182">
                  <a:moveTo>
                    <a:pt x="2061" y="1658"/>
                  </a:moveTo>
                  <a:lnTo>
                    <a:pt x="2061" y="2554"/>
                  </a:lnTo>
                  <a:lnTo>
                    <a:pt x="1165" y="2554"/>
                  </a:lnTo>
                  <a:lnTo>
                    <a:pt x="1165" y="1658"/>
                  </a:lnTo>
                  <a:close/>
                  <a:moveTo>
                    <a:pt x="0" y="0"/>
                  </a:moveTo>
                  <a:lnTo>
                    <a:pt x="0" y="4257"/>
                  </a:lnTo>
                  <a:lnTo>
                    <a:pt x="2241" y="4257"/>
                  </a:lnTo>
                  <a:cubicBezTo>
                    <a:pt x="2330" y="3809"/>
                    <a:pt x="2733" y="3406"/>
                    <a:pt x="3182" y="3316"/>
                  </a:cubicBezTo>
                  <a:lnTo>
                    <a:pt x="3182" y="941"/>
                  </a:lnTo>
                  <a:cubicBezTo>
                    <a:pt x="2733" y="762"/>
                    <a:pt x="2375" y="448"/>
                    <a:pt x="2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8"/>
            <p:cNvSpPr/>
            <p:nvPr/>
          </p:nvSpPr>
          <p:spPr>
            <a:xfrm>
              <a:off x="4809843" y="3299423"/>
              <a:ext cx="88843" cy="226316"/>
            </a:xfrm>
            <a:custGeom>
              <a:rect b="b" l="l" r="r" t="t"/>
              <a:pathLst>
                <a:path extrusionOk="0" h="8335" w="3272">
                  <a:moveTo>
                    <a:pt x="1" y="0"/>
                  </a:moveTo>
                  <a:lnTo>
                    <a:pt x="1" y="8335"/>
                  </a:lnTo>
                  <a:lnTo>
                    <a:pt x="3272" y="8335"/>
                  </a:lnTo>
                  <a:lnTo>
                    <a:pt x="32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8"/>
            <p:cNvSpPr/>
            <p:nvPr/>
          </p:nvSpPr>
          <p:spPr>
            <a:xfrm>
              <a:off x="4643154" y="3606029"/>
              <a:ext cx="141166" cy="30438"/>
            </a:xfrm>
            <a:custGeom>
              <a:rect b="b" l="l" r="r" t="t"/>
              <a:pathLst>
                <a:path extrusionOk="0" h="1121" w="5199">
                  <a:moveTo>
                    <a:pt x="1" y="0"/>
                  </a:moveTo>
                  <a:lnTo>
                    <a:pt x="1" y="1120"/>
                  </a:lnTo>
                  <a:lnTo>
                    <a:pt x="5199" y="1120"/>
                  </a:lnTo>
                  <a:lnTo>
                    <a:pt x="5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8"/>
            <p:cNvSpPr/>
            <p:nvPr/>
          </p:nvSpPr>
          <p:spPr>
            <a:xfrm>
              <a:off x="4921793" y="3299423"/>
              <a:ext cx="142361" cy="225094"/>
            </a:xfrm>
            <a:custGeom>
              <a:rect b="b" l="l" r="r" t="t"/>
              <a:pathLst>
                <a:path extrusionOk="0" h="8290" w="5243">
                  <a:moveTo>
                    <a:pt x="0" y="0"/>
                  </a:moveTo>
                  <a:lnTo>
                    <a:pt x="0" y="1120"/>
                  </a:lnTo>
                  <a:lnTo>
                    <a:pt x="3092" y="1120"/>
                  </a:lnTo>
                  <a:lnTo>
                    <a:pt x="3092" y="1568"/>
                  </a:lnTo>
                  <a:cubicBezTo>
                    <a:pt x="3092" y="1882"/>
                    <a:pt x="3361" y="2106"/>
                    <a:pt x="3675" y="2106"/>
                  </a:cubicBezTo>
                  <a:lnTo>
                    <a:pt x="4123" y="2106"/>
                  </a:lnTo>
                  <a:lnTo>
                    <a:pt x="4123" y="6139"/>
                  </a:lnTo>
                  <a:lnTo>
                    <a:pt x="3675" y="6139"/>
                  </a:lnTo>
                  <a:cubicBezTo>
                    <a:pt x="3316" y="6139"/>
                    <a:pt x="3092" y="6408"/>
                    <a:pt x="3092" y="6721"/>
                  </a:cubicBezTo>
                  <a:lnTo>
                    <a:pt x="3092" y="7170"/>
                  </a:lnTo>
                  <a:lnTo>
                    <a:pt x="0" y="7170"/>
                  </a:lnTo>
                  <a:lnTo>
                    <a:pt x="0" y="8290"/>
                  </a:lnTo>
                  <a:lnTo>
                    <a:pt x="5243" y="8290"/>
                  </a:lnTo>
                  <a:lnTo>
                    <a:pt x="52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8"/>
            <p:cNvSpPr/>
            <p:nvPr/>
          </p:nvSpPr>
          <p:spPr>
            <a:xfrm>
              <a:off x="4809843" y="3551263"/>
              <a:ext cx="88843" cy="86426"/>
            </a:xfrm>
            <a:custGeom>
              <a:rect b="b" l="l" r="r" t="t"/>
              <a:pathLst>
                <a:path extrusionOk="0" h="3183" w="3272">
                  <a:moveTo>
                    <a:pt x="1" y="1"/>
                  </a:moveTo>
                  <a:lnTo>
                    <a:pt x="1" y="3182"/>
                  </a:lnTo>
                  <a:lnTo>
                    <a:pt x="3272" y="3182"/>
                  </a:lnTo>
                  <a:lnTo>
                    <a:pt x="32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8"/>
            <p:cNvSpPr/>
            <p:nvPr/>
          </p:nvSpPr>
          <p:spPr>
            <a:xfrm>
              <a:off x="4643154" y="3551263"/>
              <a:ext cx="141166" cy="30438"/>
            </a:xfrm>
            <a:custGeom>
              <a:rect b="b" l="l" r="r" t="t"/>
              <a:pathLst>
                <a:path extrusionOk="0" h="1121" w="5199">
                  <a:moveTo>
                    <a:pt x="1" y="1"/>
                  </a:moveTo>
                  <a:lnTo>
                    <a:pt x="1" y="1121"/>
                  </a:lnTo>
                  <a:lnTo>
                    <a:pt x="5199" y="1121"/>
                  </a:lnTo>
                  <a:lnTo>
                    <a:pt x="51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8"/>
            <p:cNvSpPr/>
            <p:nvPr/>
          </p:nvSpPr>
          <p:spPr>
            <a:xfrm>
              <a:off x="4921793" y="3606029"/>
              <a:ext cx="142361" cy="30438"/>
            </a:xfrm>
            <a:custGeom>
              <a:rect b="b" l="l" r="r" t="t"/>
              <a:pathLst>
                <a:path extrusionOk="0" h="1121" w="5243">
                  <a:moveTo>
                    <a:pt x="0" y="0"/>
                  </a:moveTo>
                  <a:lnTo>
                    <a:pt x="0" y="1120"/>
                  </a:lnTo>
                  <a:lnTo>
                    <a:pt x="5243" y="1120"/>
                  </a:lnTo>
                  <a:lnTo>
                    <a:pt x="52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8"/>
            <p:cNvSpPr/>
            <p:nvPr/>
          </p:nvSpPr>
          <p:spPr>
            <a:xfrm>
              <a:off x="4921793" y="3551263"/>
              <a:ext cx="142361" cy="30438"/>
            </a:xfrm>
            <a:custGeom>
              <a:rect b="b" l="l" r="r" t="t"/>
              <a:pathLst>
                <a:path extrusionOk="0" h="1121" w="5243">
                  <a:moveTo>
                    <a:pt x="0" y="1"/>
                  </a:moveTo>
                  <a:lnTo>
                    <a:pt x="0" y="1121"/>
                  </a:lnTo>
                  <a:lnTo>
                    <a:pt x="5243" y="1121"/>
                  </a:lnTo>
                  <a:lnTo>
                    <a:pt x="52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8"/>
            <p:cNvSpPr/>
            <p:nvPr/>
          </p:nvSpPr>
          <p:spPr>
            <a:xfrm>
              <a:off x="4643154" y="3299423"/>
              <a:ext cx="141166" cy="226316"/>
            </a:xfrm>
            <a:custGeom>
              <a:rect b="b" l="l" r="r" t="t"/>
              <a:pathLst>
                <a:path extrusionOk="0" h="8335" w="5199">
                  <a:moveTo>
                    <a:pt x="1" y="0"/>
                  </a:moveTo>
                  <a:lnTo>
                    <a:pt x="1" y="8335"/>
                  </a:lnTo>
                  <a:lnTo>
                    <a:pt x="5199" y="8335"/>
                  </a:lnTo>
                  <a:lnTo>
                    <a:pt x="5199" y="7214"/>
                  </a:lnTo>
                  <a:lnTo>
                    <a:pt x="2107" y="7214"/>
                  </a:lnTo>
                  <a:lnTo>
                    <a:pt x="2107" y="6766"/>
                  </a:lnTo>
                  <a:cubicBezTo>
                    <a:pt x="2107" y="6408"/>
                    <a:pt x="1838" y="6184"/>
                    <a:pt x="1569" y="6184"/>
                  </a:cubicBezTo>
                  <a:lnTo>
                    <a:pt x="1121" y="6184"/>
                  </a:lnTo>
                  <a:lnTo>
                    <a:pt x="1121" y="2151"/>
                  </a:lnTo>
                  <a:lnTo>
                    <a:pt x="1569" y="2151"/>
                  </a:lnTo>
                  <a:cubicBezTo>
                    <a:pt x="1883" y="2151"/>
                    <a:pt x="2107" y="1882"/>
                    <a:pt x="2107" y="1613"/>
                  </a:cubicBezTo>
                  <a:lnTo>
                    <a:pt x="2107" y="1120"/>
                  </a:lnTo>
                  <a:lnTo>
                    <a:pt x="5199" y="1120"/>
                  </a:lnTo>
                  <a:lnTo>
                    <a:pt x="5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8"/>
            <p:cNvSpPr/>
            <p:nvPr/>
          </p:nvSpPr>
          <p:spPr>
            <a:xfrm>
              <a:off x="4699142" y="3354163"/>
              <a:ext cx="86399" cy="115615"/>
            </a:xfrm>
            <a:custGeom>
              <a:rect b="b" l="l" r="r" t="t"/>
              <a:pathLst>
                <a:path extrusionOk="0" h="4258" w="3182">
                  <a:moveTo>
                    <a:pt x="2017" y="1658"/>
                  </a:moveTo>
                  <a:lnTo>
                    <a:pt x="2017" y="2555"/>
                  </a:lnTo>
                  <a:lnTo>
                    <a:pt x="1120" y="2555"/>
                  </a:lnTo>
                  <a:lnTo>
                    <a:pt x="1120" y="1658"/>
                  </a:lnTo>
                  <a:close/>
                  <a:moveTo>
                    <a:pt x="941" y="0"/>
                  </a:moveTo>
                  <a:cubicBezTo>
                    <a:pt x="762" y="449"/>
                    <a:pt x="448" y="807"/>
                    <a:pt x="0" y="941"/>
                  </a:cubicBezTo>
                  <a:lnTo>
                    <a:pt x="0" y="3272"/>
                  </a:lnTo>
                  <a:cubicBezTo>
                    <a:pt x="448" y="3451"/>
                    <a:pt x="762" y="3809"/>
                    <a:pt x="941" y="4257"/>
                  </a:cubicBezTo>
                  <a:lnTo>
                    <a:pt x="3182" y="4257"/>
                  </a:lnTo>
                  <a:lnTo>
                    <a:pt x="31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7" name="Google Shape;3507;p88"/>
          <p:cNvGrpSpPr/>
          <p:nvPr/>
        </p:nvGrpSpPr>
        <p:grpSpPr>
          <a:xfrm>
            <a:off x="5419416" y="3289676"/>
            <a:ext cx="423443" cy="421000"/>
            <a:chOff x="5419416" y="3289676"/>
            <a:chExt cx="423443" cy="421000"/>
          </a:xfrm>
        </p:grpSpPr>
        <p:sp>
          <p:nvSpPr>
            <p:cNvPr id="3508" name="Google Shape;3508;p88"/>
            <p:cNvSpPr/>
            <p:nvPr/>
          </p:nvSpPr>
          <p:spPr>
            <a:xfrm>
              <a:off x="5419416" y="3289676"/>
              <a:ext cx="422221" cy="378424"/>
            </a:xfrm>
            <a:custGeom>
              <a:rect b="b" l="l" r="r" t="t"/>
              <a:pathLst>
                <a:path extrusionOk="0" h="13937" w="15550">
                  <a:moveTo>
                    <a:pt x="13398" y="1166"/>
                  </a:moveTo>
                  <a:lnTo>
                    <a:pt x="13398" y="1614"/>
                  </a:lnTo>
                  <a:cubicBezTo>
                    <a:pt x="13398" y="1972"/>
                    <a:pt x="13667" y="2196"/>
                    <a:pt x="13981" y="2196"/>
                  </a:cubicBezTo>
                  <a:lnTo>
                    <a:pt x="14429" y="2196"/>
                  </a:lnTo>
                  <a:lnTo>
                    <a:pt x="14429" y="6229"/>
                  </a:lnTo>
                  <a:lnTo>
                    <a:pt x="13981" y="6229"/>
                  </a:lnTo>
                  <a:cubicBezTo>
                    <a:pt x="13622" y="6229"/>
                    <a:pt x="13398" y="6498"/>
                    <a:pt x="13398" y="6767"/>
                  </a:cubicBezTo>
                  <a:lnTo>
                    <a:pt x="13398" y="7215"/>
                  </a:lnTo>
                  <a:lnTo>
                    <a:pt x="2196" y="7215"/>
                  </a:lnTo>
                  <a:lnTo>
                    <a:pt x="2196" y="6767"/>
                  </a:lnTo>
                  <a:cubicBezTo>
                    <a:pt x="2196" y="6453"/>
                    <a:pt x="1927" y="6229"/>
                    <a:pt x="1658" y="6229"/>
                  </a:cubicBezTo>
                  <a:lnTo>
                    <a:pt x="1210" y="6229"/>
                  </a:lnTo>
                  <a:lnTo>
                    <a:pt x="1210" y="2196"/>
                  </a:lnTo>
                  <a:lnTo>
                    <a:pt x="1658" y="2196"/>
                  </a:lnTo>
                  <a:cubicBezTo>
                    <a:pt x="1972" y="2196"/>
                    <a:pt x="2196" y="1927"/>
                    <a:pt x="2196" y="1614"/>
                  </a:cubicBezTo>
                  <a:lnTo>
                    <a:pt x="2196" y="1166"/>
                  </a:lnTo>
                  <a:close/>
                  <a:moveTo>
                    <a:pt x="0" y="1"/>
                  </a:moveTo>
                  <a:lnTo>
                    <a:pt x="0" y="8335"/>
                  </a:lnTo>
                  <a:lnTo>
                    <a:pt x="3092" y="8335"/>
                  </a:lnTo>
                  <a:lnTo>
                    <a:pt x="3092" y="13399"/>
                  </a:lnTo>
                  <a:cubicBezTo>
                    <a:pt x="3092" y="13712"/>
                    <a:pt x="3361" y="13936"/>
                    <a:pt x="3675" y="13936"/>
                  </a:cubicBezTo>
                  <a:cubicBezTo>
                    <a:pt x="3944" y="13936"/>
                    <a:pt x="4212" y="13667"/>
                    <a:pt x="4212" y="13399"/>
                  </a:cubicBezTo>
                  <a:lnTo>
                    <a:pt x="4212" y="8335"/>
                  </a:lnTo>
                  <a:lnTo>
                    <a:pt x="15549" y="8335"/>
                  </a:lnTo>
                  <a:lnTo>
                    <a:pt x="15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8"/>
            <p:cNvSpPr/>
            <p:nvPr/>
          </p:nvSpPr>
          <p:spPr>
            <a:xfrm>
              <a:off x="5475378" y="3344415"/>
              <a:ext cx="119254" cy="115615"/>
            </a:xfrm>
            <a:custGeom>
              <a:rect b="b" l="l" r="r" t="t"/>
              <a:pathLst>
                <a:path extrusionOk="0" h="4258" w="4392">
                  <a:moveTo>
                    <a:pt x="2017" y="1704"/>
                  </a:moveTo>
                  <a:lnTo>
                    <a:pt x="2017" y="2645"/>
                  </a:lnTo>
                  <a:lnTo>
                    <a:pt x="1121" y="2645"/>
                  </a:lnTo>
                  <a:lnTo>
                    <a:pt x="1121" y="1704"/>
                  </a:lnTo>
                  <a:close/>
                  <a:moveTo>
                    <a:pt x="986" y="1"/>
                  </a:moveTo>
                  <a:cubicBezTo>
                    <a:pt x="807" y="449"/>
                    <a:pt x="449" y="808"/>
                    <a:pt x="1" y="942"/>
                  </a:cubicBezTo>
                  <a:lnTo>
                    <a:pt x="1" y="3317"/>
                  </a:lnTo>
                  <a:cubicBezTo>
                    <a:pt x="449" y="3496"/>
                    <a:pt x="807" y="3810"/>
                    <a:pt x="986" y="4258"/>
                  </a:cubicBezTo>
                  <a:lnTo>
                    <a:pt x="2689" y="4258"/>
                  </a:lnTo>
                  <a:cubicBezTo>
                    <a:pt x="2868" y="3317"/>
                    <a:pt x="3451" y="2510"/>
                    <a:pt x="4213" y="2062"/>
                  </a:cubicBezTo>
                  <a:lnTo>
                    <a:pt x="4213" y="584"/>
                  </a:lnTo>
                  <a:lnTo>
                    <a:pt x="4257" y="584"/>
                  </a:lnTo>
                  <a:cubicBezTo>
                    <a:pt x="4257" y="359"/>
                    <a:pt x="4347" y="180"/>
                    <a:pt x="4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8"/>
            <p:cNvSpPr/>
            <p:nvPr/>
          </p:nvSpPr>
          <p:spPr>
            <a:xfrm>
              <a:off x="5667617" y="3344415"/>
              <a:ext cx="116837" cy="115615"/>
            </a:xfrm>
            <a:custGeom>
              <a:rect b="b" l="l" r="r" t="t"/>
              <a:pathLst>
                <a:path extrusionOk="0" h="4258" w="4303">
                  <a:moveTo>
                    <a:pt x="3272" y="1704"/>
                  </a:moveTo>
                  <a:lnTo>
                    <a:pt x="3272" y="2645"/>
                  </a:lnTo>
                  <a:lnTo>
                    <a:pt x="2331" y="2645"/>
                  </a:lnTo>
                  <a:lnTo>
                    <a:pt x="2331" y="1704"/>
                  </a:lnTo>
                  <a:close/>
                  <a:moveTo>
                    <a:pt x="0" y="1"/>
                  </a:moveTo>
                  <a:cubicBezTo>
                    <a:pt x="45" y="180"/>
                    <a:pt x="90" y="404"/>
                    <a:pt x="90" y="584"/>
                  </a:cubicBezTo>
                  <a:lnTo>
                    <a:pt x="90" y="2062"/>
                  </a:lnTo>
                  <a:cubicBezTo>
                    <a:pt x="941" y="2510"/>
                    <a:pt x="1524" y="3362"/>
                    <a:pt x="1614" y="4258"/>
                  </a:cubicBezTo>
                  <a:lnTo>
                    <a:pt x="3361" y="4258"/>
                  </a:lnTo>
                  <a:cubicBezTo>
                    <a:pt x="3540" y="3810"/>
                    <a:pt x="3854" y="3496"/>
                    <a:pt x="4302" y="3317"/>
                  </a:cubicBezTo>
                  <a:lnTo>
                    <a:pt x="4302" y="942"/>
                  </a:lnTo>
                  <a:cubicBezTo>
                    <a:pt x="3899" y="852"/>
                    <a:pt x="3585" y="449"/>
                    <a:pt x="3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8"/>
            <p:cNvSpPr/>
            <p:nvPr/>
          </p:nvSpPr>
          <p:spPr>
            <a:xfrm>
              <a:off x="5419416" y="3540320"/>
              <a:ext cx="59627" cy="30438"/>
            </a:xfrm>
            <a:custGeom>
              <a:rect b="b" l="l" r="r" t="t"/>
              <a:pathLst>
                <a:path extrusionOk="0" h="1121" w="2196">
                  <a:moveTo>
                    <a:pt x="0" y="0"/>
                  </a:moveTo>
                  <a:lnTo>
                    <a:pt x="0" y="1121"/>
                  </a:lnTo>
                  <a:lnTo>
                    <a:pt x="2196" y="1121"/>
                  </a:lnTo>
                  <a:lnTo>
                    <a:pt x="2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8"/>
            <p:cNvSpPr/>
            <p:nvPr/>
          </p:nvSpPr>
          <p:spPr>
            <a:xfrm>
              <a:off x="5559333" y="3597503"/>
              <a:ext cx="32882" cy="30438"/>
            </a:xfrm>
            <a:custGeom>
              <a:rect b="b" l="l" r="r" t="t"/>
              <a:pathLst>
                <a:path extrusionOk="0" h="1121" w="1211">
                  <a:moveTo>
                    <a:pt x="0" y="0"/>
                  </a:moveTo>
                  <a:lnTo>
                    <a:pt x="0" y="1121"/>
                  </a:lnTo>
                  <a:lnTo>
                    <a:pt x="1210" y="1121"/>
                  </a:lnTo>
                  <a:lnTo>
                    <a:pt x="1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8"/>
            <p:cNvSpPr/>
            <p:nvPr/>
          </p:nvSpPr>
          <p:spPr>
            <a:xfrm>
              <a:off x="5671256" y="3597503"/>
              <a:ext cx="170382" cy="85205"/>
            </a:xfrm>
            <a:custGeom>
              <a:rect b="b" l="l" r="r" t="t"/>
              <a:pathLst>
                <a:path extrusionOk="0" h="3138" w="6275">
                  <a:moveTo>
                    <a:pt x="1" y="0"/>
                  </a:moveTo>
                  <a:lnTo>
                    <a:pt x="1" y="1121"/>
                  </a:lnTo>
                  <a:lnTo>
                    <a:pt x="2062" y="1121"/>
                  </a:lnTo>
                  <a:lnTo>
                    <a:pt x="2062" y="2555"/>
                  </a:lnTo>
                  <a:cubicBezTo>
                    <a:pt x="2062" y="2913"/>
                    <a:pt x="2331" y="3137"/>
                    <a:pt x="2600" y="3137"/>
                  </a:cubicBezTo>
                  <a:cubicBezTo>
                    <a:pt x="2958" y="3137"/>
                    <a:pt x="3182" y="2823"/>
                    <a:pt x="3182" y="2555"/>
                  </a:cubicBezTo>
                  <a:lnTo>
                    <a:pt x="3182" y="1121"/>
                  </a:lnTo>
                  <a:lnTo>
                    <a:pt x="6274" y="1121"/>
                  </a:lnTo>
                  <a:lnTo>
                    <a:pt x="62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8"/>
            <p:cNvSpPr/>
            <p:nvPr/>
          </p:nvSpPr>
          <p:spPr>
            <a:xfrm>
              <a:off x="5559333" y="3542737"/>
              <a:ext cx="283526" cy="167938"/>
            </a:xfrm>
            <a:custGeom>
              <a:rect b="b" l="l" r="r" t="t"/>
              <a:pathLst>
                <a:path extrusionOk="0" h="6185" w="10442">
                  <a:moveTo>
                    <a:pt x="0" y="1"/>
                  </a:moveTo>
                  <a:lnTo>
                    <a:pt x="0" y="1121"/>
                  </a:lnTo>
                  <a:lnTo>
                    <a:pt x="2106" y="1121"/>
                  </a:lnTo>
                  <a:lnTo>
                    <a:pt x="2106" y="5647"/>
                  </a:lnTo>
                  <a:cubicBezTo>
                    <a:pt x="2106" y="5961"/>
                    <a:pt x="2375" y="6185"/>
                    <a:pt x="2644" y="6185"/>
                  </a:cubicBezTo>
                  <a:cubicBezTo>
                    <a:pt x="3003" y="6185"/>
                    <a:pt x="3227" y="5916"/>
                    <a:pt x="3227" y="5647"/>
                  </a:cubicBezTo>
                  <a:lnTo>
                    <a:pt x="3227" y="1121"/>
                  </a:lnTo>
                  <a:lnTo>
                    <a:pt x="10441" y="1121"/>
                  </a:lnTo>
                  <a:lnTo>
                    <a:pt x="104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8"/>
            <p:cNvSpPr/>
            <p:nvPr/>
          </p:nvSpPr>
          <p:spPr>
            <a:xfrm>
              <a:off x="5575136" y="3344415"/>
              <a:ext cx="114421" cy="115615"/>
            </a:xfrm>
            <a:custGeom>
              <a:rect b="b" l="l" r="r" t="t"/>
              <a:pathLst>
                <a:path extrusionOk="0" h="4258" w="4214">
                  <a:moveTo>
                    <a:pt x="2062" y="1"/>
                  </a:moveTo>
                  <a:cubicBezTo>
                    <a:pt x="1704" y="1"/>
                    <a:pt x="1524" y="270"/>
                    <a:pt x="1524" y="584"/>
                  </a:cubicBezTo>
                  <a:lnTo>
                    <a:pt x="1524" y="2645"/>
                  </a:lnTo>
                  <a:lnTo>
                    <a:pt x="1211" y="2734"/>
                  </a:lnTo>
                  <a:cubicBezTo>
                    <a:pt x="583" y="3003"/>
                    <a:pt x="91" y="3586"/>
                    <a:pt x="1" y="4258"/>
                  </a:cubicBezTo>
                  <a:lnTo>
                    <a:pt x="4213" y="4258"/>
                  </a:lnTo>
                  <a:cubicBezTo>
                    <a:pt x="4034" y="3631"/>
                    <a:pt x="3586" y="3093"/>
                    <a:pt x="2914" y="2824"/>
                  </a:cubicBezTo>
                  <a:lnTo>
                    <a:pt x="2645" y="2690"/>
                  </a:lnTo>
                  <a:lnTo>
                    <a:pt x="2645" y="584"/>
                  </a:lnTo>
                  <a:cubicBezTo>
                    <a:pt x="2645" y="225"/>
                    <a:pt x="2331" y="1"/>
                    <a:pt x="2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8"/>
            <p:cNvSpPr/>
            <p:nvPr/>
          </p:nvSpPr>
          <p:spPr>
            <a:xfrm>
              <a:off x="5419416" y="3597503"/>
              <a:ext cx="59627" cy="30438"/>
            </a:xfrm>
            <a:custGeom>
              <a:rect b="b" l="l" r="r" t="t"/>
              <a:pathLst>
                <a:path extrusionOk="0" h="1121" w="2196">
                  <a:moveTo>
                    <a:pt x="0" y="0"/>
                  </a:moveTo>
                  <a:lnTo>
                    <a:pt x="0" y="1121"/>
                  </a:lnTo>
                  <a:lnTo>
                    <a:pt x="2196" y="1121"/>
                  </a:lnTo>
                  <a:lnTo>
                    <a:pt x="2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7" name="Google Shape;3517;p88"/>
          <p:cNvGrpSpPr/>
          <p:nvPr/>
        </p:nvGrpSpPr>
        <p:grpSpPr>
          <a:xfrm>
            <a:off x="1878839" y="1334451"/>
            <a:ext cx="422221" cy="422221"/>
            <a:chOff x="1878839" y="1334451"/>
            <a:chExt cx="422221" cy="422221"/>
          </a:xfrm>
        </p:grpSpPr>
        <p:sp>
          <p:nvSpPr>
            <p:cNvPr id="3518" name="Google Shape;3518;p88"/>
            <p:cNvSpPr/>
            <p:nvPr/>
          </p:nvSpPr>
          <p:spPr>
            <a:xfrm>
              <a:off x="2050389" y="1334451"/>
              <a:ext cx="75484" cy="45046"/>
            </a:xfrm>
            <a:custGeom>
              <a:rect b="b" l="l" r="r" t="t"/>
              <a:pathLst>
                <a:path extrusionOk="0" h="1659" w="2780">
                  <a:moveTo>
                    <a:pt x="1" y="1"/>
                  </a:moveTo>
                  <a:lnTo>
                    <a:pt x="718" y="1211"/>
                  </a:lnTo>
                  <a:cubicBezTo>
                    <a:pt x="807" y="1479"/>
                    <a:pt x="1076" y="1659"/>
                    <a:pt x="1390" y="1659"/>
                  </a:cubicBezTo>
                  <a:cubicBezTo>
                    <a:pt x="1659" y="1659"/>
                    <a:pt x="1928" y="1479"/>
                    <a:pt x="2107" y="1211"/>
                  </a:cubicBezTo>
                  <a:lnTo>
                    <a:pt x="27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8"/>
            <p:cNvSpPr/>
            <p:nvPr/>
          </p:nvSpPr>
          <p:spPr>
            <a:xfrm>
              <a:off x="1878839" y="1405020"/>
              <a:ext cx="422221" cy="351652"/>
            </a:xfrm>
            <a:custGeom>
              <a:rect b="b" l="l" r="r" t="t"/>
              <a:pathLst>
                <a:path extrusionOk="0" h="12951" w="15550">
                  <a:moveTo>
                    <a:pt x="8156" y="2600"/>
                  </a:moveTo>
                  <a:lnTo>
                    <a:pt x="8156" y="3496"/>
                  </a:lnTo>
                  <a:cubicBezTo>
                    <a:pt x="8873" y="3720"/>
                    <a:pt x="9411" y="4392"/>
                    <a:pt x="9411" y="5154"/>
                  </a:cubicBezTo>
                  <a:lnTo>
                    <a:pt x="8515" y="5154"/>
                  </a:lnTo>
                  <a:cubicBezTo>
                    <a:pt x="8515" y="4706"/>
                    <a:pt x="8156" y="4347"/>
                    <a:pt x="7708" y="4347"/>
                  </a:cubicBezTo>
                  <a:cubicBezTo>
                    <a:pt x="7260" y="4347"/>
                    <a:pt x="6857" y="4706"/>
                    <a:pt x="6857" y="5154"/>
                  </a:cubicBezTo>
                  <a:cubicBezTo>
                    <a:pt x="6857" y="5602"/>
                    <a:pt x="7260" y="6005"/>
                    <a:pt x="7708" y="6005"/>
                  </a:cubicBezTo>
                  <a:cubicBezTo>
                    <a:pt x="8649" y="6005"/>
                    <a:pt x="9411" y="6812"/>
                    <a:pt x="9411" y="7753"/>
                  </a:cubicBezTo>
                  <a:cubicBezTo>
                    <a:pt x="9411" y="8515"/>
                    <a:pt x="8873" y="9187"/>
                    <a:pt x="8156" y="9411"/>
                  </a:cubicBezTo>
                  <a:lnTo>
                    <a:pt x="8156" y="10307"/>
                  </a:lnTo>
                  <a:lnTo>
                    <a:pt x="7260" y="10307"/>
                  </a:lnTo>
                  <a:lnTo>
                    <a:pt x="7260" y="9411"/>
                  </a:lnTo>
                  <a:cubicBezTo>
                    <a:pt x="6498" y="9187"/>
                    <a:pt x="5960" y="8515"/>
                    <a:pt x="5960" y="7753"/>
                  </a:cubicBezTo>
                  <a:lnTo>
                    <a:pt x="6857" y="7753"/>
                  </a:lnTo>
                  <a:cubicBezTo>
                    <a:pt x="6857" y="8201"/>
                    <a:pt x="7260" y="8604"/>
                    <a:pt x="7708" y="8604"/>
                  </a:cubicBezTo>
                  <a:cubicBezTo>
                    <a:pt x="8156" y="8604"/>
                    <a:pt x="8515" y="8201"/>
                    <a:pt x="8515" y="7753"/>
                  </a:cubicBezTo>
                  <a:cubicBezTo>
                    <a:pt x="8515" y="7305"/>
                    <a:pt x="8156" y="6901"/>
                    <a:pt x="7708" y="6901"/>
                  </a:cubicBezTo>
                  <a:cubicBezTo>
                    <a:pt x="6722" y="6901"/>
                    <a:pt x="5960" y="6095"/>
                    <a:pt x="5960" y="5154"/>
                  </a:cubicBezTo>
                  <a:cubicBezTo>
                    <a:pt x="5960" y="4392"/>
                    <a:pt x="6498" y="3720"/>
                    <a:pt x="7260" y="3496"/>
                  </a:cubicBezTo>
                  <a:lnTo>
                    <a:pt x="7260" y="2600"/>
                  </a:lnTo>
                  <a:close/>
                  <a:moveTo>
                    <a:pt x="7753" y="1"/>
                  </a:moveTo>
                  <a:cubicBezTo>
                    <a:pt x="5333" y="1"/>
                    <a:pt x="3227" y="1703"/>
                    <a:pt x="2645" y="4034"/>
                  </a:cubicBezTo>
                  <a:lnTo>
                    <a:pt x="897" y="11830"/>
                  </a:lnTo>
                  <a:lnTo>
                    <a:pt x="583" y="11830"/>
                  </a:lnTo>
                  <a:cubicBezTo>
                    <a:pt x="225" y="11830"/>
                    <a:pt x="1" y="12099"/>
                    <a:pt x="1" y="12368"/>
                  </a:cubicBezTo>
                  <a:cubicBezTo>
                    <a:pt x="1" y="12727"/>
                    <a:pt x="314" y="12951"/>
                    <a:pt x="583" y="12951"/>
                  </a:cubicBezTo>
                  <a:lnTo>
                    <a:pt x="14967" y="12951"/>
                  </a:lnTo>
                  <a:cubicBezTo>
                    <a:pt x="15326" y="12951"/>
                    <a:pt x="15550" y="12682"/>
                    <a:pt x="15550" y="12368"/>
                  </a:cubicBezTo>
                  <a:cubicBezTo>
                    <a:pt x="15550" y="12099"/>
                    <a:pt x="15191" y="11830"/>
                    <a:pt x="14922" y="11830"/>
                  </a:cubicBezTo>
                  <a:lnTo>
                    <a:pt x="14564" y="11830"/>
                  </a:lnTo>
                  <a:lnTo>
                    <a:pt x="12861" y="4034"/>
                  </a:lnTo>
                  <a:cubicBezTo>
                    <a:pt x="12323" y="1703"/>
                    <a:pt x="10173" y="1"/>
                    <a:pt x="7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0" name="Google Shape;3520;p88"/>
          <p:cNvGrpSpPr/>
          <p:nvPr/>
        </p:nvGrpSpPr>
        <p:grpSpPr>
          <a:xfrm>
            <a:off x="3247624" y="1328369"/>
            <a:ext cx="422221" cy="423443"/>
            <a:chOff x="3247624" y="1328369"/>
            <a:chExt cx="422221" cy="423443"/>
          </a:xfrm>
        </p:grpSpPr>
        <p:sp>
          <p:nvSpPr>
            <p:cNvPr id="3521" name="Google Shape;3521;p88"/>
            <p:cNvSpPr/>
            <p:nvPr/>
          </p:nvSpPr>
          <p:spPr>
            <a:xfrm>
              <a:off x="3247624" y="1469508"/>
              <a:ext cx="422221" cy="282305"/>
            </a:xfrm>
            <a:custGeom>
              <a:rect b="b" l="l" r="r" t="t"/>
              <a:pathLst>
                <a:path extrusionOk="0" h="10397" w="15550">
                  <a:moveTo>
                    <a:pt x="7797" y="2107"/>
                  </a:moveTo>
                  <a:cubicBezTo>
                    <a:pt x="8918" y="2107"/>
                    <a:pt x="9814" y="3003"/>
                    <a:pt x="9814" y="4123"/>
                  </a:cubicBezTo>
                  <a:cubicBezTo>
                    <a:pt x="9814" y="4706"/>
                    <a:pt x="9590" y="5243"/>
                    <a:pt x="9142" y="5647"/>
                  </a:cubicBezTo>
                  <a:lnTo>
                    <a:pt x="9634" y="8290"/>
                  </a:lnTo>
                  <a:lnTo>
                    <a:pt x="6005" y="8290"/>
                  </a:lnTo>
                  <a:lnTo>
                    <a:pt x="6498" y="5647"/>
                  </a:lnTo>
                  <a:cubicBezTo>
                    <a:pt x="6050" y="5243"/>
                    <a:pt x="5826" y="4750"/>
                    <a:pt x="5826" y="4123"/>
                  </a:cubicBezTo>
                  <a:cubicBezTo>
                    <a:pt x="5826" y="3003"/>
                    <a:pt x="6677" y="2107"/>
                    <a:pt x="7797" y="2107"/>
                  </a:cubicBezTo>
                  <a:close/>
                  <a:moveTo>
                    <a:pt x="0" y="1"/>
                  </a:moveTo>
                  <a:lnTo>
                    <a:pt x="0" y="10396"/>
                  </a:lnTo>
                  <a:lnTo>
                    <a:pt x="15549" y="10396"/>
                  </a:lnTo>
                  <a:lnTo>
                    <a:pt x="15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8"/>
            <p:cNvSpPr/>
            <p:nvPr/>
          </p:nvSpPr>
          <p:spPr>
            <a:xfrm>
              <a:off x="3247624" y="1356363"/>
              <a:ext cx="421000" cy="87621"/>
            </a:xfrm>
            <a:custGeom>
              <a:rect b="b" l="l" r="r" t="t"/>
              <a:pathLst>
                <a:path extrusionOk="0" h="3227" w="15505">
                  <a:moveTo>
                    <a:pt x="10934" y="0"/>
                  </a:moveTo>
                  <a:cubicBezTo>
                    <a:pt x="11113" y="359"/>
                    <a:pt x="11203" y="717"/>
                    <a:pt x="11292" y="1121"/>
                  </a:cubicBezTo>
                  <a:lnTo>
                    <a:pt x="12413" y="1121"/>
                  </a:lnTo>
                  <a:lnTo>
                    <a:pt x="12413" y="2106"/>
                  </a:lnTo>
                  <a:lnTo>
                    <a:pt x="3227" y="2106"/>
                  </a:lnTo>
                  <a:lnTo>
                    <a:pt x="3227" y="1210"/>
                  </a:lnTo>
                  <a:lnTo>
                    <a:pt x="4347" y="1210"/>
                  </a:lnTo>
                  <a:cubicBezTo>
                    <a:pt x="4392" y="807"/>
                    <a:pt x="4481" y="404"/>
                    <a:pt x="4661" y="90"/>
                  </a:cubicBezTo>
                  <a:lnTo>
                    <a:pt x="0" y="90"/>
                  </a:lnTo>
                  <a:lnTo>
                    <a:pt x="0" y="3227"/>
                  </a:lnTo>
                  <a:lnTo>
                    <a:pt x="15505" y="3227"/>
                  </a:lnTo>
                  <a:lnTo>
                    <a:pt x="155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8"/>
            <p:cNvSpPr/>
            <p:nvPr/>
          </p:nvSpPr>
          <p:spPr>
            <a:xfrm>
              <a:off x="3430116" y="1553463"/>
              <a:ext cx="60876" cy="115615"/>
            </a:xfrm>
            <a:custGeom>
              <a:rect b="b" l="l" r="r" t="t"/>
              <a:pathLst>
                <a:path extrusionOk="0" h="4258" w="2242">
                  <a:moveTo>
                    <a:pt x="1211" y="0"/>
                  </a:moveTo>
                  <a:cubicBezTo>
                    <a:pt x="583" y="0"/>
                    <a:pt x="135" y="493"/>
                    <a:pt x="135" y="1031"/>
                  </a:cubicBezTo>
                  <a:cubicBezTo>
                    <a:pt x="1" y="1390"/>
                    <a:pt x="180" y="1703"/>
                    <a:pt x="539" y="1927"/>
                  </a:cubicBezTo>
                  <a:lnTo>
                    <a:pt x="807" y="2107"/>
                  </a:lnTo>
                  <a:lnTo>
                    <a:pt x="404" y="4257"/>
                  </a:lnTo>
                  <a:lnTo>
                    <a:pt x="1883" y="4257"/>
                  </a:lnTo>
                  <a:lnTo>
                    <a:pt x="1480" y="2107"/>
                  </a:lnTo>
                  <a:lnTo>
                    <a:pt x="1748" y="1927"/>
                  </a:lnTo>
                  <a:cubicBezTo>
                    <a:pt x="2107" y="1703"/>
                    <a:pt x="2241" y="1390"/>
                    <a:pt x="2241" y="1031"/>
                  </a:cubicBezTo>
                  <a:cubicBezTo>
                    <a:pt x="2241" y="449"/>
                    <a:pt x="1748" y="0"/>
                    <a:pt x="1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8"/>
            <p:cNvSpPr/>
            <p:nvPr/>
          </p:nvSpPr>
          <p:spPr>
            <a:xfrm>
              <a:off x="3389984" y="1328369"/>
              <a:ext cx="139944" cy="58432"/>
            </a:xfrm>
            <a:custGeom>
              <a:rect b="b" l="l" r="r" t="t"/>
              <a:pathLst>
                <a:path extrusionOk="0" h="2152" w="5154">
                  <a:moveTo>
                    <a:pt x="2554" y="1"/>
                  </a:moveTo>
                  <a:cubicBezTo>
                    <a:pt x="1255" y="1"/>
                    <a:pt x="224" y="942"/>
                    <a:pt x="0" y="2152"/>
                  </a:cubicBezTo>
                  <a:lnTo>
                    <a:pt x="2106" y="2152"/>
                  </a:lnTo>
                  <a:lnTo>
                    <a:pt x="2106" y="1121"/>
                  </a:lnTo>
                  <a:lnTo>
                    <a:pt x="3002" y="1121"/>
                  </a:lnTo>
                  <a:lnTo>
                    <a:pt x="3002" y="2152"/>
                  </a:lnTo>
                  <a:lnTo>
                    <a:pt x="5153" y="2152"/>
                  </a:lnTo>
                  <a:cubicBezTo>
                    <a:pt x="4929" y="942"/>
                    <a:pt x="3854" y="1"/>
                    <a:pt x="2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88"/>
          <p:cNvGrpSpPr/>
          <p:nvPr/>
        </p:nvGrpSpPr>
        <p:grpSpPr>
          <a:xfrm>
            <a:off x="6157937" y="1330813"/>
            <a:ext cx="421000" cy="421000"/>
            <a:chOff x="6157937" y="1330813"/>
            <a:chExt cx="421000" cy="421000"/>
          </a:xfrm>
        </p:grpSpPr>
        <p:sp>
          <p:nvSpPr>
            <p:cNvPr id="3526" name="Google Shape;3526;p88"/>
            <p:cNvSpPr/>
            <p:nvPr/>
          </p:nvSpPr>
          <p:spPr>
            <a:xfrm>
              <a:off x="6213899" y="1554685"/>
              <a:ext cx="105895" cy="142361"/>
            </a:xfrm>
            <a:custGeom>
              <a:rect b="b" l="l" r="r" t="t"/>
              <a:pathLst>
                <a:path extrusionOk="0" h="5243" w="3900">
                  <a:moveTo>
                    <a:pt x="3138" y="0"/>
                  </a:moveTo>
                  <a:cubicBezTo>
                    <a:pt x="2555" y="0"/>
                    <a:pt x="2062" y="135"/>
                    <a:pt x="1614" y="493"/>
                  </a:cubicBezTo>
                  <a:lnTo>
                    <a:pt x="1345" y="672"/>
                  </a:lnTo>
                  <a:lnTo>
                    <a:pt x="1076" y="493"/>
                  </a:lnTo>
                  <a:cubicBezTo>
                    <a:pt x="718" y="269"/>
                    <a:pt x="404" y="90"/>
                    <a:pt x="1" y="45"/>
                  </a:cubicBezTo>
                  <a:lnTo>
                    <a:pt x="1" y="5243"/>
                  </a:lnTo>
                  <a:lnTo>
                    <a:pt x="3899" y="5243"/>
                  </a:lnTo>
                  <a:cubicBezTo>
                    <a:pt x="3541" y="4481"/>
                    <a:pt x="3227" y="3585"/>
                    <a:pt x="3227" y="2644"/>
                  </a:cubicBezTo>
                  <a:cubicBezTo>
                    <a:pt x="3227" y="1748"/>
                    <a:pt x="3451" y="896"/>
                    <a:pt x="3855" y="90"/>
                  </a:cubicBezTo>
                  <a:cubicBezTo>
                    <a:pt x="3586" y="45"/>
                    <a:pt x="3362" y="0"/>
                    <a:pt x="3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8"/>
            <p:cNvSpPr/>
            <p:nvPr/>
          </p:nvSpPr>
          <p:spPr>
            <a:xfrm>
              <a:off x="6157937" y="1441541"/>
              <a:ext cx="281083" cy="310272"/>
            </a:xfrm>
            <a:custGeom>
              <a:rect b="b" l="l" r="r" t="t"/>
              <a:pathLst>
                <a:path extrusionOk="0" h="11427" w="10352">
                  <a:moveTo>
                    <a:pt x="1031" y="0"/>
                  </a:moveTo>
                  <a:cubicBezTo>
                    <a:pt x="449" y="0"/>
                    <a:pt x="1" y="538"/>
                    <a:pt x="1" y="1075"/>
                  </a:cubicBezTo>
                  <a:lnTo>
                    <a:pt x="1" y="10396"/>
                  </a:lnTo>
                  <a:cubicBezTo>
                    <a:pt x="1" y="10978"/>
                    <a:pt x="494" y="11426"/>
                    <a:pt x="1031" y="11426"/>
                  </a:cubicBezTo>
                  <a:lnTo>
                    <a:pt x="7753" y="11426"/>
                  </a:lnTo>
                  <a:cubicBezTo>
                    <a:pt x="7305" y="11113"/>
                    <a:pt x="6857" y="10754"/>
                    <a:pt x="6543" y="10306"/>
                  </a:cubicBezTo>
                  <a:lnTo>
                    <a:pt x="1121" y="10306"/>
                  </a:lnTo>
                  <a:lnTo>
                    <a:pt x="1121" y="3271"/>
                  </a:lnTo>
                  <a:lnTo>
                    <a:pt x="1569" y="3271"/>
                  </a:lnTo>
                  <a:cubicBezTo>
                    <a:pt x="2152" y="3271"/>
                    <a:pt x="2824" y="3450"/>
                    <a:pt x="3361" y="3764"/>
                  </a:cubicBezTo>
                  <a:cubicBezTo>
                    <a:pt x="3899" y="3450"/>
                    <a:pt x="4526" y="3271"/>
                    <a:pt x="5154" y="3271"/>
                  </a:cubicBezTo>
                  <a:cubicBezTo>
                    <a:pt x="5512" y="3271"/>
                    <a:pt x="5916" y="3316"/>
                    <a:pt x="6319" y="3495"/>
                  </a:cubicBezTo>
                  <a:cubicBezTo>
                    <a:pt x="7260" y="2240"/>
                    <a:pt x="8649" y="1344"/>
                    <a:pt x="10352" y="1255"/>
                  </a:cubicBezTo>
                  <a:lnTo>
                    <a:pt x="10352" y="1075"/>
                  </a:lnTo>
                  <a:cubicBezTo>
                    <a:pt x="10352" y="448"/>
                    <a:pt x="9859" y="0"/>
                    <a:pt x="9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8"/>
            <p:cNvSpPr/>
            <p:nvPr/>
          </p:nvSpPr>
          <p:spPr>
            <a:xfrm>
              <a:off x="6198096" y="1330813"/>
              <a:ext cx="199571" cy="30438"/>
            </a:xfrm>
            <a:custGeom>
              <a:rect b="b" l="l" r="r" t="t"/>
              <a:pathLst>
                <a:path extrusionOk="0" h="1121" w="7350">
                  <a:moveTo>
                    <a:pt x="0" y="0"/>
                  </a:moveTo>
                  <a:lnTo>
                    <a:pt x="0" y="1121"/>
                  </a:lnTo>
                  <a:lnTo>
                    <a:pt x="7349" y="1121"/>
                  </a:lnTo>
                  <a:lnTo>
                    <a:pt x="73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8"/>
            <p:cNvSpPr/>
            <p:nvPr/>
          </p:nvSpPr>
          <p:spPr>
            <a:xfrm>
              <a:off x="6198096" y="1385552"/>
              <a:ext cx="199571" cy="30438"/>
            </a:xfrm>
            <a:custGeom>
              <a:rect b="b" l="l" r="r" t="t"/>
              <a:pathLst>
                <a:path extrusionOk="0" h="1121" w="7350">
                  <a:moveTo>
                    <a:pt x="0" y="1"/>
                  </a:moveTo>
                  <a:lnTo>
                    <a:pt x="0" y="1121"/>
                  </a:lnTo>
                  <a:lnTo>
                    <a:pt x="7349" y="1121"/>
                  </a:lnTo>
                  <a:lnTo>
                    <a:pt x="73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8"/>
            <p:cNvSpPr/>
            <p:nvPr/>
          </p:nvSpPr>
          <p:spPr>
            <a:xfrm>
              <a:off x="6325848" y="1499918"/>
              <a:ext cx="253088" cy="251894"/>
            </a:xfrm>
            <a:custGeom>
              <a:rect b="b" l="l" r="r" t="t"/>
              <a:pathLst>
                <a:path extrusionOk="0" h="9277" w="9321">
                  <a:moveTo>
                    <a:pt x="4661" y="1121"/>
                  </a:moveTo>
                  <a:cubicBezTo>
                    <a:pt x="6632" y="1121"/>
                    <a:pt x="8201" y="2689"/>
                    <a:pt x="8201" y="4661"/>
                  </a:cubicBezTo>
                  <a:cubicBezTo>
                    <a:pt x="8201" y="6543"/>
                    <a:pt x="6632" y="8156"/>
                    <a:pt x="4661" y="8156"/>
                  </a:cubicBezTo>
                  <a:cubicBezTo>
                    <a:pt x="2689" y="8156"/>
                    <a:pt x="1121" y="6588"/>
                    <a:pt x="1121" y="4661"/>
                  </a:cubicBezTo>
                  <a:cubicBezTo>
                    <a:pt x="1121" y="2689"/>
                    <a:pt x="2689" y="1121"/>
                    <a:pt x="4661" y="1121"/>
                  </a:cubicBezTo>
                  <a:close/>
                  <a:moveTo>
                    <a:pt x="4661" y="1"/>
                  </a:moveTo>
                  <a:cubicBezTo>
                    <a:pt x="2106" y="1"/>
                    <a:pt x="0" y="2062"/>
                    <a:pt x="0" y="4661"/>
                  </a:cubicBezTo>
                  <a:cubicBezTo>
                    <a:pt x="0" y="7215"/>
                    <a:pt x="2106" y="9276"/>
                    <a:pt x="4661" y="9276"/>
                  </a:cubicBezTo>
                  <a:cubicBezTo>
                    <a:pt x="7260" y="9276"/>
                    <a:pt x="9321" y="7215"/>
                    <a:pt x="9321" y="4661"/>
                  </a:cubicBezTo>
                  <a:cubicBezTo>
                    <a:pt x="9321" y="2062"/>
                    <a:pt x="7260" y="1"/>
                    <a:pt x="4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8"/>
            <p:cNvSpPr/>
            <p:nvPr/>
          </p:nvSpPr>
          <p:spPr>
            <a:xfrm>
              <a:off x="6380588" y="1554685"/>
              <a:ext cx="143610" cy="142361"/>
            </a:xfrm>
            <a:custGeom>
              <a:rect b="b" l="l" r="r" t="t"/>
              <a:pathLst>
                <a:path extrusionOk="0" h="5243" w="5289">
                  <a:moveTo>
                    <a:pt x="3093" y="1076"/>
                  </a:moveTo>
                  <a:lnTo>
                    <a:pt x="3093" y="4123"/>
                  </a:lnTo>
                  <a:lnTo>
                    <a:pt x="2196" y="4123"/>
                  </a:lnTo>
                  <a:lnTo>
                    <a:pt x="2196" y="1076"/>
                  </a:lnTo>
                  <a:close/>
                  <a:moveTo>
                    <a:pt x="2645" y="0"/>
                  </a:moveTo>
                  <a:cubicBezTo>
                    <a:pt x="1211" y="0"/>
                    <a:pt x="1" y="1165"/>
                    <a:pt x="1" y="2644"/>
                  </a:cubicBezTo>
                  <a:cubicBezTo>
                    <a:pt x="1" y="4078"/>
                    <a:pt x="1211" y="5243"/>
                    <a:pt x="2645" y="5243"/>
                  </a:cubicBezTo>
                  <a:cubicBezTo>
                    <a:pt x="4123" y="5243"/>
                    <a:pt x="5288" y="4078"/>
                    <a:pt x="5288" y="2644"/>
                  </a:cubicBezTo>
                  <a:cubicBezTo>
                    <a:pt x="5288" y="1165"/>
                    <a:pt x="4123" y="0"/>
                    <a:pt x="2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2" name="Google Shape;3532;p88"/>
          <p:cNvGrpSpPr/>
          <p:nvPr/>
        </p:nvGrpSpPr>
        <p:grpSpPr>
          <a:xfrm>
            <a:off x="3988588" y="1324731"/>
            <a:ext cx="421000" cy="423416"/>
            <a:chOff x="3988588" y="1324731"/>
            <a:chExt cx="421000" cy="423416"/>
          </a:xfrm>
        </p:grpSpPr>
        <p:sp>
          <p:nvSpPr>
            <p:cNvPr id="3533" name="Google Shape;3533;p88"/>
            <p:cNvSpPr/>
            <p:nvPr/>
          </p:nvSpPr>
          <p:spPr>
            <a:xfrm>
              <a:off x="4379150" y="1409881"/>
              <a:ext cx="30438" cy="73040"/>
            </a:xfrm>
            <a:custGeom>
              <a:rect b="b" l="l" r="r" t="t"/>
              <a:pathLst>
                <a:path extrusionOk="0" h="2690" w="1121">
                  <a:moveTo>
                    <a:pt x="0" y="1"/>
                  </a:moveTo>
                  <a:lnTo>
                    <a:pt x="0" y="2690"/>
                  </a:lnTo>
                  <a:lnTo>
                    <a:pt x="1120" y="2690"/>
                  </a:lnTo>
                  <a:lnTo>
                    <a:pt x="1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8"/>
            <p:cNvSpPr/>
            <p:nvPr/>
          </p:nvSpPr>
          <p:spPr>
            <a:xfrm>
              <a:off x="4130949" y="1560767"/>
              <a:ext cx="54767" cy="47463"/>
            </a:xfrm>
            <a:custGeom>
              <a:rect b="b" l="l" r="r" t="t"/>
              <a:pathLst>
                <a:path extrusionOk="0" h="1748" w="2017">
                  <a:moveTo>
                    <a:pt x="1031" y="0"/>
                  </a:moveTo>
                  <a:lnTo>
                    <a:pt x="0" y="538"/>
                  </a:lnTo>
                  <a:cubicBezTo>
                    <a:pt x="538" y="1165"/>
                    <a:pt x="1255" y="1613"/>
                    <a:pt x="2017" y="1748"/>
                  </a:cubicBezTo>
                  <a:lnTo>
                    <a:pt x="2017" y="538"/>
                  </a:lnTo>
                  <a:cubicBezTo>
                    <a:pt x="1658" y="493"/>
                    <a:pt x="1300" y="269"/>
                    <a:pt x="10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8"/>
            <p:cNvSpPr/>
            <p:nvPr/>
          </p:nvSpPr>
          <p:spPr>
            <a:xfrm>
              <a:off x="4379150" y="1507222"/>
              <a:ext cx="30438" cy="30438"/>
            </a:xfrm>
            <a:custGeom>
              <a:rect b="b" l="l" r="r" t="t"/>
              <a:pathLst>
                <a:path extrusionOk="0" h="1121" w="1121">
                  <a:moveTo>
                    <a:pt x="0" y="1"/>
                  </a:moveTo>
                  <a:lnTo>
                    <a:pt x="0" y="1121"/>
                  </a:lnTo>
                  <a:lnTo>
                    <a:pt x="1120" y="1121"/>
                  </a:lnTo>
                  <a:lnTo>
                    <a:pt x="1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8"/>
            <p:cNvSpPr/>
            <p:nvPr/>
          </p:nvSpPr>
          <p:spPr>
            <a:xfrm>
              <a:off x="4043328" y="1383136"/>
              <a:ext cx="310299" cy="282277"/>
            </a:xfrm>
            <a:custGeom>
              <a:rect b="b" l="l" r="r" t="t"/>
              <a:pathLst>
                <a:path extrusionOk="0" h="10396" w="11428">
                  <a:moveTo>
                    <a:pt x="5736" y="1120"/>
                  </a:moveTo>
                  <a:cubicBezTo>
                    <a:pt x="7977" y="1120"/>
                    <a:pt x="9814" y="2958"/>
                    <a:pt x="9814" y="5198"/>
                  </a:cubicBezTo>
                  <a:cubicBezTo>
                    <a:pt x="9814" y="7439"/>
                    <a:pt x="7977" y="9276"/>
                    <a:pt x="5736" y="9276"/>
                  </a:cubicBezTo>
                  <a:cubicBezTo>
                    <a:pt x="3496" y="9276"/>
                    <a:pt x="1614" y="7439"/>
                    <a:pt x="1614" y="5198"/>
                  </a:cubicBezTo>
                  <a:cubicBezTo>
                    <a:pt x="1614" y="2958"/>
                    <a:pt x="3496" y="1120"/>
                    <a:pt x="5736" y="1120"/>
                  </a:cubicBezTo>
                  <a:close/>
                  <a:moveTo>
                    <a:pt x="1" y="0"/>
                  </a:moveTo>
                  <a:lnTo>
                    <a:pt x="1" y="10396"/>
                  </a:lnTo>
                  <a:lnTo>
                    <a:pt x="11427" y="10396"/>
                  </a:lnTo>
                  <a:lnTo>
                    <a:pt x="114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8"/>
            <p:cNvSpPr/>
            <p:nvPr/>
          </p:nvSpPr>
          <p:spPr>
            <a:xfrm>
              <a:off x="4112675" y="1492614"/>
              <a:ext cx="34104" cy="63320"/>
            </a:xfrm>
            <a:custGeom>
              <a:rect b="b" l="l" r="r" t="t"/>
              <a:pathLst>
                <a:path extrusionOk="0" h="2332" w="1256">
                  <a:moveTo>
                    <a:pt x="225" y="1"/>
                  </a:moveTo>
                  <a:cubicBezTo>
                    <a:pt x="91" y="315"/>
                    <a:pt x="1" y="763"/>
                    <a:pt x="1" y="1166"/>
                  </a:cubicBezTo>
                  <a:cubicBezTo>
                    <a:pt x="1" y="1525"/>
                    <a:pt x="91" y="1928"/>
                    <a:pt x="225" y="2331"/>
                  </a:cubicBezTo>
                  <a:lnTo>
                    <a:pt x="1256" y="1749"/>
                  </a:lnTo>
                  <a:cubicBezTo>
                    <a:pt x="1211" y="1569"/>
                    <a:pt x="1166" y="1300"/>
                    <a:pt x="1166" y="1166"/>
                  </a:cubicBezTo>
                  <a:cubicBezTo>
                    <a:pt x="1166" y="942"/>
                    <a:pt x="1211" y="763"/>
                    <a:pt x="1256" y="539"/>
                  </a:cubicBez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8"/>
            <p:cNvSpPr/>
            <p:nvPr/>
          </p:nvSpPr>
          <p:spPr>
            <a:xfrm>
              <a:off x="4379150" y="1563184"/>
              <a:ext cx="30438" cy="73040"/>
            </a:xfrm>
            <a:custGeom>
              <a:rect b="b" l="l" r="r" t="t"/>
              <a:pathLst>
                <a:path extrusionOk="0" h="2690" w="1121">
                  <a:moveTo>
                    <a:pt x="0" y="1"/>
                  </a:moveTo>
                  <a:lnTo>
                    <a:pt x="0" y="2690"/>
                  </a:lnTo>
                  <a:lnTo>
                    <a:pt x="1120" y="2690"/>
                  </a:lnTo>
                  <a:lnTo>
                    <a:pt x="1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8"/>
            <p:cNvSpPr/>
            <p:nvPr/>
          </p:nvSpPr>
          <p:spPr>
            <a:xfrm>
              <a:off x="3988588" y="1324731"/>
              <a:ext cx="421000" cy="423416"/>
            </a:xfrm>
            <a:custGeom>
              <a:rect b="b" l="l" r="r" t="t"/>
              <a:pathLst>
                <a:path extrusionOk="0" h="15594" w="15505">
                  <a:moveTo>
                    <a:pt x="15504" y="0"/>
                  </a:moveTo>
                  <a:lnTo>
                    <a:pt x="0" y="45"/>
                  </a:lnTo>
                  <a:lnTo>
                    <a:pt x="0" y="15594"/>
                  </a:lnTo>
                  <a:lnTo>
                    <a:pt x="1389" y="15594"/>
                  </a:lnTo>
                  <a:lnTo>
                    <a:pt x="2420" y="14563"/>
                  </a:lnTo>
                  <a:lnTo>
                    <a:pt x="13130" y="14563"/>
                  </a:lnTo>
                  <a:lnTo>
                    <a:pt x="14115" y="15594"/>
                  </a:lnTo>
                  <a:lnTo>
                    <a:pt x="15504" y="15594"/>
                  </a:lnTo>
                  <a:lnTo>
                    <a:pt x="15504" y="12368"/>
                  </a:lnTo>
                  <a:lnTo>
                    <a:pt x="14384" y="12368"/>
                  </a:lnTo>
                  <a:lnTo>
                    <a:pt x="14384" y="13398"/>
                  </a:lnTo>
                  <a:lnTo>
                    <a:pt x="1121" y="13398"/>
                  </a:lnTo>
                  <a:lnTo>
                    <a:pt x="1121" y="1165"/>
                  </a:lnTo>
                  <a:lnTo>
                    <a:pt x="14384" y="1165"/>
                  </a:lnTo>
                  <a:lnTo>
                    <a:pt x="14384" y="2196"/>
                  </a:lnTo>
                  <a:lnTo>
                    <a:pt x="15504" y="2196"/>
                  </a:lnTo>
                  <a:lnTo>
                    <a:pt x="155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8"/>
            <p:cNvSpPr/>
            <p:nvPr/>
          </p:nvSpPr>
          <p:spPr>
            <a:xfrm>
              <a:off x="4250175" y="1492614"/>
              <a:ext cx="34104" cy="63320"/>
            </a:xfrm>
            <a:custGeom>
              <a:rect b="b" l="l" r="r" t="t"/>
              <a:pathLst>
                <a:path extrusionOk="0" h="2332" w="1256">
                  <a:moveTo>
                    <a:pt x="1031" y="1"/>
                  </a:moveTo>
                  <a:lnTo>
                    <a:pt x="0" y="539"/>
                  </a:lnTo>
                  <a:cubicBezTo>
                    <a:pt x="135" y="718"/>
                    <a:pt x="135" y="942"/>
                    <a:pt x="135" y="1166"/>
                  </a:cubicBezTo>
                  <a:cubicBezTo>
                    <a:pt x="135" y="1390"/>
                    <a:pt x="45" y="1569"/>
                    <a:pt x="0" y="1749"/>
                  </a:cubicBezTo>
                  <a:lnTo>
                    <a:pt x="1031" y="2331"/>
                  </a:lnTo>
                  <a:cubicBezTo>
                    <a:pt x="1165" y="2017"/>
                    <a:pt x="1255" y="1525"/>
                    <a:pt x="1255" y="1166"/>
                  </a:cubicBezTo>
                  <a:cubicBezTo>
                    <a:pt x="1255" y="763"/>
                    <a:pt x="1165" y="359"/>
                    <a:pt x="1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8"/>
            <p:cNvSpPr/>
            <p:nvPr/>
          </p:nvSpPr>
          <p:spPr>
            <a:xfrm>
              <a:off x="4132144" y="1437875"/>
              <a:ext cx="54794" cy="46268"/>
            </a:xfrm>
            <a:custGeom>
              <a:rect b="b" l="l" r="r" t="t"/>
              <a:pathLst>
                <a:path extrusionOk="0" h="1704" w="2018">
                  <a:moveTo>
                    <a:pt x="2017" y="1"/>
                  </a:moveTo>
                  <a:cubicBezTo>
                    <a:pt x="1166" y="90"/>
                    <a:pt x="494" y="538"/>
                    <a:pt x="1" y="1166"/>
                  </a:cubicBezTo>
                  <a:lnTo>
                    <a:pt x="987" y="1703"/>
                  </a:lnTo>
                  <a:cubicBezTo>
                    <a:pt x="1256" y="1479"/>
                    <a:pt x="1614" y="1255"/>
                    <a:pt x="2017" y="1166"/>
                  </a:cubicBezTo>
                  <a:lnTo>
                    <a:pt x="20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8"/>
            <p:cNvSpPr/>
            <p:nvPr/>
          </p:nvSpPr>
          <p:spPr>
            <a:xfrm>
              <a:off x="4212461" y="1439097"/>
              <a:ext cx="54767" cy="47463"/>
            </a:xfrm>
            <a:custGeom>
              <a:rect b="b" l="l" r="r" t="t"/>
              <a:pathLst>
                <a:path extrusionOk="0" h="1748" w="2017">
                  <a:moveTo>
                    <a:pt x="0" y="0"/>
                  </a:moveTo>
                  <a:lnTo>
                    <a:pt x="0" y="1165"/>
                  </a:lnTo>
                  <a:cubicBezTo>
                    <a:pt x="404" y="1210"/>
                    <a:pt x="717" y="1434"/>
                    <a:pt x="986" y="1748"/>
                  </a:cubicBezTo>
                  <a:lnTo>
                    <a:pt x="2017" y="1165"/>
                  </a:lnTo>
                  <a:cubicBezTo>
                    <a:pt x="1524" y="538"/>
                    <a:pt x="762" y="9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8"/>
            <p:cNvSpPr/>
            <p:nvPr/>
          </p:nvSpPr>
          <p:spPr>
            <a:xfrm>
              <a:off x="4211239" y="1561989"/>
              <a:ext cx="54767" cy="47463"/>
            </a:xfrm>
            <a:custGeom>
              <a:rect b="b" l="l" r="r" t="t"/>
              <a:pathLst>
                <a:path extrusionOk="0" h="1748" w="2017">
                  <a:moveTo>
                    <a:pt x="986" y="0"/>
                  </a:moveTo>
                  <a:cubicBezTo>
                    <a:pt x="762" y="224"/>
                    <a:pt x="449" y="448"/>
                    <a:pt x="1" y="583"/>
                  </a:cubicBezTo>
                  <a:lnTo>
                    <a:pt x="1" y="1748"/>
                  </a:lnTo>
                  <a:cubicBezTo>
                    <a:pt x="807" y="1613"/>
                    <a:pt x="1479" y="1165"/>
                    <a:pt x="2017" y="583"/>
                  </a:cubicBezTo>
                  <a:lnTo>
                    <a:pt x="9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8"/>
            <p:cNvSpPr/>
            <p:nvPr/>
          </p:nvSpPr>
          <p:spPr>
            <a:xfrm>
              <a:off x="4168664" y="1493836"/>
              <a:ext cx="60849" cy="60876"/>
            </a:xfrm>
            <a:custGeom>
              <a:rect b="b" l="l" r="r" t="t"/>
              <a:pathLst>
                <a:path extrusionOk="0" h="2242" w="2241">
                  <a:moveTo>
                    <a:pt x="1120" y="1"/>
                  </a:moveTo>
                  <a:cubicBezTo>
                    <a:pt x="493" y="1"/>
                    <a:pt x="0" y="494"/>
                    <a:pt x="0" y="1121"/>
                  </a:cubicBezTo>
                  <a:cubicBezTo>
                    <a:pt x="0" y="1748"/>
                    <a:pt x="493" y="2241"/>
                    <a:pt x="1120" y="2241"/>
                  </a:cubicBezTo>
                  <a:cubicBezTo>
                    <a:pt x="1703" y="2241"/>
                    <a:pt x="2241" y="1748"/>
                    <a:pt x="2241" y="1121"/>
                  </a:cubicBezTo>
                  <a:cubicBezTo>
                    <a:pt x="2241" y="494"/>
                    <a:pt x="1703"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5" name="Google Shape;3545;p88"/>
          <p:cNvGrpSpPr/>
          <p:nvPr/>
        </p:nvGrpSpPr>
        <p:grpSpPr>
          <a:xfrm>
            <a:off x="4691237" y="1366084"/>
            <a:ext cx="419778" cy="366260"/>
            <a:chOff x="4705224" y="1366084"/>
            <a:chExt cx="419778" cy="366260"/>
          </a:xfrm>
        </p:grpSpPr>
        <p:sp>
          <p:nvSpPr>
            <p:cNvPr id="3546" name="Google Shape;3546;p88"/>
            <p:cNvSpPr/>
            <p:nvPr/>
          </p:nvSpPr>
          <p:spPr>
            <a:xfrm>
              <a:off x="4731969" y="1671468"/>
              <a:ext cx="90065" cy="59654"/>
            </a:xfrm>
            <a:custGeom>
              <a:rect b="b" l="l" r="r" t="t"/>
              <a:pathLst>
                <a:path extrusionOk="0" h="2197" w="3317">
                  <a:moveTo>
                    <a:pt x="1" y="1"/>
                  </a:moveTo>
                  <a:cubicBezTo>
                    <a:pt x="225" y="1256"/>
                    <a:pt x="1300" y="2197"/>
                    <a:pt x="2645" y="2197"/>
                  </a:cubicBezTo>
                  <a:lnTo>
                    <a:pt x="3317" y="2197"/>
                  </a:lnTo>
                  <a:cubicBezTo>
                    <a:pt x="3272" y="2152"/>
                    <a:pt x="3182" y="2017"/>
                    <a:pt x="3182" y="1973"/>
                  </a:cubicBezTo>
                  <a:cubicBezTo>
                    <a:pt x="2914" y="1390"/>
                    <a:pt x="2779" y="718"/>
                    <a:pt x="26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8"/>
            <p:cNvSpPr/>
            <p:nvPr/>
          </p:nvSpPr>
          <p:spPr>
            <a:xfrm>
              <a:off x="4828089" y="1671468"/>
              <a:ext cx="73040" cy="60876"/>
            </a:xfrm>
            <a:custGeom>
              <a:rect b="b" l="l" r="r" t="t"/>
              <a:pathLst>
                <a:path extrusionOk="0" h="2242" w="2690">
                  <a:moveTo>
                    <a:pt x="1" y="1"/>
                  </a:moveTo>
                  <a:cubicBezTo>
                    <a:pt x="91" y="628"/>
                    <a:pt x="225" y="1121"/>
                    <a:pt x="449" y="1569"/>
                  </a:cubicBezTo>
                  <a:cubicBezTo>
                    <a:pt x="673" y="1973"/>
                    <a:pt x="897" y="2241"/>
                    <a:pt x="1121" y="2241"/>
                  </a:cubicBezTo>
                  <a:lnTo>
                    <a:pt x="2690" y="2241"/>
                  </a:lnTo>
                  <a:lnTo>
                    <a:pt x="26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8"/>
            <p:cNvSpPr/>
            <p:nvPr/>
          </p:nvSpPr>
          <p:spPr>
            <a:xfrm>
              <a:off x="5008165" y="1671468"/>
              <a:ext cx="88843" cy="59654"/>
            </a:xfrm>
            <a:custGeom>
              <a:rect b="b" l="l" r="r" t="t"/>
              <a:pathLst>
                <a:path extrusionOk="0" h="2197" w="3272">
                  <a:moveTo>
                    <a:pt x="583" y="1"/>
                  </a:moveTo>
                  <a:cubicBezTo>
                    <a:pt x="538" y="718"/>
                    <a:pt x="359" y="1390"/>
                    <a:pt x="90" y="1973"/>
                  </a:cubicBezTo>
                  <a:cubicBezTo>
                    <a:pt x="46" y="2062"/>
                    <a:pt x="1" y="2152"/>
                    <a:pt x="1" y="2197"/>
                  </a:cubicBezTo>
                  <a:lnTo>
                    <a:pt x="673" y="2197"/>
                  </a:lnTo>
                  <a:cubicBezTo>
                    <a:pt x="1928" y="2197"/>
                    <a:pt x="3048" y="1256"/>
                    <a:pt x="3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8"/>
            <p:cNvSpPr/>
            <p:nvPr/>
          </p:nvSpPr>
          <p:spPr>
            <a:xfrm>
              <a:off x="4925431" y="1671468"/>
              <a:ext cx="73040" cy="59654"/>
            </a:xfrm>
            <a:custGeom>
              <a:rect b="b" l="l" r="r" t="t"/>
              <a:pathLst>
                <a:path extrusionOk="0" h="2197" w="2690">
                  <a:moveTo>
                    <a:pt x="1" y="1"/>
                  </a:moveTo>
                  <a:lnTo>
                    <a:pt x="1" y="2197"/>
                  </a:lnTo>
                  <a:lnTo>
                    <a:pt x="1614" y="2197"/>
                  </a:lnTo>
                  <a:cubicBezTo>
                    <a:pt x="1838" y="2197"/>
                    <a:pt x="2107" y="1973"/>
                    <a:pt x="2286" y="1525"/>
                  </a:cubicBezTo>
                  <a:cubicBezTo>
                    <a:pt x="2510" y="1121"/>
                    <a:pt x="2644" y="584"/>
                    <a:pt x="2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8"/>
            <p:cNvSpPr/>
            <p:nvPr/>
          </p:nvSpPr>
          <p:spPr>
            <a:xfrm>
              <a:off x="4730775" y="1616729"/>
              <a:ext cx="366233" cy="30438"/>
            </a:xfrm>
            <a:custGeom>
              <a:rect b="b" l="l" r="r" t="t"/>
              <a:pathLst>
                <a:path extrusionOk="0" h="1121" w="13488">
                  <a:moveTo>
                    <a:pt x="0" y="1"/>
                  </a:moveTo>
                  <a:lnTo>
                    <a:pt x="0" y="1121"/>
                  </a:lnTo>
                  <a:lnTo>
                    <a:pt x="13488" y="1121"/>
                  </a:lnTo>
                  <a:lnTo>
                    <a:pt x="134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8"/>
            <p:cNvSpPr/>
            <p:nvPr/>
          </p:nvSpPr>
          <p:spPr>
            <a:xfrm>
              <a:off x="4705224" y="1560767"/>
              <a:ext cx="45046" cy="30438"/>
            </a:xfrm>
            <a:custGeom>
              <a:rect b="b" l="l" r="r" t="t"/>
              <a:pathLst>
                <a:path extrusionOk="0" h="1121" w="1659">
                  <a:moveTo>
                    <a:pt x="538" y="0"/>
                  </a:moveTo>
                  <a:cubicBezTo>
                    <a:pt x="224" y="0"/>
                    <a:pt x="0" y="269"/>
                    <a:pt x="0" y="538"/>
                  </a:cubicBezTo>
                  <a:cubicBezTo>
                    <a:pt x="0" y="852"/>
                    <a:pt x="269" y="1121"/>
                    <a:pt x="538" y="1121"/>
                  </a:cubicBezTo>
                  <a:lnTo>
                    <a:pt x="1165" y="1121"/>
                  </a:lnTo>
                  <a:cubicBezTo>
                    <a:pt x="1210" y="717"/>
                    <a:pt x="1389" y="314"/>
                    <a:pt x="1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8"/>
            <p:cNvSpPr/>
            <p:nvPr/>
          </p:nvSpPr>
          <p:spPr>
            <a:xfrm>
              <a:off x="4863388" y="1560767"/>
              <a:ext cx="91287" cy="30438"/>
            </a:xfrm>
            <a:custGeom>
              <a:rect b="b" l="l" r="r" t="t"/>
              <a:pathLst>
                <a:path extrusionOk="0" h="1121" w="3362">
                  <a:moveTo>
                    <a:pt x="1524" y="0"/>
                  </a:moveTo>
                  <a:cubicBezTo>
                    <a:pt x="852" y="0"/>
                    <a:pt x="224" y="493"/>
                    <a:pt x="0" y="1121"/>
                  </a:cubicBezTo>
                  <a:lnTo>
                    <a:pt x="2868" y="1121"/>
                  </a:lnTo>
                  <a:cubicBezTo>
                    <a:pt x="2913" y="672"/>
                    <a:pt x="3137" y="269"/>
                    <a:pt x="3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8"/>
            <p:cNvSpPr/>
            <p:nvPr/>
          </p:nvSpPr>
          <p:spPr>
            <a:xfrm>
              <a:off x="5069013" y="1560767"/>
              <a:ext cx="55988" cy="30438"/>
            </a:xfrm>
            <a:custGeom>
              <a:rect b="b" l="l" r="r" t="t"/>
              <a:pathLst>
                <a:path extrusionOk="0" h="1121" w="2062">
                  <a:moveTo>
                    <a:pt x="1479" y="0"/>
                  </a:moveTo>
                  <a:cubicBezTo>
                    <a:pt x="762" y="0"/>
                    <a:pt x="135" y="493"/>
                    <a:pt x="0" y="1121"/>
                  </a:cubicBezTo>
                  <a:lnTo>
                    <a:pt x="1479" y="1121"/>
                  </a:lnTo>
                  <a:cubicBezTo>
                    <a:pt x="1837" y="1121"/>
                    <a:pt x="2061" y="852"/>
                    <a:pt x="2061" y="538"/>
                  </a:cubicBezTo>
                  <a:cubicBezTo>
                    <a:pt x="2061" y="269"/>
                    <a:pt x="1837"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8"/>
            <p:cNvSpPr/>
            <p:nvPr/>
          </p:nvSpPr>
          <p:spPr>
            <a:xfrm>
              <a:off x="4761186" y="1560767"/>
              <a:ext cx="91287" cy="30438"/>
            </a:xfrm>
            <a:custGeom>
              <a:rect b="b" l="l" r="r" t="t"/>
              <a:pathLst>
                <a:path extrusionOk="0" h="1121" w="3362">
                  <a:moveTo>
                    <a:pt x="1524" y="0"/>
                  </a:moveTo>
                  <a:cubicBezTo>
                    <a:pt x="807" y="0"/>
                    <a:pt x="180" y="493"/>
                    <a:pt x="0" y="1121"/>
                  </a:cubicBezTo>
                  <a:lnTo>
                    <a:pt x="2868" y="1121"/>
                  </a:lnTo>
                  <a:cubicBezTo>
                    <a:pt x="2913" y="672"/>
                    <a:pt x="3137" y="269"/>
                    <a:pt x="3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8"/>
            <p:cNvSpPr/>
            <p:nvPr/>
          </p:nvSpPr>
          <p:spPr>
            <a:xfrm>
              <a:off x="4966811" y="1560767"/>
              <a:ext cx="91260" cy="30438"/>
            </a:xfrm>
            <a:custGeom>
              <a:rect b="b" l="l" r="r" t="t"/>
              <a:pathLst>
                <a:path extrusionOk="0" h="1121" w="3361">
                  <a:moveTo>
                    <a:pt x="1524" y="0"/>
                  </a:moveTo>
                  <a:cubicBezTo>
                    <a:pt x="762" y="0"/>
                    <a:pt x="179" y="493"/>
                    <a:pt x="0" y="1121"/>
                  </a:cubicBezTo>
                  <a:lnTo>
                    <a:pt x="2868" y="1121"/>
                  </a:lnTo>
                  <a:cubicBezTo>
                    <a:pt x="2913" y="672"/>
                    <a:pt x="3137" y="269"/>
                    <a:pt x="3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8"/>
            <p:cNvSpPr/>
            <p:nvPr/>
          </p:nvSpPr>
          <p:spPr>
            <a:xfrm>
              <a:off x="4847558" y="1366084"/>
              <a:ext cx="133862" cy="170382"/>
            </a:xfrm>
            <a:custGeom>
              <a:rect b="b" l="l" r="r" t="t"/>
              <a:pathLst>
                <a:path extrusionOk="0" h="6275" w="4930">
                  <a:moveTo>
                    <a:pt x="2465" y="1"/>
                  </a:moveTo>
                  <a:cubicBezTo>
                    <a:pt x="2017" y="1"/>
                    <a:pt x="1345" y="449"/>
                    <a:pt x="897" y="1076"/>
                  </a:cubicBezTo>
                  <a:cubicBezTo>
                    <a:pt x="359" y="1838"/>
                    <a:pt x="1" y="2869"/>
                    <a:pt x="1" y="3810"/>
                  </a:cubicBezTo>
                  <a:cubicBezTo>
                    <a:pt x="1" y="5154"/>
                    <a:pt x="1076" y="6274"/>
                    <a:pt x="2465" y="6274"/>
                  </a:cubicBezTo>
                  <a:cubicBezTo>
                    <a:pt x="3810" y="6274"/>
                    <a:pt x="4930" y="5154"/>
                    <a:pt x="4930" y="3810"/>
                  </a:cubicBezTo>
                  <a:cubicBezTo>
                    <a:pt x="4930" y="2824"/>
                    <a:pt x="4616" y="1838"/>
                    <a:pt x="4034" y="1076"/>
                  </a:cubicBezTo>
                  <a:cubicBezTo>
                    <a:pt x="3541" y="359"/>
                    <a:pt x="2913" y="1"/>
                    <a:pt x="2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8"/>
            <p:cNvSpPr/>
            <p:nvPr/>
          </p:nvSpPr>
          <p:spPr>
            <a:xfrm>
              <a:off x="4987474" y="1366084"/>
              <a:ext cx="109533" cy="170382"/>
            </a:xfrm>
            <a:custGeom>
              <a:rect b="b" l="l" r="r" t="t"/>
              <a:pathLst>
                <a:path extrusionOk="0" h="6275" w="4034">
                  <a:moveTo>
                    <a:pt x="1569" y="1"/>
                  </a:moveTo>
                  <a:cubicBezTo>
                    <a:pt x="1076" y="1"/>
                    <a:pt x="449" y="449"/>
                    <a:pt x="1" y="1121"/>
                  </a:cubicBezTo>
                  <a:cubicBezTo>
                    <a:pt x="449" y="1972"/>
                    <a:pt x="718" y="2913"/>
                    <a:pt x="718" y="3810"/>
                  </a:cubicBezTo>
                  <a:cubicBezTo>
                    <a:pt x="673" y="4527"/>
                    <a:pt x="449" y="5199"/>
                    <a:pt x="91" y="5781"/>
                  </a:cubicBezTo>
                  <a:cubicBezTo>
                    <a:pt x="539" y="6095"/>
                    <a:pt x="1032" y="6274"/>
                    <a:pt x="1569" y="6274"/>
                  </a:cubicBezTo>
                  <a:cubicBezTo>
                    <a:pt x="2914" y="6274"/>
                    <a:pt x="4034" y="5154"/>
                    <a:pt x="4034" y="3810"/>
                  </a:cubicBezTo>
                  <a:cubicBezTo>
                    <a:pt x="4034" y="2869"/>
                    <a:pt x="3720" y="1838"/>
                    <a:pt x="3138" y="1076"/>
                  </a:cubicBezTo>
                  <a:cubicBezTo>
                    <a:pt x="2645" y="404"/>
                    <a:pt x="2017" y="1"/>
                    <a:pt x="1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8"/>
            <p:cNvSpPr/>
            <p:nvPr/>
          </p:nvSpPr>
          <p:spPr>
            <a:xfrm>
              <a:off x="4730775" y="1366084"/>
              <a:ext cx="113172" cy="170382"/>
            </a:xfrm>
            <a:custGeom>
              <a:rect b="b" l="l" r="r" t="t"/>
              <a:pathLst>
                <a:path extrusionOk="0" h="6275" w="4168">
                  <a:moveTo>
                    <a:pt x="2554" y="1"/>
                  </a:moveTo>
                  <a:cubicBezTo>
                    <a:pt x="2106" y="1"/>
                    <a:pt x="1434" y="449"/>
                    <a:pt x="986" y="1031"/>
                  </a:cubicBezTo>
                  <a:cubicBezTo>
                    <a:pt x="448" y="1838"/>
                    <a:pt x="90" y="2824"/>
                    <a:pt x="90" y="3810"/>
                  </a:cubicBezTo>
                  <a:cubicBezTo>
                    <a:pt x="0" y="5154"/>
                    <a:pt x="1120" y="6274"/>
                    <a:pt x="2510" y="6274"/>
                  </a:cubicBezTo>
                  <a:cubicBezTo>
                    <a:pt x="3092" y="6274"/>
                    <a:pt x="3585" y="6095"/>
                    <a:pt x="4033" y="5736"/>
                  </a:cubicBezTo>
                  <a:cubicBezTo>
                    <a:pt x="3630" y="5199"/>
                    <a:pt x="3406" y="4527"/>
                    <a:pt x="3406" y="3810"/>
                  </a:cubicBezTo>
                  <a:cubicBezTo>
                    <a:pt x="3406" y="2824"/>
                    <a:pt x="3675" y="1883"/>
                    <a:pt x="4167" y="1121"/>
                  </a:cubicBezTo>
                  <a:cubicBezTo>
                    <a:pt x="3630" y="449"/>
                    <a:pt x="3047" y="1"/>
                    <a:pt x="2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9" name="Google Shape;3559;p88"/>
          <p:cNvGrpSpPr/>
          <p:nvPr/>
        </p:nvGrpSpPr>
        <p:grpSpPr>
          <a:xfrm>
            <a:off x="5392644" y="1322287"/>
            <a:ext cx="425860" cy="423443"/>
            <a:chOff x="5392644" y="1322287"/>
            <a:chExt cx="425860" cy="423443"/>
          </a:xfrm>
        </p:grpSpPr>
        <p:sp>
          <p:nvSpPr>
            <p:cNvPr id="3560" name="Google Shape;3560;p88"/>
            <p:cNvSpPr/>
            <p:nvPr/>
          </p:nvSpPr>
          <p:spPr>
            <a:xfrm>
              <a:off x="5479016" y="1408686"/>
              <a:ext cx="253116" cy="251867"/>
            </a:xfrm>
            <a:custGeom>
              <a:rect b="b" l="l" r="r" t="t"/>
              <a:pathLst>
                <a:path extrusionOk="0" h="9276" w="9322">
                  <a:moveTo>
                    <a:pt x="4661" y="1120"/>
                  </a:moveTo>
                  <a:cubicBezTo>
                    <a:pt x="6633" y="1120"/>
                    <a:pt x="8201" y="2689"/>
                    <a:pt x="8201" y="4660"/>
                  </a:cubicBezTo>
                  <a:cubicBezTo>
                    <a:pt x="8201" y="6587"/>
                    <a:pt x="6633" y="8155"/>
                    <a:pt x="4661" y="8155"/>
                  </a:cubicBezTo>
                  <a:cubicBezTo>
                    <a:pt x="2690" y="8155"/>
                    <a:pt x="1121" y="6587"/>
                    <a:pt x="1121" y="4660"/>
                  </a:cubicBezTo>
                  <a:cubicBezTo>
                    <a:pt x="1121" y="2689"/>
                    <a:pt x="2690" y="1120"/>
                    <a:pt x="4661" y="1120"/>
                  </a:cubicBezTo>
                  <a:close/>
                  <a:moveTo>
                    <a:pt x="4661" y="0"/>
                  </a:moveTo>
                  <a:cubicBezTo>
                    <a:pt x="2062" y="0"/>
                    <a:pt x="1" y="2061"/>
                    <a:pt x="1" y="4660"/>
                  </a:cubicBezTo>
                  <a:cubicBezTo>
                    <a:pt x="1" y="7214"/>
                    <a:pt x="2062" y="9276"/>
                    <a:pt x="4661" y="9276"/>
                  </a:cubicBezTo>
                  <a:cubicBezTo>
                    <a:pt x="7215" y="9276"/>
                    <a:pt x="9321" y="7214"/>
                    <a:pt x="9321" y="4660"/>
                  </a:cubicBezTo>
                  <a:cubicBezTo>
                    <a:pt x="9321" y="2061"/>
                    <a:pt x="7215" y="0"/>
                    <a:pt x="4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8"/>
            <p:cNvSpPr/>
            <p:nvPr/>
          </p:nvSpPr>
          <p:spPr>
            <a:xfrm>
              <a:off x="5533783" y="1463426"/>
              <a:ext cx="143582" cy="142388"/>
            </a:xfrm>
            <a:custGeom>
              <a:rect b="b" l="l" r="r" t="t"/>
              <a:pathLst>
                <a:path extrusionOk="0" h="5244" w="5288">
                  <a:moveTo>
                    <a:pt x="3092" y="1076"/>
                  </a:moveTo>
                  <a:lnTo>
                    <a:pt x="3092" y="4123"/>
                  </a:lnTo>
                  <a:lnTo>
                    <a:pt x="2196" y="4123"/>
                  </a:lnTo>
                  <a:lnTo>
                    <a:pt x="2196" y="1076"/>
                  </a:lnTo>
                  <a:close/>
                  <a:moveTo>
                    <a:pt x="2644" y="1"/>
                  </a:moveTo>
                  <a:cubicBezTo>
                    <a:pt x="1165" y="1"/>
                    <a:pt x="0" y="1166"/>
                    <a:pt x="0" y="2644"/>
                  </a:cubicBezTo>
                  <a:cubicBezTo>
                    <a:pt x="0" y="4078"/>
                    <a:pt x="1165" y="5243"/>
                    <a:pt x="2644" y="5243"/>
                  </a:cubicBezTo>
                  <a:cubicBezTo>
                    <a:pt x="4078" y="5243"/>
                    <a:pt x="5288" y="4078"/>
                    <a:pt x="5288" y="2644"/>
                  </a:cubicBezTo>
                  <a:cubicBezTo>
                    <a:pt x="5288" y="1166"/>
                    <a:pt x="4078" y="1"/>
                    <a:pt x="2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8"/>
            <p:cNvSpPr/>
            <p:nvPr/>
          </p:nvSpPr>
          <p:spPr>
            <a:xfrm>
              <a:off x="5392644" y="1324731"/>
              <a:ext cx="127780" cy="126558"/>
            </a:xfrm>
            <a:custGeom>
              <a:rect b="b" l="l" r="r" t="t"/>
              <a:pathLst>
                <a:path extrusionOk="0" h="4661" w="4706">
                  <a:moveTo>
                    <a:pt x="1" y="0"/>
                  </a:moveTo>
                  <a:lnTo>
                    <a:pt x="1" y="4257"/>
                  </a:lnTo>
                  <a:lnTo>
                    <a:pt x="1345" y="2913"/>
                  </a:lnTo>
                  <a:lnTo>
                    <a:pt x="3182" y="4660"/>
                  </a:lnTo>
                  <a:cubicBezTo>
                    <a:pt x="3585" y="4033"/>
                    <a:pt x="4123" y="3540"/>
                    <a:pt x="4706" y="3137"/>
                  </a:cubicBezTo>
                  <a:lnTo>
                    <a:pt x="2913" y="1345"/>
                  </a:lnTo>
                  <a:lnTo>
                    <a:pt x="42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8"/>
            <p:cNvSpPr/>
            <p:nvPr/>
          </p:nvSpPr>
          <p:spPr>
            <a:xfrm>
              <a:off x="5393866" y="1617950"/>
              <a:ext cx="127780" cy="127780"/>
            </a:xfrm>
            <a:custGeom>
              <a:rect b="b" l="l" r="r" t="t"/>
              <a:pathLst>
                <a:path extrusionOk="0" h="4706" w="4706">
                  <a:moveTo>
                    <a:pt x="3137" y="0"/>
                  </a:moveTo>
                  <a:lnTo>
                    <a:pt x="1345" y="1793"/>
                  </a:lnTo>
                  <a:lnTo>
                    <a:pt x="0" y="448"/>
                  </a:lnTo>
                  <a:lnTo>
                    <a:pt x="0" y="4705"/>
                  </a:lnTo>
                  <a:lnTo>
                    <a:pt x="4257" y="4705"/>
                  </a:lnTo>
                  <a:lnTo>
                    <a:pt x="2913" y="3361"/>
                  </a:lnTo>
                  <a:lnTo>
                    <a:pt x="4705" y="1569"/>
                  </a:lnTo>
                  <a:cubicBezTo>
                    <a:pt x="4078" y="1121"/>
                    <a:pt x="3585" y="628"/>
                    <a:pt x="3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8"/>
            <p:cNvSpPr/>
            <p:nvPr/>
          </p:nvSpPr>
          <p:spPr>
            <a:xfrm>
              <a:off x="5689530" y="1322287"/>
              <a:ext cx="125336" cy="127780"/>
            </a:xfrm>
            <a:custGeom>
              <a:rect b="b" l="l" r="r" t="t"/>
              <a:pathLst>
                <a:path extrusionOk="0" h="4706" w="4616">
                  <a:moveTo>
                    <a:pt x="448" y="1"/>
                  </a:moveTo>
                  <a:lnTo>
                    <a:pt x="448" y="45"/>
                  </a:lnTo>
                  <a:lnTo>
                    <a:pt x="1792" y="1390"/>
                  </a:lnTo>
                  <a:lnTo>
                    <a:pt x="0" y="3182"/>
                  </a:lnTo>
                  <a:cubicBezTo>
                    <a:pt x="583" y="3585"/>
                    <a:pt x="1120" y="4078"/>
                    <a:pt x="1479" y="4706"/>
                  </a:cubicBezTo>
                  <a:lnTo>
                    <a:pt x="3271" y="2913"/>
                  </a:lnTo>
                  <a:lnTo>
                    <a:pt x="4615" y="4258"/>
                  </a:lnTo>
                  <a:lnTo>
                    <a:pt x="46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8"/>
            <p:cNvSpPr/>
            <p:nvPr/>
          </p:nvSpPr>
          <p:spPr>
            <a:xfrm>
              <a:off x="5690724" y="1617950"/>
              <a:ext cx="127780" cy="126558"/>
            </a:xfrm>
            <a:custGeom>
              <a:rect b="b" l="l" r="r" t="t"/>
              <a:pathLst>
                <a:path extrusionOk="0" h="4661" w="4706">
                  <a:moveTo>
                    <a:pt x="1524" y="0"/>
                  </a:moveTo>
                  <a:cubicBezTo>
                    <a:pt x="1121" y="628"/>
                    <a:pt x="628" y="1121"/>
                    <a:pt x="1" y="1524"/>
                  </a:cubicBezTo>
                  <a:lnTo>
                    <a:pt x="1793" y="3316"/>
                  </a:lnTo>
                  <a:lnTo>
                    <a:pt x="449" y="4661"/>
                  </a:lnTo>
                  <a:lnTo>
                    <a:pt x="4706" y="4661"/>
                  </a:lnTo>
                  <a:lnTo>
                    <a:pt x="4706" y="404"/>
                  </a:lnTo>
                  <a:lnTo>
                    <a:pt x="3362" y="1748"/>
                  </a:lnTo>
                  <a:lnTo>
                    <a:pt x="15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6" name="Google Shape;3566;p88"/>
          <p:cNvGrpSpPr/>
          <p:nvPr/>
        </p:nvGrpSpPr>
        <p:grpSpPr>
          <a:xfrm>
            <a:off x="5437663" y="1976879"/>
            <a:ext cx="423443" cy="419778"/>
            <a:chOff x="5437663" y="1976879"/>
            <a:chExt cx="423443" cy="419778"/>
          </a:xfrm>
        </p:grpSpPr>
        <p:sp>
          <p:nvSpPr>
            <p:cNvPr id="3567" name="Google Shape;3567;p88"/>
            <p:cNvSpPr/>
            <p:nvPr/>
          </p:nvSpPr>
          <p:spPr>
            <a:xfrm>
              <a:off x="5438885" y="1976879"/>
              <a:ext cx="198349" cy="30438"/>
            </a:xfrm>
            <a:custGeom>
              <a:rect b="b" l="l" r="r" t="t"/>
              <a:pathLst>
                <a:path extrusionOk="0" h="1121" w="7305">
                  <a:moveTo>
                    <a:pt x="583" y="0"/>
                  </a:moveTo>
                  <a:cubicBezTo>
                    <a:pt x="224" y="0"/>
                    <a:pt x="0" y="314"/>
                    <a:pt x="0" y="583"/>
                  </a:cubicBezTo>
                  <a:cubicBezTo>
                    <a:pt x="0" y="852"/>
                    <a:pt x="269" y="1120"/>
                    <a:pt x="583" y="1120"/>
                  </a:cubicBezTo>
                  <a:lnTo>
                    <a:pt x="6722" y="1120"/>
                  </a:lnTo>
                  <a:cubicBezTo>
                    <a:pt x="7080" y="1120"/>
                    <a:pt x="7304" y="852"/>
                    <a:pt x="7304" y="583"/>
                  </a:cubicBezTo>
                  <a:cubicBezTo>
                    <a:pt x="7304" y="224"/>
                    <a:pt x="7035" y="0"/>
                    <a:pt x="6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8"/>
            <p:cNvSpPr/>
            <p:nvPr/>
          </p:nvSpPr>
          <p:spPr>
            <a:xfrm>
              <a:off x="5437663" y="2255491"/>
              <a:ext cx="199571" cy="30438"/>
            </a:xfrm>
            <a:custGeom>
              <a:rect b="b" l="l" r="r" t="t"/>
              <a:pathLst>
                <a:path extrusionOk="0" h="1121" w="7350">
                  <a:moveTo>
                    <a:pt x="583" y="1"/>
                  </a:moveTo>
                  <a:cubicBezTo>
                    <a:pt x="225" y="1"/>
                    <a:pt x="0" y="269"/>
                    <a:pt x="0" y="583"/>
                  </a:cubicBezTo>
                  <a:cubicBezTo>
                    <a:pt x="0" y="897"/>
                    <a:pt x="314" y="1121"/>
                    <a:pt x="583" y="1121"/>
                  </a:cubicBezTo>
                  <a:lnTo>
                    <a:pt x="6722" y="1121"/>
                  </a:lnTo>
                  <a:cubicBezTo>
                    <a:pt x="7080" y="1121"/>
                    <a:pt x="7304" y="852"/>
                    <a:pt x="7304" y="583"/>
                  </a:cubicBezTo>
                  <a:cubicBezTo>
                    <a:pt x="7349" y="269"/>
                    <a:pt x="7080" y="1"/>
                    <a:pt x="6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8"/>
            <p:cNvSpPr/>
            <p:nvPr/>
          </p:nvSpPr>
          <p:spPr>
            <a:xfrm>
              <a:off x="5466852" y="2086385"/>
              <a:ext cx="141166" cy="88843"/>
            </a:xfrm>
            <a:custGeom>
              <a:rect b="b" l="l" r="r" t="t"/>
              <a:pathLst>
                <a:path extrusionOk="0" h="3272" w="5199">
                  <a:moveTo>
                    <a:pt x="1" y="0"/>
                  </a:moveTo>
                  <a:lnTo>
                    <a:pt x="1" y="3271"/>
                  </a:lnTo>
                  <a:lnTo>
                    <a:pt x="5199" y="3271"/>
                  </a:lnTo>
                  <a:lnTo>
                    <a:pt x="5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8"/>
            <p:cNvSpPr/>
            <p:nvPr/>
          </p:nvSpPr>
          <p:spPr>
            <a:xfrm>
              <a:off x="5466852" y="2200752"/>
              <a:ext cx="141166" cy="30438"/>
            </a:xfrm>
            <a:custGeom>
              <a:rect b="b" l="l" r="r" t="t"/>
              <a:pathLst>
                <a:path extrusionOk="0" h="1121" w="5199">
                  <a:moveTo>
                    <a:pt x="1" y="0"/>
                  </a:moveTo>
                  <a:lnTo>
                    <a:pt x="1" y="1120"/>
                  </a:lnTo>
                  <a:lnTo>
                    <a:pt x="5199" y="1120"/>
                  </a:lnTo>
                  <a:lnTo>
                    <a:pt x="5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8"/>
            <p:cNvSpPr/>
            <p:nvPr/>
          </p:nvSpPr>
          <p:spPr>
            <a:xfrm>
              <a:off x="5466852" y="2031619"/>
              <a:ext cx="141166" cy="30438"/>
            </a:xfrm>
            <a:custGeom>
              <a:rect b="b" l="l" r="r" t="t"/>
              <a:pathLst>
                <a:path extrusionOk="0" h="1121" w="5199">
                  <a:moveTo>
                    <a:pt x="1" y="1"/>
                  </a:moveTo>
                  <a:lnTo>
                    <a:pt x="1" y="1121"/>
                  </a:lnTo>
                  <a:lnTo>
                    <a:pt x="5199" y="1121"/>
                  </a:lnTo>
                  <a:lnTo>
                    <a:pt x="51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8"/>
            <p:cNvSpPr/>
            <p:nvPr/>
          </p:nvSpPr>
          <p:spPr>
            <a:xfrm>
              <a:off x="5634763" y="2115574"/>
              <a:ext cx="30438" cy="34104"/>
            </a:xfrm>
            <a:custGeom>
              <a:rect b="b" l="l" r="r" t="t"/>
              <a:pathLst>
                <a:path extrusionOk="0" h="1256" w="1121">
                  <a:moveTo>
                    <a:pt x="1" y="0"/>
                  </a:moveTo>
                  <a:lnTo>
                    <a:pt x="1" y="1255"/>
                  </a:lnTo>
                  <a:lnTo>
                    <a:pt x="1121" y="1255"/>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8"/>
            <p:cNvSpPr/>
            <p:nvPr/>
          </p:nvSpPr>
          <p:spPr>
            <a:xfrm>
              <a:off x="5689530" y="2102188"/>
              <a:ext cx="171577" cy="57210"/>
            </a:xfrm>
            <a:custGeom>
              <a:rect b="b" l="l" r="r" t="t"/>
              <a:pathLst>
                <a:path extrusionOk="0" h="2107" w="6319">
                  <a:moveTo>
                    <a:pt x="5153" y="1"/>
                  </a:moveTo>
                  <a:lnTo>
                    <a:pt x="0" y="449"/>
                  </a:lnTo>
                  <a:lnTo>
                    <a:pt x="0" y="1658"/>
                  </a:lnTo>
                  <a:lnTo>
                    <a:pt x="5153" y="2107"/>
                  </a:lnTo>
                  <a:lnTo>
                    <a:pt x="5243" y="2107"/>
                  </a:lnTo>
                  <a:cubicBezTo>
                    <a:pt x="5870" y="2107"/>
                    <a:pt x="6318" y="1614"/>
                    <a:pt x="6318" y="1031"/>
                  </a:cubicBezTo>
                  <a:cubicBezTo>
                    <a:pt x="6318" y="493"/>
                    <a:pt x="5825" y="1"/>
                    <a:pt x="52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8"/>
            <p:cNvSpPr/>
            <p:nvPr/>
          </p:nvSpPr>
          <p:spPr>
            <a:xfrm>
              <a:off x="5438885" y="2366219"/>
              <a:ext cx="198349" cy="30438"/>
            </a:xfrm>
            <a:custGeom>
              <a:rect b="b" l="l" r="r" t="t"/>
              <a:pathLst>
                <a:path extrusionOk="0" h="1121" w="7305">
                  <a:moveTo>
                    <a:pt x="0" y="0"/>
                  </a:moveTo>
                  <a:lnTo>
                    <a:pt x="0" y="1120"/>
                  </a:lnTo>
                  <a:lnTo>
                    <a:pt x="7304" y="1120"/>
                  </a:lnTo>
                  <a:lnTo>
                    <a:pt x="73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5" name="Google Shape;3575;p88"/>
          <p:cNvGrpSpPr/>
          <p:nvPr/>
        </p:nvGrpSpPr>
        <p:grpSpPr>
          <a:xfrm>
            <a:off x="6109280" y="1986600"/>
            <a:ext cx="421000" cy="419778"/>
            <a:chOff x="6109280" y="1986600"/>
            <a:chExt cx="421000" cy="419778"/>
          </a:xfrm>
        </p:grpSpPr>
        <p:sp>
          <p:nvSpPr>
            <p:cNvPr id="3576" name="Google Shape;3576;p88"/>
            <p:cNvSpPr/>
            <p:nvPr/>
          </p:nvSpPr>
          <p:spPr>
            <a:xfrm>
              <a:off x="6109280" y="2261573"/>
              <a:ext cx="25578" cy="24356"/>
            </a:xfrm>
            <a:custGeom>
              <a:rect b="b" l="l" r="r" t="t"/>
              <a:pathLst>
                <a:path extrusionOk="0" h="897" w="942">
                  <a:moveTo>
                    <a:pt x="0" y="1"/>
                  </a:moveTo>
                  <a:lnTo>
                    <a:pt x="0" y="897"/>
                  </a:lnTo>
                  <a:lnTo>
                    <a:pt x="941" y="897"/>
                  </a:lnTo>
                  <a:cubicBezTo>
                    <a:pt x="896" y="718"/>
                    <a:pt x="896" y="628"/>
                    <a:pt x="896" y="449"/>
                  </a:cubicBezTo>
                  <a:cubicBezTo>
                    <a:pt x="896" y="269"/>
                    <a:pt x="896" y="135"/>
                    <a:pt x="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8"/>
            <p:cNvSpPr/>
            <p:nvPr/>
          </p:nvSpPr>
          <p:spPr>
            <a:xfrm>
              <a:off x="6218786" y="2321200"/>
              <a:ext cx="282277" cy="85177"/>
            </a:xfrm>
            <a:custGeom>
              <a:rect b="b" l="l" r="r" t="t"/>
              <a:pathLst>
                <a:path extrusionOk="0" h="3137" w="10396">
                  <a:moveTo>
                    <a:pt x="0" y="0"/>
                  </a:moveTo>
                  <a:lnTo>
                    <a:pt x="0" y="1120"/>
                  </a:lnTo>
                  <a:lnTo>
                    <a:pt x="7259" y="1120"/>
                  </a:lnTo>
                  <a:lnTo>
                    <a:pt x="7259" y="1569"/>
                  </a:lnTo>
                  <a:cubicBezTo>
                    <a:pt x="7259" y="2465"/>
                    <a:pt x="7976" y="3137"/>
                    <a:pt x="8828" y="3137"/>
                  </a:cubicBezTo>
                  <a:cubicBezTo>
                    <a:pt x="9724" y="3137"/>
                    <a:pt x="10396" y="2420"/>
                    <a:pt x="10396" y="1569"/>
                  </a:cubicBezTo>
                  <a:lnTo>
                    <a:pt x="10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8"/>
            <p:cNvSpPr/>
            <p:nvPr/>
          </p:nvSpPr>
          <p:spPr>
            <a:xfrm>
              <a:off x="6110502" y="2375940"/>
              <a:ext cx="296885" cy="30438"/>
            </a:xfrm>
            <a:custGeom>
              <a:rect b="b" l="l" r="r" t="t"/>
              <a:pathLst>
                <a:path extrusionOk="0" h="1121" w="10934">
                  <a:moveTo>
                    <a:pt x="0" y="1"/>
                  </a:moveTo>
                  <a:cubicBezTo>
                    <a:pt x="179" y="673"/>
                    <a:pt x="762" y="1121"/>
                    <a:pt x="1524" y="1121"/>
                  </a:cubicBezTo>
                  <a:lnTo>
                    <a:pt x="10934" y="1121"/>
                  </a:lnTo>
                  <a:cubicBezTo>
                    <a:pt x="10620" y="762"/>
                    <a:pt x="10486" y="404"/>
                    <a:pt x="10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8"/>
            <p:cNvSpPr/>
            <p:nvPr/>
          </p:nvSpPr>
          <p:spPr>
            <a:xfrm>
              <a:off x="6218786" y="1986600"/>
              <a:ext cx="282277" cy="239729"/>
            </a:xfrm>
            <a:custGeom>
              <a:rect b="b" l="l" r="r" t="t"/>
              <a:pathLst>
                <a:path extrusionOk="0" h="8829" w="10396">
                  <a:moveTo>
                    <a:pt x="8559" y="2734"/>
                  </a:moveTo>
                  <a:lnTo>
                    <a:pt x="8559" y="3630"/>
                  </a:lnTo>
                  <a:lnTo>
                    <a:pt x="1882" y="3630"/>
                  </a:lnTo>
                  <a:lnTo>
                    <a:pt x="1882" y="2734"/>
                  </a:lnTo>
                  <a:close/>
                  <a:moveTo>
                    <a:pt x="8559" y="4750"/>
                  </a:moveTo>
                  <a:lnTo>
                    <a:pt x="8559" y="5647"/>
                  </a:lnTo>
                  <a:lnTo>
                    <a:pt x="1882" y="5647"/>
                  </a:lnTo>
                  <a:lnTo>
                    <a:pt x="1882" y="4750"/>
                  </a:lnTo>
                  <a:close/>
                  <a:moveTo>
                    <a:pt x="6542" y="6812"/>
                  </a:moveTo>
                  <a:lnTo>
                    <a:pt x="6542" y="7708"/>
                  </a:lnTo>
                  <a:lnTo>
                    <a:pt x="1882" y="7708"/>
                  </a:lnTo>
                  <a:lnTo>
                    <a:pt x="1882" y="6812"/>
                  </a:lnTo>
                  <a:close/>
                  <a:moveTo>
                    <a:pt x="8514" y="6812"/>
                  </a:moveTo>
                  <a:lnTo>
                    <a:pt x="8514" y="7708"/>
                  </a:lnTo>
                  <a:lnTo>
                    <a:pt x="7618" y="7708"/>
                  </a:lnTo>
                  <a:lnTo>
                    <a:pt x="7618" y="6812"/>
                  </a:lnTo>
                  <a:close/>
                  <a:moveTo>
                    <a:pt x="0" y="1"/>
                  </a:moveTo>
                  <a:lnTo>
                    <a:pt x="0" y="8828"/>
                  </a:lnTo>
                  <a:lnTo>
                    <a:pt x="10396" y="8828"/>
                  </a:lnTo>
                  <a:lnTo>
                    <a:pt x="103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8"/>
            <p:cNvSpPr/>
            <p:nvPr/>
          </p:nvSpPr>
          <p:spPr>
            <a:xfrm>
              <a:off x="6373284" y="2250631"/>
              <a:ext cx="156996" cy="45046"/>
            </a:xfrm>
            <a:custGeom>
              <a:rect b="b" l="l" r="r" t="t"/>
              <a:pathLst>
                <a:path extrusionOk="0" h="1659" w="5782">
                  <a:moveTo>
                    <a:pt x="1" y="0"/>
                  </a:moveTo>
                  <a:lnTo>
                    <a:pt x="1" y="1658"/>
                  </a:lnTo>
                  <a:lnTo>
                    <a:pt x="4930" y="1658"/>
                  </a:lnTo>
                  <a:cubicBezTo>
                    <a:pt x="5378" y="1658"/>
                    <a:pt x="5781" y="1255"/>
                    <a:pt x="5781" y="807"/>
                  </a:cubicBezTo>
                  <a:cubicBezTo>
                    <a:pt x="5781" y="404"/>
                    <a:pt x="5378" y="0"/>
                    <a:pt x="49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8"/>
            <p:cNvSpPr/>
            <p:nvPr/>
          </p:nvSpPr>
          <p:spPr>
            <a:xfrm>
              <a:off x="6155521" y="2250631"/>
              <a:ext cx="65709" cy="45046"/>
            </a:xfrm>
            <a:custGeom>
              <a:rect b="b" l="l" r="r" t="t"/>
              <a:pathLst>
                <a:path extrusionOk="0" h="1659" w="2420">
                  <a:moveTo>
                    <a:pt x="851" y="0"/>
                  </a:moveTo>
                  <a:cubicBezTo>
                    <a:pt x="403" y="0"/>
                    <a:pt x="0" y="404"/>
                    <a:pt x="0" y="852"/>
                  </a:cubicBezTo>
                  <a:cubicBezTo>
                    <a:pt x="90" y="1300"/>
                    <a:pt x="403" y="1658"/>
                    <a:pt x="851" y="1658"/>
                  </a:cubicBezTo>
                  <a:lnTo>
                    <a:pt x="2420" y="1658"/>
                  </a:lnTo>
                  <a:lnTo>
                    <a:pt x="2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8"/>
            <p:cNvSpPr/>
            <p:nvPr/>
          </p:nvSpPr>
          <p:spPr>
            <a:xfrm>
              <a:off x="6246753" y="2250631"/>
              <a:ext cx="101007" cy="45046"/>
            </a:xfrm>
            <a:custGeom>
              <a:rect b="b" l="l" r="r" t="t"/>
              <a:pathLst>
                <a:path extrusionOk="0" h="1659" w="3720">
                  <a:moveTo>
                    <a:pt x="1" y="0"/>
                  </a:moveTo>
                  <a:lnTo>
                    <a:pt x="1" y="1658"/>
                  </a:lnTo>
                  <a:lnTo>
                    <a:pt x="3720" y="1658"/>
                  </a:lnTo>
                  <a:lnTo>
                    <a:pt x="37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3" name="Google Shape;3583;p88"/>
          <p:cNvGrpSpPr/>
          <p:nvPr/>
        </p:nvGrpSpPr>
        <p:grpSpPr>
          <a:xfrm>
            <a:off x="6852661" y="1975657"/>
            <a:ext cx="422221" cy="421000"/>
            <a:chOff x="6852661" y="1975657"/>
            <a:chExt cx="422221" cy="421000"/>
          </a:xfrm>
        </p:grpSpPr>
        <p:sp>
          <p:nvSpPr>
            <p:cNvPr id="3584" name="Google Shape;3584;p88"/>
            <p:cNvSpPr/>
            <p:nvPr/>
          </p:nvSpPr>
          <p:spPr>
            <a:xfrm>
              <a:off x="6967027" y="2086385"/>
              <a:ext cx="24383" cy="30438"/>
            </a:xfrm>
            <a:custGeom>
              <a:rect b="b" l="l" r="r" t="t"/>
              <a:pathLst>
                <a:path extrusionOk="0" h="1121" w="898">
                  <a:moveTo>
                    <a:pt x="1" y="0"/>
                  </a:moveTo>
                  <a:lnTo>
                    <a:pt x="1" y="1120"/>
                  </a:lnTo>
                  <a:lnTo>
                    <a:pt x="897" y="1120"/>
                  </a:lnTo>
                  <a:lnTo>
                    <a:pt x="8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8"/>
            <p:cNvSpPr/>
            <p:nvPr/>
          </p:nvSpPr>
          <p:spPr>
            <a:xfrm>
              <a:off x="7134939" y="2086385"/>
              <a:ext cx="24356" cy="30438"/>
            </a:xfrm>
            <a:custGeom>
              <a:rect b="b" l="l" r="r" t="t"/>
              <a:pathLst>
                <a:path extrusionOk="0" h="1121" w="897">
                  <a:moveTo>
                    <a:pt x="1" y="0"/>
                  </a:moveTo>
                  <a:lnTo>
                    <a:pt x="1" y="1120"/>
                  </a:lnTo>
                  <a:lnTo>
                    <a:pt x="897" y="1120"/>
                  </a:lnTo>
                  <a:lnTo>
                    <a:pt x="8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8"/>
            <p:cNvSpPr/>
            <p:nvPr/>
          </p:nvSpPr>
          <p:spPr>
            <a:xfrm>
              <a:off x="7188483" y="2170314"/>
              <a:ext cx="86399" cy="30465"/>
            </a:xfrm>
            <a:custGeom>
              <a:rect b="b" l="l" r="r" t="t"/>
              <a:pathLst>
                <a:path extrusionOk="0" h="1122" w="3182">
                  <a:moveTo>
                    <a:pt x="0" y="1"/>
                  </a:moveTo>
                  <a:lnTo>
                    <a:pt x="0" y="1121"/>
                  </a:lnTo>
                  <a:lnTo>
                    <a:pt x="3182" y="1121"/>
                  </a:lnTo>
                  <a:lnTo>
                    <a:pt x="3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8"/>
            <p:cNvSpPr/>
            <p:nvPr/>
          </p:nvSpPr>
          <p:spPr>
            <a:xfrm>
              <a:off x="6852661" y="2170314"/>
              <a:ext cx="86426" cy="30465"/>
            </a:xfrm>
            <a:custGeom>
              <a:rect b="b" l="l" r="r" t="t"/>
              <a:pathLst>
                <a:path extrusionOk="0" h="1122" w="3183">
                  <a:moveTo>
                    <a:pt x="1" y="1"/>
                  </a:moveTo>
                  <a:lnTo>
                    <a:pt x="1" y="1121"/>
                  </a:lnTo>
                  <a:lnTo>
                    <a:pt x="3182" y="1121"/>
                  </a:lnTo>
                  <a:lnTo>
                    <a:pt x="3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8"/>
            <p:cNvSpPr/>
            <p:nvPr/>
          </p:nvSpPr>
          <p:spPr>
            <a:xfrm>
              <a:off x="6852661" y="2226302"/>
              <a:ext cx="86426" cy="30438"/>
            </a:xfrm>
            <a:custGeom>
              <a:rect b="b" l="l" r="r" t="t"/>
              <a:pathLst>
                <a:path extrusionOk="0" h="1121" w="3183">
                  <a:moveTo>
                    <a:pt x="1" y="0"/>
                  </a:moveTo>
                  <a:lnTo>
                    <a:pt x="1" y="1120"/>
                  </a:lnTo>
                  <a:lnTo>
                    <a:pt x="3182" y="1120"/>
                  </a:lnTo>
                  <a:lnTo>
                    <a:pt x="31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8"/>
            <p:cNvSpPr/>
            <p:nvPr/>
          </p:nvSpPr>
          <p:spPr>
            <a:xfrm>
              <a:off x="7188483" y="2338225"/>
              <a:ext cx="86399" cy="58432"/>
            </a:xfrm>
            <a:custGeom>
              <a:rect b="b" l="l" r="r" t="t"/>
              <a:pathLst>
                <a:path extrusionOk="0" h="2152" w="3182">
                  <a:moveTo>
                    <a:pt x="0" y="1"/>
                  </a:moveTo>
                  <a:lnTo>
                    <a:pt x="0" y="2151"/>
                  </a:lnTo>
                  <a:lnTo>
                    <a:pt x="3182" y="2151"/>
                  </a:lnTo>
                  <a:lnTo>
                    <a:pt x="3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8"/>
            <p:cNvSpPr/>
            <p:nvPr/>
          </p:nvSpPr>
          <p:spPr>
            <a:xfrm>
              <a:off x="6852661" y="2281042"/>
              <a:ext cx="86426" cy="30438"/>
            </a:xfrm>
            <a:custGeom>
              <a:rect b="b" l="l" r="r" t="t"/>
              <a:pathLst>
                <a:path extrusionOk="0" h="1121" w="3183">
                  <a:moveTo>
                    <a:pt x="1" y="1"/>
                  </a:moveTo>
                  <a:lnTo>
                    <a:pt x="1" y="1121"/>
                  </a:lnTo>
                  <a:lnTo>
                    <a:pt x="3182" y="1121"/>
                  </a:lnTo>
                  <a:lnTo>
                    <a:pt x="3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8"/>
            <p:cNvSpPr/>
            <p:nvPr/>
          </p:nvSpPr>
          <p:spPr>
            <a:xfrm>
              <a:off x="7188483" y="2281042"/>
              <a:ext cx="86399" cy="30438"/>
            </a:xfrm>
            <a:custGeom>
              <a:rect b="b" l="l" r="r" t="t"/>
              <a:pathLst>
                <a:path extrusionOk="0" h="1121" w="3182">
                  <a:moveTo>
                    <a:pt x="0" y="1"/>
                  </a:moveTo>
                  <a:lnTo>
                    <a:pt x="0" y="1121"/>
                  </a:lnTo>
                  <a:lnTo>
                    <a:pt x="3182" y="1121"/>
                  </a:lnTo>
                  <a:lnTo>
                    <a:pt x="3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8"/>
            <p:cNvSpPr/>
            <p:nvPr/>
          </p:nvSpPr>
          <p:spPr>
            <a:xfrm>
              <a:off x="6852661" y="2338225"/>
              <a:ext cx="86426" cy="58432"/>
            </a:xfrm>
            <a:custGeom>
              <a:rect b="b" l="l" r="r" t="t"/>
              <a:pathLst>
                <a:path extrusionOk="0" h="2152" w="3183">
                  <a:moveTo>
                    <a:pt x="1" y="1"/>
                  </a:moveTo>
                  <a:lnTo>
                    <a:pt x="1" y="2151"/>
                  </a:lnTo>
                  <a:lnTo>
                    <a:pt x="3182" y="2151"/>
                  </a:lnTo>
                  <a:lnTo>
                    <a:pt x="3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8"/>
            <p:cNvSpPr/>
            <p:nvPr/>
          </p:nvSpPr>
          <p:spPr>
            <a:xfrm>
              <a:off x="7188483" y="2226302"/>
              <a:ext cx="86399" cy="30438"/>
            </a:xfrm>
            <a:custGeom>
              <a:rect b="b" l="l" r="r" t="t"/>
              <a:pathLst>
                <a:path extrusionOk="0" h="1121" w="3182">
                  <a:moveTo>
                    <a:pt x="0" y="0"/>
                  </a:moveTo>
                  <a:lnTo>
                    <a:pt x="0" y="1120"/>
                  </a:lnTo>
                  <a:lnTo>
                    <a:pt x="3182" y="1120"/>
                  </a:lnTo>
                  <a:lnTo>
                    <a:pt x="31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8"/>
            <p:cNvSpPr/>
            <p:nvPr/>
          </p:nvSpPr>
          <p:spPr>
            <a:xfrm>
              <a:off x="7019350" y="2310231"/>
              <a:ext cx="32882" cy="86426"/>
            </a:xfrm>
            <a:custGeom>
              <a:rect b="b" l="l" r="r" t="t"/>
              <a:pathLst>
                <a:path extrusionOk="0" h="3183" w="1211">
                  <a:moveTo>
                    <a:pt x="1" y="1"/>
                  </a:moveTo>
                  <a:lnTo>
                    <a:pt x="1" y="3182"/>
                  </a:lnTo>
                  <a:lnTo>
                    <a:pt x="1211" y="3182"/>
                  </a:lnTo>
                  <a:lnTo>
                    <a:pt x="12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8"/>
            <p:cNvSpPr/>
            <p:nvPr/>
          </p:nvSpPr>
          <p:spPr>
            <a:xfrm>
              <a:off x="7019350" y="2254269"/>
              <a:ext cx="88843" cy="30438"/>
            </a:xfrm>
            <a:custGeom>
              <a:rect b="b" l="l" r="r" t="t"/>
              <a:pathLst>
                <a:path extrusionOk="0" h="1121" w="3272">
                  <a:moveTo>
                    <a:pt x="1" y="1"/>
                  </a:moveTo>
                  <a:lnTo>
                    <a:pt x="1" y="1121"/>
                  </a:lnTo>
                  <a:lnTo>
                    <a:pt x="3272" y="1121"/>
                  </a:lnTo>
                  <a:lnTo>
                    <a:pt x="32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8"/>
            <p:cNvSpPr/>
            <p:nvPr/>
          </p:nvSpPr>
          <p:spPr>
            <a:xfrm>
              <a:off x="7076534" y="2310231"/>
              <a:ext cx="31660" cy="86426"/>
            </a:xfrm>
            <a:custGeom>
              <a:rect b="b" l="l" r="r" t="t"/>
              <a:pathLst>
                <a:path extrusionOk="0" h="3183" w="1166">
                  <a:moveTo>
                    <a:pt x="1" y="1"/>
                  </a:moveTo>
                  <a:lnTo>
                    <a:pt x="1" y="3182"/>
                  </a:lnTo>
                  <a:lnTo>
                    <a:pt x="1166" y="3182"/>
                  </a:lnTo>
                  <a:lnTo>
                    <a:pt x="1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8"/>
            <p:cNvSpPr/>
            <p:nvPr/>
          </p:nvSpPr>
          <p:spPr>
            <a:xfrm>
              <a:off x="6963389" y="2143568"/>
              <a:ext cx="199571" cy="253088"/>
            </a:xfrm>
            <a:custGeom>
              <a:rect b="b" l="l" r="r" t="t"/>
              <a:pathLst>
                <a:path extrusionOk="0" h="9321" w="7350">
                  <a:moveTo>
                    <a:pt x="1" y="0"/>
                  </a:moveTo>
                  <a:lnTo>
                    <a:pt x="1" y="9320"/>
                  </a:lnTo>
                  <a:lnTo>
                    <a:pt x="1121" y="9320"/>
                  </a:lnTo>
                  <a:lnTo>
                    <a:pt x="1121" y="3182"/>
                  </a:lnTo>
                  <a:lnTo>
                    <a:pt x="6229" y="3182"/>
                  </a:lnTo>
                  <a:lnTo>
                    <a:pt x="6229" y="9320"/>
                  </a:lnTo>
                  <a:lnTo>
                    <a:pt x="7349" y="9320"/>
                  </a:lnTo>
                  <a:lnTo>
                    <a:pt x="73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8"/>
            <p:cNvSpPr/>
            <p:nvPr/>
          </p:nvSpPr>
          <p:spPr>
            <a:xfrm>
              <a:off x="6963389" y="1975657"/>
              <a:ext cx="199571" cy="86399"/>
            </a:xfrm>
            <a:custGeom>
              <a:rect b="b" l="l" r="r" t="t"/>
              <a:pathLst>
                <a:path extrusionOk="0" h="3182" w="7350">
                  <a:moveTo>
                    <a:pt x="2062" y="1076"/>
                  </a:moveTo>
                  <a:lnTo>
                    <a:pt x="2062" y="1972"/>
                  </a:lnTo>
                  <a:lnTo>
                    <a:pt x="1166" y="1972"/>
                  </a:lnTo>
                  <a:lnTo>
                    <a:pt x="1166" y="1076"/>
                  </a:lnTo>
                  <a:close/>
                  <a:moveTo>
                    <a:pt x="4168" y="1076"/>
                  </a:moveTo>
                  <a:lnTo>
                    <a:pt x="4168" y="1972"/>
                  </a:lnTo>
                  <a:lnTo>
                    <a:pt x="3272" y="1972"/>
                  </a:lnTo>
                  <a:lnTo>
                    <a:pt x="3272" y="1076"/>
                  </a:lnTo>
                  <a:close/>
                  <a:moveTo>
                    <a:pt x="6184" y="1076"/>
                  </a:moveTo>
                  <a:lnTo>
                    <a:pt x="6184" y="1972"/>
                  </a:lnTo>
                  <a:lnTo>
                    <a:pt x="5288" y="1972"/>
                  </a:lnTo>
                  <a:lnTo>
                    <a:pt x="5288" y="1076"/>
                  </a:lnTo>
                  <a:close/>
                  <a:moveTo>
                    <a:pt x="1" y="0"/>
                  </a:moveTo>
                  <a:lnTo>
                    <a:pt x="1" y="3182"/>
                  </a:lnTo>
                  <a:lnTo>
                    <a:pt x="7349" y="3182"/>
                  </a:lnTo>
                  <a:lnTo>
                    <a:pt x="73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9" name="Google Shape;3599;p88"/>
          <p:cNvGrpSpPr/>
          <p:nvPr/>
        </p:nvGrpSpPr>
        <p:grpSpPr>
          <a:xfrm>
            <a:off x="7479259" y="1980518"/>
            <a:ext cx="418583" cy="421000"/>
            <a:chOff x="7479259" y="1980518"/>
            <a:chExt cx="418583" cy="421000"/>
          </a:xfrm>
        </p:grpSpPr>
        <p:sp>
          <p:nvSpPr>
            <p:cNvPr id="3600" name="Google Shape;3600;p88"/>
            <p:cNvSpPr/>
            <p:nvPr/>
          </p:nvSpPr>
          <p:spPr>
            <a:xfrm>
              <a:off x="7614316" y="2009734"/>
              <a:ext cx="283526" cy="391783"/>
            </a:xfrm>
            <a:custGeom>
              <a:rect b="b" l="l" r="r" t="t"/>
              <a:pathLst>
                <a:path extrusionOk="0" h="14429" w="10442">
                  <a:moveTo>
                    <a:pt x="9321" y="0"/>
                  </a:moveTo>
                  <a:lnTo>
                    <a:pt x="9321" y="10799"/>
                  </a:lnTo>
                  <a:cubicBezTo>
                    <a:pt x="9321" y="12188"/>
                    <a:pt x="8201" y="13308"/>
                    <a:pt x="6767" y="13308"/>
                  </a:cubicBezTo>
                  <a:lnTo>
                    <a:pt x="1" y="13308"/>
                  </a:lnTo>
                  <a:lnTo>
                    <a:pt x="1" y="14429"/>
                  </a:lnTo>
                  <a:lnTo>
                    <a:pt x="10441" y="14429"/>
                  </a:lnTo>
                  <a:lnTo>
                    <a:pt x="10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8"/>
            <p:cNvSpPr/>
            <p:nvPr/>
          </p:nvSpPr>
          <p:spPr>
            <a:xfrm>
              <a:off x="7699493" y="2092467"/>
              <a:ext cx="30438" cy="30438"/>
            </a:xfrm>
            <a:custGeom>
              <a:rect b="b" l="l" r="r" t="t"/>
              <a:pathLst>
                <a:path extrusionOk="0" h="1121" w="1121">
                  <a:moveTo>
                    <a:pt x="583" y="0"/>
                  </a:moveTo>
                  <a:cubicBezTo>
                    <a:pt x="269" y="0"/>
                    <a:pt x="0" y="269"/>
                    <a:pt x="0" y="583"/>
                  </a:cubicBezTo>
                  <a:cubicBezTo>
                    <a:pt x="0" y="896"/>
                    <a:pt x="269" y="1120"/>
                    <a:pt x="583" y="1120"/>
                  </a:cubicBezTo>
                  <a:cubicBezTo>
                    <a:pt x="852" y="1120"/>
                    <a:pt x="1121" y="896"/>
                    <a:pt x="1121" y="583"/>
                  </a:cubicBezTo>
                  <a:cubicBezTo>
                    <a:pt x="1121" y="269"/>
                    <a:pt x="852" y="0"/>
                    <a:pt x="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8"/>
            <p:cNvSpPr/>
            <p:nvPr/>
          </p:nvSpPr>
          <p:spPr>
            <a:xfrm>
              <a:off x="7673943" y="2037701"/>
              <a:ext cx="81539" cy="35325"/>
            </a:xfrm>
            <a:custGeom>
              <a:rect b="b" l="l" r="r" t="t"/>
              <a:pathLst>
                <a:path extrusionOk="0" h="1301" w="3003">
                  <a:moveTo>
                    <a:pt x="1524" y="1"/>
                  </a:moveTo>
                  <a:cubicBezTo>
                    <a:pt x="941" y="1"/>
                    <a:pt x="448" y="180"/>
                    <a:pt x="0" y="449"/>
                  </a:cubicBezTo>
                  <a:lnTo>
                    <a:pt x="852" y="1300"/>
                  </a:lnTo>
                  <a:cubicBezTo>
                    <a:pt x="1076" y="1210"/>
                    <a:pt x="1300" y="1121"/>
                    <a:pt x="1524" y="1121"/>
                  </a:cubicBezTo>
                  <a:cubicBezTo>
                    <a:pt x="1748" y="1121"/>
                    <a:pt x="1972" y="1166"/>
                    <a:pt x="2196" y="1300"/>
                  </a:cubicBezTo>
                  <a:lnTo>
                    <a:pt x="3003" y="449"/>
                  </a:lnTo>
                  <a:cubicBezTo>
                    <a:pt x="2554" y="180"/>
                    <a:pt x="2062" y="1"/>
                    <a:pt x="1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8"/>
            <p:cNvSpPr/>
            <p:nvPr/>
          </p:nvSpPr>
          <p:spPr>
            <a:xfrm>
              <a:off x="7644727" y="2066917"/>
              <a:ext cx="35325" cy="82761"/>
            </a:xfrm>
            <a:custGeom>
              <a:rect b="b" l="l" r="r" t="t"/>
              <a:pathLst>
                <a:path extrusionOk="0" h="3048" w="1301">
                  <a:moveTo>
                    <a:pt x="449" y="0"/>
                  </a:moveTo>
                  <a:cubicBezTo>
                    <a:pt x="180" y="448"/>
                    <a:pt x="1" y="941"/>
                    <a:pt x="1" y="1524"/>
                  </a:cubicBezTo>
                  <a:cubicBezTo>
                    <a:pt x="1" y="2061"/>
                    <a:pt x="180" y="2599"/>
                    <a:pt x="449" y="3047"/>
                  </a:cubicBezTo>
                  <a:lnTo>
                    <a:pt x="1300" y="2196"/>
                  </a:lnTo>
                  <a:cubicBezTo>
                    <a:pt x="1166" y="1972"/>
                    <a:pt x="1121" y="1748"/>
                    <a:pt x="1121" y="1524"/>
                  </a:cubicBezTo>
                  <a:cubicBezTo>
                    <a:pt x="1121" y="1300"/>
                    <a:pt x="1166" y="1075"/>
                    <a:pt x="1300" y="851"/>
                  </a:cubicBezTo>
                  <a:lnTo>
                    <a:pt x="4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8"/>
            <p:cNvSpPr/>
            <p:nvPr/>
          </p:nvSpPr>
          <p:spPr>
            <a:xfrm>
              <a:off x="7749372" y="2066917"/>
              <a:ext cx="36520" cy="82761"/>
            </a:xfrm>
            <a:custGeom>
              <a:rect b="b" l="l" r="r" t="t"/>
              <a:pathLst>
                <a:path extrusionOk="0" h="3048" w="1345">
                  <a:moveTo>
                    <a:pt x="852" y="0"/>
                  </a:moveTo>
                  <a:lnTo>
                    <a:pt x="0" y="851"/>
                  </a:lnTo>
                  <a:cubicBezTo>
                    <a:pt x="135" y="1075"/>
                    <a:pt x="180" y="1300"/>
                    <a:pt x="180" y="1524"/>
                  </a:cubicBezTo>
                  <a:cubicBezTo>
                    <a:pt x="180" y="1748"/>
                    <a:pt x="135" y="1972"/>
                    <a:pt x="0" y="2196"/>
                  </a:cubicBezTo>
                  <a:lnTo>
                    <a:pt x="852" y="3047"/>
                  </a:lnTo>
                  <a:cubicBezTo>
                    <a:pt x="1121" y="2599"/>
                    <a:pt x="1300" y="2061"/>
                    <a:pt x="1300" y="1524"/>
                  </a:cubicBezTo>
                  <a:cubicBezTo>
                    <a:pt x="1345" y="941"/>
                    <a:pt x="1210" y="448"/>
                    <a:pt x="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8"/>
            <p:cNvSpPr/>
            <p:nvPr/>
          </p:nvSpPr>
          <p:spPr>
            <a:xfrm>
              <a:off x="7673943" y="2143568"/>
              <a:ext cx="81539" cy="34076"/>
            </a:xfrm>
            <a:custGeom>
              <a:rect b="b" l="l" r="r" t="t"/>
              <a:pathLst>
                <a:path extrusionOk="0" h="1255" w="3003">
                  <a:moveTo>
                    <a:pt x="852" y="0"/>
                  </a:moveTo>
                  <a:lnTo>
                    <a:pt x="0" y="807"/>
                  </a:lnTo>
                  <a:cubicBezTo>
                    <a:pt x="448" y="1120"/>
                    <a:pt x="941" y="1255"/>
                    <a:pt x="1524" y="1255"/>
                  </a:cubicBezTo>
                  <a:cubicBezTo>
                    <a:pt x="2062" y="1255"/>
                    <a:pt x="2554" y="1120"/>
                    <a:pt x="3003" y="807"/>
                  </a:cubicBezTo>
                  <a:lnTo>
                    <a:pt x="2196" y="0"/>
                  </a:lnTo>
                  <a:cubicBezTo>
                    <a:pt x="2017" y="90"/>
                    <a:pt x="1793" y="134"/>
                    <a:pt x="1524" y="134"/>
                  </a:cubicBezTo>
                  <a:cubicBezTo>
                    <a:pt x="1300" y="134"/>
                    <a:pt x="1076" y="90"/>
                    <a:pt x="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8"/>
            <p:cNvSpPr/>
            <p:nvPr/>
          </p:nvSpPr>
          <p:spPr>
            <a:xfrm>
              <a:off x="7479259" y="2316340"/>
              <a:ext cx="268918" cy="30438"/>
            </a:xfrm>
            <a:custGeom>
              <a:rect b="b" l="l" r="r" t="t"/>
              <a:pathLst>
                <a:path extrusionOk="0" h="1121" w="9904">
                  <a:moveTo>
                    <a:pt x="1" y="0"/>
                  </a:moveTo>
                  <a:cubicBezTo>
                    <a:pt x="225" y="672"/>
                    <a:pt x="763" y="1120"/>
                    <a:pt x="1524" y="1120"/>
                  </a:cubicBezTo>
                  <a:lnTo>
                    <a:pt x="9904" y="1120"/>
                  </a:lnTo>
                  <a:cubicBezTo>
                    <a:pt x="9590" y="807"/>
                    <a:pt x="9411" y="403"/>
                    <a:pt x="9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8"/>
            <p:cNvSpPr/>
            <p:nvPr/>
          </p:nvSpPr>
          <p:spPr>
            <a:xfrm>
              <a:off x="7585127" y="1980518"/>
              <a:ext cx="255532" cy="366260"/>
            </a:xfrm>
            <a:custGeom>
              <a:rect b="b" l="l" r="r" t="t"/>
              <a:pathLst>
                <a:path extrusionOk="0" h="13489" w="9411">
                  <a:moveTo>
                    <a:pt x="4795" y="1166"/>
                  </a:moveTo>
                  <a:cubicBezTo>
                    <a:pt x="6722" y="1166"/>
                    <a:pt x="8290" y="2734"/>
                    <a:pt x="8290" y="4706"/>
                  </a:cubicBezTo>
                  <a:cubicBezTo>
                    <a:pt x="8290" y="6677"/>
                    <a:pt x="6722" y="8246"/>
                    <a:pt x="4795" y="8246"/>
                  </a:cubicBezTo>
                  <a:cubicBezTo>
                    <a:pt x="2823" y="8246"/>
                    <a:pt x="1255" y="6677"/>
                    <a:pt x="1255" y="4706"/>
                  </a:cubicBezTo>
                  <a:cubicBezTo>
                    <a:pt x="1255" y="2734"/>
                    <a:pt x="2823" y="1166"/>
                    <a:pt x="4795" y="1166"/>
                  </a:cubicBezTo>
                  <a:close/>
                  <a:moveTo>
                    <a:pt x="3226" y="9411"/>
                  </a:moveTo>
                  <a:lnTo>
                    <a:pt x="3226" y="10307"/>
                  </a:lnTo>
                  <a:lnTo>
                    <a:pt x="2330" y="10307"/>
                  </a:lnTo>
                  <a:lnTo>
                    <a:pt x="2330" y="9411"/>
                  </a:lnTo>
                  <a:close/>
                  <a:moveTo>
                    <a:pt x="5243" y="9411"/>
                  </a:moveTo>
                  <a:lnTo>
                    <a:pt x="5243" y="10307"/>
                  </a:lnTo>
                  <a:lnTo>
                    <a:pt x="4347" y="10307"/>
                  </a:lnTo>
                  <a:lnTo>
                    <a:pt x="4347" y="9411"/>
                  </a:lnTo>
                  <a:close/>
                  <a:moveTo>
                    <a:pt x="7304" y="9411"/>
                  </a:moveTo>
                  <a:lnTo>
                    <a:pt x="7304" y="10307"/>
                  </a:lnTo>
                  <a:lnTo>
                    <a:pt x="6408" y="10307"/>
                  </a:lnTo>
                  <a:lnTo>
                    <a:pt x="6408" y="9411"/>
                  </a:lnTo>
                  <a:close/>
                  <a:moveTo>
                    <a:pt x="0" y="1"/>
                  </a:moveTo>
                  <a:lnTo>
                    <a:pt x="0" y="11427"/>
                  </a:lnTo>
                  <a:lnTo>
                    <a:pt x="6229" y="11427"/>
                  </a:lnTo>
                  <a:lnTo>
                    <a:pt x="6229" y="11920"/>
                  </a:lnTo>
                  <a:lnTo>
                    <a:pt x="6274" y="11920"/>
                  </a:lnTo>
                  <a:cubicBezTo>
                    <a:pt x="6274" y="12816"/>
                    <a:pt x="7035" y="13488"/>
                    <a:pt x="7842" y="13488"/>
                  </a:cubicBezTo>
                  <a:cubicBezTo>
                    <a:pt x="8693" y="13488"/>
                    <a:pt x="9410" y="12771"/>
                    <a:pt x="9410" y="11920"/>
                  </a:cubicBezTo>
                  <a:lnTo>
                    <a:pt x="9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88"/>
          <p:cNvGrpSpPr/>
          <p:nvPr/>
        </p:nvGrpSpPr>
        <p:grpSpPr>
          <a:xfrm>
            <a:off x="3975202" y="2632666"/>
            <a:ext cx="422221" cy="421000"/>
            <a:chOff x="3975202" y="2632666"/>
            <a:chExt cx="422221" cy="421000"/>
          </a:xfrm>
        </p:grpSpPr>
        <p:sp>
          <p:nvSpPr>
            <p:cNvPr id="3609" name="Google Shape;3609;p88"/>
            <p:cNvSpPr/>
            <p:nvPr/>
          </p:nvSpPr>
          <p:spPr>
            <a:xfrm>
              <a:off x="4031163" y="2824906"/>
              <a:ext cx="175242" cy="174020"/>
            </a:xfrm>
            <a:custGeom>
              <a:rect b="b" l="l" r="r" t="t"/>
              <a:pathLst>
                <a:path extrusionOk="0" h="6409" w="6454">
                  <a:moveTo>
                    <a:pt x="1345" y="0"/>
                  </a:moveTo>
                  <a:cubicBezTo>
                    <a:pt x="494" y="672"/>
                    <a:pt x="1" y="1658"/>
                    <a:pt x="1" y="2779"/>
                  </a:cubicBezTo>
                  <a:cubicBezTo>
                    <a:pt x="1" y="4795"/>
                    <a:pt x="1614" y="6408"/>
                    <a:pt x="3630" y="6408"/>
                  </a:cubicBezTo>
                  <a:cubicBezTo>
                    <a:pt x="4751" y="6408"/>
                    <a:pt x="5781" y="5915"/>
                    <a:pt x="6453" y="5064"/>
                  </a:cubicBezTo>
                  <a:cubicBezTo>
                    <a:pt x="5199" y="4795"/>
                    <a:pt x="4034" y="4168"/>
                    <a:pt x="3137" y="3271"/>
                  </a:cubicBezTo>
                  <a:cubicBezTo>
                    <a:pt x="2241" y="2375"/>
                    <a:pt x="1614" y="1210"/>
                    <a:pt x="13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8"/>
            <p:cNvSpPr/>
            <p:nvPr/>
          </p:nvSpPr>
          <p:spPr>
            <a:xfrm>
              <a:off x="3975202" y="2759197"/>
              <a:ext cx="294469" cy="294469"/>
            </a:xfrm>
            <a:custGeom>
              <a:rect b="b" l="l" r="r" t="t"/>
              <a:pathLst>
                <a:path extrusionOk="0" h="10845" w="10845">
                  <a:moveTo>
                    <a:pt x="3316" y="1"/>
                  </a:moveTo>
                  <a:lnTo>
                    <a:pt x="3316" y="1"/>
                  </a:lnTo>
                  <a:cubicBezTo>
                    <a:pt x="1300" y="897"/>
                    <a:pt x="0" y="2913"/>
                    <a:pt x="0" y="5154"/>
                  </a:cubicBezTo>
                  <a:cubicBezTo>
                    <a:pt x="0" y="8290"/>
                    <a:pt x="2555" y="10845"/>
                    <a:pt x="5691" y="10845"/>
                  </a:cubicBezTo>
                  <a:cubicBezTo>
                    <a:pt x="7932" y="10845"/>
                    <a:pt x="9948" y="9500"/>
                    <a:pt x="10844" y="7529"/>
                  </a:cubicBezTo>
                  <a:lnTo>
                    <a:pt x="10844" y="7529"/>
                  </a:lnTo>
                  <a:cubicBezTo>
                    <a:pt x="10531" y="7618"/>
                    <a:pt x="10172" y="7618"/>
                    <a:pt x="9859" y="7618"/>
                  </a:cubicBezTo>
                  <a:cubicBezTo>
                    <a:pt x="9791" y="7641"/>
                    <a:pt x="9735" y="7652"/>
                    <a:pt x="9679" y="7652"/>
                  </a:cubicBezTo>
                  <a:cubicBezTo>
                    <a:pt x="9623" y="7652"/>
                    <a:pt x="9567" y="7641"/>
                    <a:pt x="9500" y="7618"/>
                  </a:cubicBezTo>
                  <a:cubicBezTo>
                    <a:pt x="8694" y="8963"/>
                    <a:pt x="7215" y="9724"/>
                    <a:pt x="5646" y="9724"/>
                  </a:cubicBezTo>
                  <a:cubicBezTo>
                    <a:pt x="3137" y="9724"/>
                    <a:pt x="1121" y="7708"/>
                    <a:pt x="1121" y="5199"/>
                  </a:cubicBezTo>
                  <a:cubicBezTo>
                    <a:pt x="1121" y="3630"/>
                    <a:pt x="1882" y="2196"/>
                    <a:pt x="3227" y="1345"/>
                  </a:cubicBezTo>
                  <a:lnTo>
                    <a:pt x="3227" y="986"/>
                  </a:lnTo>
                  <a:cubicBezTo>
                    <a:pt x="3227" y="673"/>
                    <a:pt x="3227" y="314"/>
                    <a:pt x="3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8"/>
            <p:cNvSpPr/>
            <p:nvPr/>
          </p:nvSpPr>
          <p:spPr>
            <a:xfrm>
              <a:off x="4146752" y="2687406"/>
              <a:ext cx="194711" cy="86426"/>
            </a:xfrm>
            <a:custGeom>
              <a:rect b="b" l="l" r="r" t="t"/>
              <a:pathLst>
                <a:path extrusionOk="0" h="3183" w="7171">
                  <a:moveTo>
                    <a:pt x="3585" y="1"/>
                  </a:moveTo>
                  <a:cubicBezTo>
                    <a:pt x="1748" y="1"/>
                    <a:pt x="225" y="1390"/>
                    <a:pt x="1" y="3182"/>
                  </a:cubicBezTo>
                  <a:lnTo>
                    <a:pt x="2241" y="3182"/>
                  </a:lnTo>
                  <a:lnTo>
                    <a:pt x="2241" y="2286"/>
                  </a:lnTo>
                  <a:lnTo>
                    <a:pt x="4930" y="2286"/>
                  </a:lnTo>
                  <a:lnTo>
                    <a:pt x="4930" y="3182"/>
                  </a:lnTo>
                  <a:lnTo>
                    <a:pt x="7170" y="3182"/>
                  </a:lnTo>
                  <a:cubicBezTo>
                    <a:pt x="6946" y="1390"/>
                    <a:pt x="5423" y="1"/>
                    <a:pt x="3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8"/>
            <p:cNvSpPr/>
            <p:nvPr/>
          </p:nvSpPr>
          <p:spPr>
            <a:xfrm>
              <a:off x="4144335" y="2799356"/>
              <a:ext cx="194683" cy="87621"/>
            </a:xfrm>
            <a:custGeom>
              <a:rect b="b" l="l" r="r" t="t"/>
              <a:pathLst>
                <a:path extrusionOk="0" h="3227" w="7170">
                  <a:moveTo>
                    <a:pt x="0" y="0"/>
                  </a:moveTo>
                  <a:cubicBezTo>
                    <a:pt x="224" y="1793"/>
                    <a:pt x="1703" y="3227"/>
                    <a:pt x="3585" y="3227"/>
                  </a:cubicBezTo>
                  <a:cubicBezTo>
                    <a:pt x="5422" y="3227"/>
                    <a:pt x="6945" y="1793"/>
                    <a:pt x="7170" y="0"/>
                  </a:cubicBezTo>
                  <a:lnTo>
                    <a:pt x="4974" y="0"/>
                  </a:lnTo>
                  <a:lnTo>
                    <a:pt x="4974" y="897"/>
                  </a:lnTo>
                  <a:lnTo>
                    <a:pt x="2240" y="897"/>
                  </a:lnTo>
                  <a:lnTo>
                    <a:pt x="22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8"/>
            <p:cNvSpPr/>
            <p:nvPr/>
          </p:nvSpPr>
          <p:spPr>
            <a:xfrm>
              <a:off x="4087125" y="2632666"/>
              <a:ext cx="310299" cy="310272"/>
            </a:xfrm>
            <a:custGeom>
              <a:rect b="b" l="l" r="r" t="t"/>
              <a:pathLst>
                <a:path extrusionOk="0" h="11427" w="11428">
                  <a:moveTo>
                    <a:pt x="5737" y="1166"/>
                  </a:moveTo>
                  <a:cubicBezTo>
                    <a:pt x="8246" y="1166"/>
                    <a:pt x="10262" y="3182"/>
                    <a:pt x="10262" y="5736"/>
                  </a:cubicBezTo>
                  <a:cubicBezTo>
                    <a:pt x="10262" y="8245"/>
                    <a:pt x="8246" y="10262"/>
                    <a:pt x="5737" y="10262"/>
                  </a:cubicBezTo>
                  <a:cubicBezTo>
                    <a:pt x="3227" y="10262"/>
                    <a:pt x="1211" y="8245"/>
                    <a:pt x="1211" y="5736"/>
                  </a:cubicBezTo>
                  <a:cubicBezTo>
                    <a:pt x="1211" y="3182"/>
                    <a:pt x="3227" y="1166"/>
                    <a:pt x="5737" y="1166"/>
                  </a:cubicBezTo>
                  <a:close/>
                  <a:moveTo>
                    <a:pt x="5737" y="0"/>
                  </a:moveTo>
                  <a:cubicBezTo>
                    <a:pt x="2600" y="0"/>
                    <a:pt x="1" y="2555"/>
                    <a:pt x="1" y="5691"/>
                  </a:cubicBezTo>
                  <a:cubicBezTo>
                    <a:pt x="1" y="8828"/>
                    <a:pt x="2600" y="11427"/>
                    <a:pt x="5737" y="11427"/>
                  </a:cubicBezTo>
                  <a:cubicBezTo>
                    <a:pt x="8873" y="11427"/>
                    <a:pt x="11427" y="8828"/>
                    <a:pt x="11427" y="5691"/>
                  </a:cubicBezTo>
                  <a:cubicBezTo>
                    <a:pt x="11383" y="2599"/>
                    <a:pt x="8873" y="0"/>
                    <a:pt x="5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8"/>
            <p:cNvSpPr/>
            <p:nvPr/>
          </p:nvSpPr>
          <p:spPr>
            <a:xfrm>
              <a:off x="4230707" y="2776222"/>
              <a:ext cx="24356" cy="23161"/>
            </a:xfrm>
            <a:custGeom>
              <a:rect b="b" l="l" r="r" t="t"/>
              <a:pathLst>
                <a:path extrusionOk="0" h="853" w="897">
                  <a:moveTo>
                    <a:pt x="0" y="1"/>
                  </a:moveTo>
                  <a:lnTo>
                    <a:pt x="0" y="852"/>
                  </a:lnTo>
                  <a:lnTo>
                    <a:pt x="897" y="852"/>
                  </a:lnTo>
                  <a:lnTo>
                    <a:pt x="8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8" name="Shape 3618"/>
        <p:cNvGrpSpPr/>
        <p:nvPr/>
      </p:nvGrpSpPr>
      <p:grpSpPr>
        <a:xfrm>
          <a:off x="0" y="0"/>
          <a:ext cx="0" cy="0"/>
          <a:chOff x="0" y="0"/>
          <a:chExt cx="0" cy="0"/>
        </a:xfrm>
      </p:grpSpPr>
      <p:sp>
        <p:nvSpPr>
          <p:cNvPr id="3619" name="Google Shape;3619;p89"/>
          <p:cNvSpPr txBox="1"/>
          <p:nvPr>
            <p:ph idx="4294967295" type="body"/>
          </p:nvPr>
        </p:nvSpPr>
        <p:spPr>
          <a:xfrm>
            <a:off x="720000" y="1315575"/>
            <a:ext cx="7704000" cy="9411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Here’s an assortment of alternative resources whose style fits that of this template:</a:t>
            </a:r>
            <a:endParaRPr/>
          </a:p>
          <a:p>
            <a:pPr indent="0" lvl="0" marL="0" marR="0" rtl="0" algn="l">
              <a:lnSpc>
                <a:spcPct val="100000"/>
              </a:lnSpc>
              <a:spcBef>
                <a:spcPts val="0"/>
              </a:spcBef>
              <a:spcAft>
                <a:spcPts val="0"/>
              </a:spcAft>
              <a:buNone/>
            </a:pPr>
            <a:r>
              <a:t/>
            </a:r>
            <a:endParaRPr/>
          </a:p>
          <a:p>
            <a:pPr indent="-304800" lvl="0" marL="457200" marR="0" rtl="0" algn="l">
              <a:lnSpc>
                <a:spcPct val="100000"/>
              </a:lnSpc>
              <a:spcBef>
                <a:spcPts val="0"/>
              </a:spcBef>
              <a:spcAft>
                <a:spcPts val="0"/>
              </a:spcAft>
              <a:buClr>
                <a:schemeClr val="accent3"/>
              </a:buClr>
              <a:buSzPts val="1200"/>
              <a:buChar char="●"/>
            </a:pPr>
            <a:r>
              <a:rPr lang="en">
                <a:solidFill>
                  <a:schemeClr val="hlink"/>
                </a:solidFill>
                <a:uFill>
                  <a:noFill/>
                </a:uFill>
                <a:hlinkClick r:id="rId3"/>
              </a:rPr>
              <a:t>Financial composition with professional elements</a:t>
            </a:r>
            <a:endParaRPr/>
          </a:p>
          <a:p>
            <a:pPr indent="0" lvl="0" marL="0" marR="0" rtl="0" algn="l">
              <a:lnSpc>
                <a:spcPct val="100000"/>
              </a:lnSpc>
              <a:spcBef>
                <a:spcPts val="0"/>
              </a:spcBef>
              <a:spcAft>
                <a:spcPts val="0"/>
              </a:spcAft>
              <a:buNone/>
            </a:pPr>
            <a:r>
              <a:t/>
            </a:r>
            <a:endParaRPr/>
          </a:p>
        </p:txBody>
      </p:sp>
      <p:sp>
        <p:nvSpPr>
          <p:cNvPr id="3620" name="Google Shape;3620;p8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lternative resources</a:t>
            </a:r>
            <a:endParaRPr/>
          </a:p>
        </p:txBody>
      </p:sp>
      <p:grpSp>
        <p:nvGrpSpPr>
          <p:cNvPr id="3621" name="Google Shape;3621;p89"/>
          <p:cNvGrpSpPr/>
          <p:nvPr/>
        </p:nvGrpSpPr>
        <p:grpSpPr>
          <a:xfrm>
            <a:off x="2472711" y="3267415"/>
            <a:ext cx="1448727" cy="1173690"/>
            <a:chOff x="3094050" y="1809225"/>
            <a:chExt cx="856475" cy="693875"/>
          </a:xfrm>
        </p:grpSpPr>
        <p:sp>
          <p:nvSpPr>
            <p:cNvPr id="3622" name="Google Shape;3622;p89"/>
            <p:cNvSpPr/>
            <p:nvPr/>
          </p:nvSpPr>
          <p:spPr>
            <a:xfrm>
              <a:off x="3146575" y="2173675"/>
              <a:ext cx="766425" cy="320250"/>
            </a:xfrm>
            <a:custGeom>
              <a:rect b="b" l="l" r="r" t="t"/>
              <a:pathLst>
                <a:path extrusionOk="0" h="12810" w="30657">
                  <a:moveTo>
                    <a:pt x="1" y="0"/>
                  </a:moveTo>
                  <a:lnTo>
                    <a:pt x="1" y="12809"/>
                  </a:lnTo>
                  <a:lnTo>
                    <a:pt x="30656" y="12809"/>
                  </a:lnTo>
                  <a:lnTo>
                    <a:pt x="306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9"/>
            <p:cNvSpPr/>
            <p:nvPr/>
          </p:nvSpPr>
          <p:spPr>
            <a:xfrm>
              <a:off x="3136575" y="2162825"/>
              <a:ext cx="788100" cy="340275"/>
            </a:xfrm>
            <a:custGeom>
              <a:rect b="b" l="l" r="r" t="t"/>
              <a:pathLst>
                <a:path extrusionOk="0" h="13611" w="31524">
                  <a:moveTo>
                    <a:pt x="30656" y="868"/>
                  </a:moveTo>
                  <a:lnTo>
                    <a:pt x="30656" y="12776"/>
                  </a:lnTo>
                  <a:lnTo>
                    <a:pt x="868" y="12776"/>
                  </a:lnTo>
                  <a:lnTo>
                    <a:pt x="868" y="868"/>
                  </a:lnTo>
                  <a:close/>
                  <a:moveTo>
                    <a:pt x="1" y="0"/>
                  </a:moveTo>
                  <a:lnTo>
                    <a:pt x="1" y="13610"/>
                  </a:lnTo>
                  <a:lnTo>
                    <a:pt x="31523" y="13610"/>
                  </a:lnTo>
                  <a:lnTo>
                    <a:pt x="315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9"/>
            <p:cNvSpPr/>
            <p:nvPr/>
          </p:nvSpPr>
          <p:spPr>
            <a:xfrm>
              <a:off x="3174100" y="2200350"/>
              <a:ext cx="713050" cy="266875"/>
            </a:xfrm>
            <a:custGeom>
              <a:rect b="b" l="l" r="r" t="t"/>
              <a:pathLst>
                <a:path extrusionOk="0" h="10675" w="28522">
                  <a:moveTo>
                    <a:pt x="14244" y="1068"/>
                  </a:moveTo>
                  <a:cubicBezTo>
                    <a:pt x="16546" y="1068"/>
                    <a:pt x="18414" y="2936"/>
                    <a:pt x="18414" y="5238"/>
                  </a:cubicBezTo>
                  <a:cubicBezTo>
                    <a:pt x="18414" y="7539"/>
                    <a:pt x="16546" y="9407"/>
                    <a:pt x="14244" y="9407"/>
                  </a:cubicBezTo>
                  <a:cubicBezTo>
                    <a:pt x="11976" y="9407"/>
                    <a:pt x="10075" y="7539"/>
                    <a:pt x="10075" y="5238"/>
                  </a:cubicBezTo>
                  <a:cubicBezTo>
                    <a:pt x="10075" y="2936"/>
                    <a:pt x="11976" y="1068"/>
                    <a:pt x="14244" y="1068"/>
                  </a:cubicBezTo>
                  <a:close/>
                  <a:moveTo>
                    <a:pt x="1735" y="1"/>
                  </a:moveTo>
                  <a:lnTo>
                    <a:pt x="1735" y="67"/>
                  </a:lnTo>
                  <a:cubicBezTo>
                    <a:pt x="1735" y="1101"/>
                    <a:pt x="1001" y="2002"/>
                    <a:pt x="1" y="2169"/>
                  </a:cubicBezTo>
                  <a:lnTo>
                    <a:pt x="1" y="5338"/>
                  </a:lnTo>
                  <a:lnTo>
                    <a:pt x="1" y="8507"/>
                  </a:lnTo>
                  <a:cubicBezTo>
                    <a:pt x="1001" y="8673"/>
                    <a:pt x="1735" y="9541"/>
                    <a:pt x="1735" y="10575"/>
                  </a:cubicBezTo>
                  <a:lnTo>
                    <a:pt x="1735" y="10675"/>
                  </a:lnTo>
                  <a:lnTo>
                    <a:pt x="26753" y="10675"/>
                  </a:lnTo>
                  <a:lnTo>
                    <a:pt x="26753" y="10575"/>
                  </a:lnTo>
                  <a:cubicBezTo>
                    <a:pt x="26753" y="9541"/>
                    <a:pt x="27520" y="8673"/>
                    <a:pt x="28521" y="8507"/>
                  </a:cubicBezTo>
                  <a:lnTo>
                    <a:pt x="28521" y="5338"/>
                  </a:lnTo>
                  <a:lnTo>
                    <a:pt x="28521" y="2169"/>
                  </a:lnTo>
                  <a:cubicBezTo>
                    <a:pt x="27520" y="2002"/>
                    <a:pt x="26753" y="1101"/>
                    <a:pt x="26753" y="67"/>
                  </a:cubicBezTo>
                  <a:lnTo>
                    <a:pt x="267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9"/>
            <p:cNvSpPr/>
            <p:nvPr/>
          </p:nvSpPr>
          <p:spPr>
            <a:xfrm>
              <a:off x="3122400" y="1976850"/>
              <a:ext cx="815600" cy="468700"/>
            </a:xfrm>
            <a:custGeom>
              <a:rect b="b" l="l" r="r" t="t"/>
              <a:pathLst>
                <a:path extrusionOk="0" h="18748" w="32624">
                  <a:moveTo>
                    <a:pt x="30022" y="1"/>
                  </a:moveTo>
                  <a:lnTo>
                    <a:pt x="1" y="6205"/>
                  </a:lnTo>
                  <a:lnTo>
                    <a:pt x="2602" y="18748"/>
                  </a:lnTo>
                  <a:lnTo>
                    <a:pt x="32624" y="12510"/>
                  </a:lnTo>
                  <a:lnTo>
                    <a:pt x="3002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9"/>
            <p:cNvSpPr/>
            <p:nvPr/>
          </p:nvSpPr>
          <p:spPr>
            <a:xfrm>
              <a:off x="3110725" y="1963525"/>
              <a:ext cx="839800" cy="492875"/>
            </a:xfrm>
            <a:custGeom>
              <a:rect b="b" l="l" r="r" t="t"/>
              <a:pathLst>
                <a:path extrusionOk="0" h="19715" w="33592">
                  <a:moveTo>
                    <a:pt x="30155" y="1001"/>
                  </a:moveTo>
                  <a:lnTo>
                    <a:pt x="32590" y="12676"/>
                  </a:lnTo>
                  <a:lnTo>
                    <a:pt x="3403" y="18713"/>
                  </a:lnTo>
                  <a:lnTo>
                    <a:pt x="968" y="7038"/>
                  </a:lnTo>
                  <a:lnTo>
                    <a:pt x="30155" y="1001"/>
                  </a:lnTo>
                  <a:close/>
                  <a:moveTo>
                    <a:pt x="30856" y="0"/>
                  </a:moveTo>
                  <a:lnTo>
                    <a:pt x="1" y="6371"/>
                  </a:lnTo>
                  <a:lnTo>
                    <a:pt x="2736" y="19714"/>
                  </a:lnTo>
                  <a:lnTo>
                    <a:pt x="33591" y="13343"/>
                  </a:lnTo>
                  <a:lnTo>
                    <a:pt x="30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9"/>
            <p:cNvSpPr/>
            <p:nvPr/>
          </p:nvSpPr>
          <p:spPr>
            <a:xfrm>
              <a:off x="3165775" y="2016875"/>
              <a:ext cx="729700" cy="387825"/>
            </a:xfrm>
            <a:custGeom>
              <a:rect b="b" l="l" r="r" t="t"/>
              <a:pathLst>
                <a:path extrusionOk="0" h="15513" w="29188">
                  <a:moveTo>
                    <a:pt x="14535" y="3525"/>
                  </a:moveTo>
                  <a:cubicBezTo>
                    <a:pt x="16490" y="3525"/>
                    <a:pt x="18237" y="4848"/>
                    <a:pt x="18647" y="6839"/>
                  </a:cubicBezTo>
                  <a:cubicBezTo>
                    <a:pt x="19147" y="9074"/>
                    <a:pt x="17679" y="11276"/>
                    <a:pt x="15411" y="11743"/>
                  </a:cubicBezTo>
                  <a:cubicBezTo>
                    <a:pt x="15126" y="11802"/>
                    <a:pt x="14842" y="11831"/>
                    <a:pt x="14561" y="11831"/>
                  </a:cubicBezTo>
                  <a:cubicBezTo>
                    <a:pt x="12643" y="11831"/>
                    <a:pt x="10915" y="10490"/>
                    <a:pt x="10508" y="8540"/>
                  </a:cubicBezTo>
                  <a:cubicBezTo>
                    <a:pt x="10041" y="6272"/>
                    <a:pt x="11475" y="4071"/>
                    <a:pt x="13710" y="3604"/>
                  </a:cubicBezTo>
                  <a:cubicBezTo>
                    <a:pt x="13987" y="3551"/>
                    <a:pt x="14263" y="3525"/>
                    <a:pt x="14535" y="3525"/>
                  </a:cubicBezTo>
                  <a:close/>
                  <a:moveTo>
                    <a:pt x="25819" y="1"/>
                  </a:moveTo>
                  <a:lnTo>
                    <a:pt x="13543" y="2536"/>
                  </a:lnTo>
                  <a:lnTo>
                    <a:pt x="1301" y="5071"/>
                  </a:lnTo>
                  <a:lnTo>
                    <a:pt x="1301" y="5105"/>
                  </a:lnTo>
                  <a:cubicBezTo>
                    <a:pt x="1501" y="6139"/>
                    <a:pt x="967" y="7173"/>
                    <a:pt x="0" y="7540"/>
                  </a:cubicBezTo>
                  <a:lnTo>
                    <a:pt x="634" y="10609"/>
                  </a:lnTo>
                  <a:lnTo>
                    <a:pt x="1234" y="13711"/>
                  </a:lnTo>
                  <a:cubicBezTo>
                    <a:pt x="1257" y="13710"/>
                    <a:pt x="1280" y="13710"/>
                    <a:pt x="1303" y="13710"/>
                  </a:cubicBezTo>
                  <a:cubicBezTo>
                    <a:pt x="2277" y="13710"/>
                    <a:pt x="3174" y="14402"/>
                    <a:pt x="3369" y="15412"/>
                  </a:cubicBezTo>
                  <a:lnTo>
                    <a:pt x="3369" y="15512"/>
                  </a:lnTo>
                  <a:lnTo>
                    <a:pt x="15645" y="12944"/>
                  </a:lnTo>
                  <a:lnTo>
                    <a:pt x="27887" y="10408"/>
                  </a:lnTo>
                  <a:lnTo>
                    <a:pt x="27887" y="10375"/>
                  </a:lnTo>
                  <a:cubicBezTo>
                    <a:pt x="27687" y="9341"/>
                    <a:pt x="28254" y="8340"/>
                    <a:pt x="29188" y="7940"/>
                  </a:cubicBezTo>
                  <a:lnTo>
                    <a:pt x="28554" y="4871"/>
                  </a:lnTo>
                  <a:lnTo>
                    <a:pt x="27920" y="1769"/>
                  </a:lnTo>
                  <a:cubicBezTo>
                    <a:pt x="27897" y="1770"/>
                    <a:pt x="27874" y="1770"/>
                    <a:pt x="27852" y="1770"/>
                  </a:cubicBezTo>
                  <a:cubicBezTo>
                    <a:pt x="26879" y="1770"/>
                    <a:pt x="26014" y="1078"/>
                    <a:pt x="25819" y="68"/>
                  </a:cubicBezTo>
                  <a:lnTo>
                    <a:pt x="258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9"/>
            <p:cNvSpPr/>
            <p:nvPr/>
          </p:nvSpPr>
          <p:spPr>
            <a:xfrm>
              <a:off x="3108225" y="1821750"/>
              <a:ext cx="828950" cy="557075"/>
            </a:xfrm>
            <a:custGeom>
              <a:rect b="b" l="l" r="r" t="t"/>
              <a:pathLst>
                <a:path extrusionOk="0" h="22283" w="33158">
                  <a:moveTo>
                    <a:pt x="28888" y="0"/>
                  </a:moveTo>
                  <a:lnTo>
                    <a:pt x="0" y="10208"/>
                  </a:lnTo>
                  <a:lnTo>
                    <a:pt x="4270" y="22283"/>
                  </a:lnTo>
                  <a:lnTo>
                    <a:pt x="33157" y="12076"/>
                  </a:lnTo>
                  <a:lnTo>
                    <a:pt x="288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9"/>
            <p:cNvSpPr/>
            <p:nvPr/>
          </p:nvSpPr>
          <p:spPr>
            <a:xfrm>
              <a:off x="3094050" y="1809225"/>
              <a:ext cx="856475" cy="583800"/>
            </a:xfrm>
            <a:custGeom>
              <a:rect b="b" l="l" r="r" t="t"/>
              <a:pathLst>
                <a:path extrusionOk="0" h="23352" w="34259">
                  <a:moveTo>
                    <a:pt x="29221" y="1035"/>
                  </a:moveTo>
                  <a:lnTo>
                    <a:pt x="33191" y="12310"/>
                  </a:lnTo>
                  <a:lnTo>
                    <a:pt x="5071" y="22217"/>
                  </a:lnTo>
                  <a:lnTo>
                    <a:pt x="1101" y="10976"/>
                  </a:lnTo>
                  <a:lnTo>
                    <a:pt x="29221" y="1035"/>
                  </a:lnTo>
                  <a:close/>
                  <a:moveTo>
                    <a:pt x="29722" y="1"/>
                  </a:moveTo>
                  <a:lnTo>
                    <a:pt x="0" y="10509"/>
                  </a:lnTo>
                  <a:lnTo>
                    <a:pt x="4537" y="23351"/>
                  </a:lnTo>
                  <a:lnTo>
                    <a:pt x="34258" y="12844"/>
                  </a:lnTo>
                  <a:lnTo>
                    <a:pt x="297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9"/>
            <p:cNvSpPr/>
            <p:nvPr/>
          </p:nvSpPr>
          <p:spPr>
            <a:xfrm>
              <a:off x="3161600" y="1870950"/>
              <a:ext cx="723025" cy="458675"/>
            </a:xfrm>
            <a:custGeom>
              <a:rect b="b" l="l" r="r" t="t"/>
              <a:pathLst>
                <a:path extrusionOk="0" h="18347" w="28921">
                  <a:moveTo>
                    <a:pt x="14432" y="4964"/>
                  </a:moveTo>
                  <a:cubicBezTo>
                    <a:pt x="16143" y="4964"/>
                    <a:pt x="17742" y="6031"/>
                    <a:pt x="18347" y="7739"/>
                  </a:cubicBezTo>
                  <a:cubicBezTo>
                    <a:pt x="19081" y="9874"/>
                    <a:pt x="17980" y="12243"/>
                    <a:pt x="15812" y="13043"/>
                  </a:cubicBezTo>
                  <a:cubicBezTo>
                    <a:pt x="15358" y="13197"/>
                    <a:pt x="14894" y="13270"/>
                    <a:pt x="14438" y="13270"/>
                  </a:cubicBezTo>
                  <a:cubicBezTo>
                    <a:pt x="12712" y="13270"/>
                    <a:pt x="11088" y="12223"/>
                    <a:pt x="10508" y="10508"/>
                  </a:cubicBezTo>
                  <a:cubicBezTo>
                    <a:pt x="9741" y="8340"/>
                    <a:pt x="10875" y="5938"/>
                    <a:pt x="13043" y="5204"/>
                  </a:cubicBezTo>
                  <a:cubicBezTo>
                    <a:pt x="13503" y="5041"/>
                    <a:pt x="13971" y="4964"/>
                    <a:pt x="14432" y="4964"/>
                  </a:cubicBezTo>
                  <a:close/>
                  <a:moveTo>
                    <a:pt x="24518" y="0"/>
                  </a:moveTo>
                  <a:lnTo>
                    <a:pt x="12709" y="4170"/>
                  </a:lnTo>
                  <a:lnTo>
                    <a:pt x="901" y="8340"/>
                  </a:lnTo>
                  <a:cubicBezTo>
                    <a:pt x="901" y="8340"/>
                    <a:pt x="901" y="8373"/>
                    <a:pt x="934" y="8373"/>
                  </a:cubicBezTo>
                  <a:cubicBezTo>
                    <a:pt x="1301" y="9374"/>
                    <a:pt x="868" y="10408"/>
                    <a:pt x="0" y="10908"/>
                  </a:cubicBezTo>
                  <a:lnTo>
                    <a:pt x="1034" y="13910"/>
                  </a:lnTo>
                  <a:lnTo>
                    <a:pt x="2068" y="16913"/>
                  </a:lnTo>
                  <a:cubicBezTo>
                    <a:pt x="2181" y="16894"/>
                    <a:pt x="2293" y="16885"/>
                    <a:pt x="2405" y="16885"/>
                  </a:cubicBezTo>
                  <a:cubicBezTo>
                    <a:pt x="3285" y="16885"/>
                    <a:pt x="4107" y="17451"/>
                    <a:pt x="4403" y="18280"/>
                  </a:cubicBezTo>
                  <a:lnTo>
                    <a:pt x="4403" y="18347"/>
                  </a:lnTo>
                  <a:lnTo>
                    <a:pt x="16212" y="14177"/>
                  </a:lnTo>
                  <a:lnTo>
                    <a:pt x="28020" y="10008"/>
                  </a:lnTo>
                  <a:cubicBezTo>
                    <a:pt x="28020" y="10008"/>
                    <a:pt x="28020" y="9941"/>
                    <a:pt x="27954" y="9941"/>
                  </a:cubicBezTo>
                  <a:cubicBezTo>
                    <a:pt x="27653" y="8940"/>
                    <a:pt x="28054" y="7906"/>
                    <a:pt x="28921" y="7406"/>
                  </a:cubicBezTo>
                  <a:lnTo>
                    <a:pt x="27887" y="4404"/>
                  </a:lnTo>
                  <a:lnTo>
                    <a:pt x="26853" y="1401"/>
                  </a:lnTo>
                  <a:cubicBezTo>
                    <a:pt x="26736" y="1421"/>
                    <a:pt x="26619" y="1430"/>
                    <a:pt x="26503" y="1430"/>
                  </a:cubicBezTo>
                  <a:cubicBezTo>
                    <a:pt x="25628" y="1430"/>
                    <a:pt x="24812" y="888"/>
                    <a:pt x="24518" y="34"/>
                  </a:cubicBezTo>
                  <a:lnTo>
                    <a:pt x="245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1" name="Google Shape;3631;p89"/>
          <p:cNvGrpSpPr/>
          <p:nvPr/>
        </p:nvGrpSpPr>
        <p:grpSpPr>
          <a:xfrm>
            <a:off x="917425" y="2747350"/>
            <a:ext cx="1747100" cy="1111475"/>
            <a:chOff x="1410350" y="1578425"/>
            <a:chExt cx="1747100" cy="1111475"/>
          </a:xfrm>
        </p:grpSpPr>
        <p:sp>
          <p:nvSpPr>
            <p:cNvPr id="3632" name="Google Shape;3632;p89"/>
            <p:cNvSpPr/>
            <p:nvPr/>
          </p:nvSpPr>
          <p:spPr>
            <a:xfrm>
              <a:off x="2936425" y="1698225"/>
              <a:ext cx="221025" cy="198700"/>
            </a:xfrm>
            <a:custGeom>
              <a:rect b="b" l="l" r="r" t="t"/>
              <a:pathLst>
                <a:path extrusionOk="0" h="7948" w="8841">
                  <a:moveTo>
                    <a:pt x="4417" y="0"/>
                  </a:moveTo>
                  <a:cubicBezTo>
                    <a:pt x="4072" y="0"/>
                    <a:pt x="3720" y="45"/>
                    <a:pt x="3370" y="138"/>
                  </a:cubicBezTo>
                  <a:cubicBezTo>
                    <a:pt x="1235" y="738"/>
                    <a:pt x="1" y="2907"/>
                    <a:pt x="568" y="5008"/>
                  </a:cubicBezTo>
                  <a:cubicBezTo>
                    <a:pt x="1070" y="6793"/>
                    <a:pt x="2667" y="7948"/>
                    <a:pt x="4425" y="7948"/>
                  </a:cubicBezTo>
                  <a:cubicBezTo>
                    <a:pt x="4770" y="7948"/>
                    <a:pt x="5121" y="7903"/>
                    <a:pt x="5471" y="7810"/>
                  </a:cubicBezTo>
                  <a:cubicBezTo>
                    <a:pt x="7573" y="7210"/>
                    <a:pt x="8841" y="5041"/>
                    <a:pt x="8240" y="2940"/>
                  </a:cubicBezTo>
                  <a:cubicBezTo>
                    <a:pt x="7766" y="1155"/>
                    <a:pt x="6173" y="0"/>
                    <a:pt x="44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9"/>
            <p:cNvSpPr/>
            <p:nvPr/>
          </p:nvSpPr>
          <p:spPr>
            <a:xfrm>
              <a:off x="2962275" y="1722075"/>
              <a:ext cx="169325" cy="151550"/>
            </a:xfrm>
            <a:custGeom>
              <a:rect b="b" l="l" r="r" t="t"/>
              <a:pathLst>
                <a:path extrusionOk="0" h="6062" w="6773">
                  <a:moveTo>
                    <a:pt x="3423" y="0"/>
                  </a:moveTo>
                  <a:cubicBezTo>
                    <a:pt x="3152" y="0"/>
                    <a:pt x="2877" y="38"/>
                    <a:pt x="2603" y="118"/>
                  </a:cubicBezTo>
                  <a:cubicBezTo>
                    <a:pt x="968" y="552"/>
                    <a:pt x="1" y="2219"/>
                    <a:pt x="468" y="3821"/>
                  </a:cubicBezTo>
                  <a:cubicBezTo>
                    <a:pt x="858" y="5185"/>
                    <a:pt x="2085" y="6061"/>
                    <a:pt x="3391" y="6061"/>
                  </a:cubicBezTo>
                  <a:cubicBezTo>
                    <a:pt x="3650" y="6061"/>
                    <a:pt x="3912" y="6027"/>
                    <a:pt x="4171" y="5955"/>
                  </a:cubicBezTo>
                  <a:cubicBezTo>
                    <a:pt x="5805" y="5488"/>
                    <a:pt x="6772" y="3821"/>
                    <a:pt x="6305" y="2219"/>
                  </a:cubicBezTo>
                  <a:cubicBezTo>
                    <a:pt x="5946" y="892"/>
                    <a:pt x="4738" y="0"/>
                    <a:pt x="34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9"/>
            <p:cNvSpPr/>
            <p:nvPr/>
          </p:nvSpPr>
          <p:spPr>
            <a:xfrm>
              <a:off x="2962275" y="1721550"/>
              <a:ext cx="123450" cy="145250"/>
            </a:xfrm>
            <a:custGeom>
              <a:rect b="b" l="l" r="r" t="t"/>
              <a:pathLst>
                <a:path extrusionOk="0" h="5810" w="4938">
                  <a:moveTo>
                    <a:pt x="3482" y="0"/>
                  </a:moveTo>
                  <a:cubicBezTo>
                    <a:pt x="3194" y="0"/>
                    <a:pt x="2898" y="44"/>
                    <a:pt x="2603" y="139"/>
                  </a:cubicBezTo>
                  <a:cubicBezTo>
                    <a:pt x="968" y="573"/>
                    <a:pt x="1" y="2240"/>
                    <a:pt x="468" y="3842"/>
                  </a:cubicBezTo>
                  <a:cubicBezTo>
                    <a:pt x="701" y="4709"/>
                    <a:pt x="1302" y="5409"/>
                    <a:pt x="2102" y="5810"/>
                  </a:cubicBezTo>
                  <a:cubicBezTo>
                    <a:pt x="1435" y="5409"/>
                    <a:pt x="935" y="4742"/>
                    <a:pt x="668" y="3975"/>
                  </a:cubicBezTo>
                  <a:cubicBezTo>
                    <a:pt x="268" y="2340"/>
                    <a:pt x="1202" y="673"/>
                    <a:pt x="2803" y="206"/>
                  </a:cubicBezTo>
                  <a:cubicBezTo>
                    <a:pt x="3078" y="131"/>
                    <a:pt x="3353" y="93"/>
                    <a:pt x="3625" y="93"/>
                  </a:cubicBezTo>
                  <a:cubicBezTo>
                    <a:pt x="4078" y="93"/>
                    <a:pt x="4521" y="197"/>
                    <a:pt x="4938" y="406"/>
                  </a:cubicBezTo>
                  <a:cubicBezTo>
                    <a:pt x="4507" y="147"/>
                    <a:pt x="4007" y="0"/>
                    <a:pt x="3482" y="0"/>
                  </a:cubicBezTo>
                  <a:close/>
                </a:path>
              </a:pathLst>
            </a:custGeom>
            <a:solidFill>
              <a:srgbClr val="F1A1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9"/>
            <p:cNvSpPr/>
            <p:nvPr/>
          </p:nvSpPr>
          <p:spPr>
            <a:xfrm>
              <a:off x="2591200" y="2146575"/>
              <a:ext cx="221000" cy="199000"/>
            </a:xfrm>
            <a:custGeom>
              <a:rect b="b" l="l" r="r" t="t"/>
              <a:pathLst>
                <a:path extrusionOk="0" h="7960" w="8840">
                  <a:moveTo>
                    <a:pt x="4444" y="1"/>
                  </a:moveTo>
                  <a:cubicBezTo>
                    <a:pt x="4090" y="1"/>
                    <a:pt x="3729" y="49"/>
                    <a:pt x="3369" y="150"/>
                  </a:cubicBezTo>
                  <a:cubicBezTo>
                    <a:pt x="1268" y="717"/>
                    <a:pt x="0" y="2885"/>
                    <a:pt x="600" y="5020"/>
                  </a:cubicBezTo>
                  <a:cubicBezTo>
                    <a:pt x="1074" y="6805"/>
                    <a:pt x="2667" y="7960"/>
                    <a:pt x="4424" y="7960"/>
                  </a:cubicBezTo>
                  <a:cubicBezTo>
                    <a:pt x="4769" y="7960"/>
                    <a:pt x="5120" y="7915"/>
                    <a:pt x="5471" y="7822"/>
                  </a:cubicBezTo>
                  <a:cubicBezTo>
                    <a:pt x="7605" y="7222"/>
                    <a:pt x="8840" y="5054"/>
                    <a:pt x="8239" y="2919"/>
                  </a:cubicBezTo>
                  <a:cubicBezTo>
                    <a:pt x="7768" y="1172"/>
                    <a:pt x="6189" y="1"/>
                    <a:pt x="44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9"/>
            <p:cNvSpPr/>
            <p:nvPr/>
          </p:nvSpPr>
          <p:spPr>
            <a:xfrm>
              <a:off x="2617050" y="2169400"/>
              <a:ext cx="169300" cy="151500"/>
            </a:xfrm>
            <a:custGeom>
              <a:rect b="b" l="l" r="r" t="t"/>
              <a:pathLst>
                <a:path extrusionOk="0" h="6060" w="6772">
                  <a:moveTo>
                    <a:pt x="3393" y="1"/>
                  </a:moveTo>
                  <a:cubicBezTo>
                    <a:pt x="3132" y="1"/>
                    <a:pt x="2867" y="34"/>
                    <a:pt x="2602" y="104"/>
                  </a:cubicBezTo>
                  <a:cubicBezTo>
                    <a:pt x="967" y="571"/>
                    <a:pt x="0" y="2239"/>
                    <a:pt x="467" y="3807"/>
                  </a:cubicBezTo>
                  <a:cubicBezTo>
                    <a:pt x="854" y="5163"/>
                    <a:pt x="2068" y="6059"/>
                    <a:pt x="3365" y="6059"/>
                  </a:cubicBezTo>
                  <a:cubicBezTo>
                    <a:pt x="3632" y="6059"/>
                    <a:pt x="3902" y="6022"/>
                    <a:pt x="4170" y="5942"/>
                  </a:cubicBezTo>
                  <a:cubicBezTo>
                    <a:pt x="5804" y="5475"/>
                    <a:pt x="6772" y="3807"/>
                    <a:pt x="6305" y="2239"/>
                  </a:cubicBezTo>
                  <a:cubicBezTo>
                    <a:pt x="5969" y="897"/>
                    <a:pt x="4743" y="1"/>
                    <a:pt x="33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9"/>
            <p:cNvSpPr/>
            <p:nvPr/>
          </p:nvSpPr>
          <p:spPr>
            <a:xfrm>
              <a:off x="2617050" y="2169775"/>
              <a:ext cx="123425" cy="144850"/>
            </a:xfrm>
            <a:custGeom>
              <a:rect b="b" l="l" r="r" t="t"/>
              <a:pathLst>
                <a:path extrusionOk="0" h="5794" w="4937">
                  <a:moveTo>
                    <a:pt x="3470" y="0"/>
                  </a:moveTo>
                  <a:cubicBezTo>
                    <a:pt x="3186" y="0"/>
                    <a:pt x="2894" y="41"/>
                    <a:pt x="2602" y="123"/>
                  </a:cubicBezTo>
                  <a:cubicBezTo>
                    <a:pt x="967" y="590"/>
                    <a:pt x="0" y="2258"/>
                    <a:pt x="467" y="3825"/>
                  </a:cubicBezTo>
                  <a:cubicBezTo>
                    <a:pt x="734" y="4726"/>
                    <a:pt x="1301" y="5427"/>
                    <a:pt x="2102" y="5793"/>
                  </a:cubicBezTo>
                  <a:cubicBezTo>
                    <a:pt x="1434" y="5427"/>
                    <a:pt x="934" y="4759"/>
                    <a:pt x="667" y="3959"/>
                  </a:cubicBezTo>
                  <a:cubicBezTo>
                    <a:pt x="267" y="2324"/>
                    <a:pt x="1234" y="656"/>
                    <a:pt x="2802" y="223"/>
                  </a:cubicBezTo>
                  <a:cubicBezTo>
                    <a:pt x="3086" y="136"/>
                    <a:pt x="3362" y="96"/>
                    <a:pt x="3629" y="96"/>
                  </a:cubicBezTo>
                  <a:cubicBezTo>
                    <a:pt x="4084" y="96"/>
                    <a:pt x="4517" y="213"/>
                    <a:pt x="4937" y="423"/>
                  </a:cubicBezTo>
                  <a:cubicBezTo>
                    <a:pt x="4503" y="141"/>
                    <a:pt x="3999" y="0"/>
                    <a:pt x="3470" y="0"/>
                  </a:cubicBezTo>
                  <a:close/>
                </a:path>
              </a:pathLst>
            </a:custGeom>
            <a:solidFill>
              <a:srgbClr val="F1A1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9"/>
            <p:cNvSpPr/>
            <p:nvPr/>
          </p:nvSpPr>
          <p:spPr>
            <a:xfrm>
              <a:off x="2722950" y="2074600"/>
              <a:ext cx="221025" cy="198725"/>
            </a:xfrm>
            <a:custGeom>
              <a:rect b="b" l="l" r="r" t="t"/>
              <a:pathLst>
                <a:path extrusionOk="0" h="7949" w="8841">
                  <a:moveTo>
                    <a:pt x="4366" y="1"/>
                  </a:moveTo>
                  <a:cubicBezTo>
                    <a:pt x="4034" y="1"/>
                    <a:pt x="3700" y="42"/>
                    <a:pt x="3370" y="127"/>
                  </a:cubicBezTo>
                  <a:cubicBezTo>
                    <a:pt x="1235" y="727"/>
                    <a:pt x="0" y="2896"/>
                    <a:pt x="568" y="5031"/>
                  </a:cubicBezTo>
                  <a:cubicBezTo>
                    <a:pt x="1067" y="6778"/>
                    <a:pt x="2650" y="7949"/>
                    <a:pt x="4377" y="7949"/>
                  </a:cubicBezTo>
                  <a:cubicBezTo>
                    <a:pt x="4727" y="7949"/>
                    <a:pt x="5083" y="7900"/>
                    <a:pt x="5438" y="7799"/>
                  </a:cubicBezTo>
                  <a:cubicBezTo>
                    <a:pt x="7573" y="7232"/>
                    <a:pt x="8840" y="5064"/>
                    <a:pt x="8240" y="2929"/>
                  </a:cubicBezTo>
                  <a:cubicBezTo>
                    <a:pt x="7763" y="1135"/>
                    <a:pt x="6109" y="1"/>
                    <a:pt x="43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9"/>
            <p:cNvSpPr/>
            <p:nvPr/>
          </p:nvSpPr>
          <p:spPr>
            <a:xfrm>
              <a:off x="2748800" y="2098175"/>
              <a:ext cx="168475" cy="151850"/>
            </a:xfrm>
            <a:custGeom>
              <a:rect b="b" l="l" r="r" t="t"/>
              <a:pathLst>
                <a:path extrusionOk="0" h="6074" w="6739">
                  <a:moveTo>
                    <a:pt x="3388" y="0"/>
                  </a:moveTo>
                  <a:cubicBezTo>
                    <a:pt x="3117" y="0"/>
                    <a:pt x="2842" y="38"/>
                    <a:pt x="2569" y="118"/>
                  </a:cubicBezTo>
                  <a:cubicBezTo>
                    <a:pt x="935" y="585"/>
                    <a:pt x="1" y="2253"/>
                    <a:pt x="468" y="3821"/>
                  </a:cubicBezTo>
                  <a:cubicBezTo>
                    <a:pt x="827" y="5176"/>
                    <a:pt x="2036" y="6073"/>
                    <a:pt x="3351" y="6073"/>
                  </a:cubicBezTo>
                  <a:cubicBezTo>
                    <a:pt x="3622" y="6073"/>
                    <a:pt x="3897" y="6035"/>
                    <a:pt x="4170" y="5956"/>
                  </a:cubicBezTo>
                  <a:cubicBezTo>
                    <a:pt x="5805" y="5489"/>
                    <a:pt x="6739" y="3821"/>
                    <a:pt x="6305" y="2253"/>
                  </a:cubicBezTo>
                  <a:cubicBezTo>
                    <a:pt x="5918" y="897"/>
                    <a:pt x="4704" y="0"/>
                    <a:pt x="33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9"/>
            <p:cNvSpPr/>
            <p:nvPr/>
          </p:nvSpPr>
          <p:spPr>
            <a:xfrm>
              <a:off x="2748800" y="2097675"/>
              <a:ext cx="122625" cy="145225"/>
            </a:xfrm>
            <a:custGeom>
              <a:rect b="b" l="l" r="r" t="t"/>
              <a:pathLst>
                <a:path extrusionOk="0" h="5809" w="4905">
                  <a:moveTo>
                    <a:pt x="3434" y="1"/>
                  </a:moveTo>
                  <a:cubicBezTo>
                    <a:pt x="3150" y="1"/>
                    <a:pt x="2860" y="45"/>
                    <a:pt x="2569" y="138"/>
                  </a:cubicBezTo>
                  <a:cubicBezTo>
                    <a:pt x="935" y="605"/>
                    <a:pt x="1" y="2273"/>
                    <a:pt x="468" y="3841"/>
                  </a:cubicBezTo>
                  <a:cubicBezTo>
                    <a:pt x="701" y="4708"/>
                    <a:pt x="1301" y="5442"/>
                    <a:pt x="2069" y="5809"/>
                  </a:cubicBezTo>
                  <a:cubicBezTo>
                    <a:pt x="1402" y="5442"/>
                    <a:pt x="901" y="4775"/>
                    <a:pt x="668" y="3974"/>
                  </a:cubicBezTo>
                  <a:cubicBezTo>
                    <a:pt x="201" y="2340"/>
                    <a:pt x="1168" y="672"/>
                    <a:pt x="2769" y="205"/>
                  </a:cubicBezTo>
                  <a:cubicBezTo>
                    <a:pt x="3035" y="135"/>
                    <a:pt x="3293" y="102"/>
                    <a:pt x="3544" y="102"/>
                  </a:cubicBezTo>
                  <a:cubicBezTo>
                    <a:pt x="4018" y="102"/>
                    <a:pt x="4468" y="220"/>
                    <a:pt x="4904" y="438"/>
                  </a:cubicBezTo>
                  <a:cubicBezTo>
                    <a:pt x="4469" y="156"/>
                    <a:pt x="3964" y="1"/>
                    <a:pt x="3434" y="1"/>
                  </a:cubicBezTo>
                  <a:close/>
                </a:path>
              </a:pathLst>
            </a:custGeom>
            <a:solidFill>
              <a:srgbClr val="F1A1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9"/>
            <p:cNvSpPr/>
            <p:nvPr/>
          </p:nvSpPr>
          <p:spPr>
            <a:xfrm>
              <a:off x="2758800" y="1913925"/>
              <a:ext cx="221025" cy="199000"/>
            </a:xfrm>
            <a:custGeom>
              <a:rect b="b" l="l" r="r" t="t"/>
              <a:pathLst>
                <a:path extrusionOk="0" h="7960" w="8841">
                  <a:moveTo>
                    <a:pt x="4462" y="0"/>
                  </a:moveTo>
                  <a:cubicBezTo>
                    <a:pt x="4113" y="0"/>
                    <a:pt x="3757" y="48"/>
                    <a:pt x="3403" y="149"/>
                  </a:cubicBezTo>
                  <a:cubicBezTo>
                    <a:pt x="1268" y="716"/>
                    <a:pt x="1" y="2885"/>
                    <a:pt x="601" y="5020"/>
                  </a:cubicBezTo>
                  <a:cubicBezTo>
                    <a:pt x="1075" y="6804"/>
                    <a:pt x="2668" y="7959"/>
                    <a:pt x="4425" y="7959"/>
                  </a:cubicBezTo>
                  <a:cubicBezTo>
                    <a:pt x="4770" y="7959"/>
                    <a:pt x="5121" y="7915"/>
                    <a:pt x="5471" y="7822"/>
                  </a:cubicBezTo>
                  <a:cubicBezTo>
                    <a:pt x="7606" y="7221"/>
                    <a:pt x="8840" y="5053"/>
                    <a:pt x="8273" y="2951"/>
                  </a:cubicBezTo>
                  <a:cubicBezTo>
                    <a:pt x="7774" y="1176"/>
                    <a:pt x="6190" y="0"/>
                    <a:pt x="4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9"/>
            <p:cNvSpPr/>
            <p:nvPr/>
          </p:nvSpPr>
          <p:spPr>
            <a:xfrm>
              <a:off x="2785500" y="1936750"/>
              <a:ext cx="168475" cy="151475"/>
            </a:xfrm>
            <a:custGeom>
              <a:rect b="b" l="l" r="r" t="t"/>
              <a:pathLst>
                <a:path extrusionOk="0" h="6059" w="6739">
                  <a:moveTo>
                    <a:pt x="3360" y="0"/>
                  </a:moveTo>
                  <a:cubicBezTo>
                    <a:pt x="3099" y="0"/>
                    <a:pt x="2833" y="33"/>
                    <a:pt x="2569" y="104"/>
                  </a:cubicBezTo>
                  <a:cubicBezTo>
                    <a:pt x="934" y="571"/>
                    <a:pt x="0" y="2239"/>
                    <a:pt x="434" y="3806"/>
                  </a:cubicBezTo>
                  <a:cubicBezTo>
                    <a:pt x="821" y="5162"/>
                    <a:pt x="2035" y="6059"/>
                    <a:pt x="3351" y="6059"/>
                  </a:cubicBezTo>
                  <a:cubicBezTo>
                    <a:pt x="3622" y="6059"/>
                    <a:pt x="3897" y="6021"/>
                    <a:pt x="4170" y="5941"/>
                  </a:cubicBezTo>
                  <a:cubicBezTo>
                    <a:pt x="5771" y="5474"/>
                    <a:pt x="6738" y="3806"/>
                    <a:pt x="6271" y="2239"/>
                  </a:cubicBezTo>
                  <a:cubicBezTo>
                    <a:pt x="5936" y="897"/>
                    <a:pt x="4710" y="0"/>
                    <a:pt x="33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9"/>
            <p:cNvSpPr/>
            <p:nvPr/>
          </p:nvSpPr>
          <p:spPr>
            <a:xfrm>
              <a:off x="2785500" y="1937300"/>
              <a:ext cx="122600" cy="144650"/>
            </a:xfrm>
            <a:custGeom>
              <a:rect b="b" l="l" r="r" t="t"/>
              <a:pathLst>
                <a:path extrusionOk="0" h="5786" w="4904">
                  <a:moveTo>
                    <a:pt x="3396" y="0"/>
                  </a:moveTo>
                  <a:cubicBezTo>
                    <a:pt x="3125" y="0"/>
                    <a:pt x="2847" y="37"/>
                    <a:pt x="2569" y="115"/>
                  </a:cubicBezTo>
                  <a:cubicBezTo>
                    <a:pt x="934" y="582"/>
                    <a:pt x="0" y="2250"/>
                    <a:pt x="434" y="3851"/>
                  </a:cubicBezTo>
                  <a:cubicBezTo>
                    <a:pt x="701" y="4718"/>
                    <a:pt x="1268" y="5419"/>
                    <a:pt x="2068" y="5786"/>
                  </a:cubicBezTo>
                  <a:cubicBezTo>
                    <a:pt x="1401" y="5419"/>
                    <a:pt x="901" y="4752"/>
                    <a:pt x="667" y="3951"/>
                  </a:cubicBezTo>
                  <a:cubicBezTo>
                    <a:pt x="234" y="2350"/>
                    <a:pt x="1201" y="615"/>
                    <a:pt x="2769" y="215"/>
                  </a:cubicBezTo>
                  <a:cubicBezTo>
                    <a:pt x="3057" y="140"/>
                    <a:pt x="3335" y="103"/>
                    <a:pt x="3606" y="103"/>
                  </a:cubicBezTo>
                  <a:cubicBezTo>
                    <a:pt x="4057" y="103"/>
                    <a:pt x="4487" y="207"/>
                    <a:pt x="4904" y="415"/>
                  </a:cubicBezTo>
                  <a:cubicBezTo>
                    <a:pt x="4459" y="148"/>
                    <a:pt x="3940" y="0"/>
                    <a:pt x="3396" y="0"/>
                  </a:cubicBezTo>
                  <a:close/>
                </a:path>
              </a:pathLst>
            </a:custGeom>
            <a:solidFill>
              <a:srgbClr val="F1A1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9"/>
            <p:cNvSpPr/>
            <p:nvPr/>
          </p:nvSpPr>
          <p:spPr>
            <a:xfrm>
              <a:off x="1701375" y="1843425"/>
              <a:ext cx="426175" cy="619650"/>
            </a:xfrm>
            <a:custGeom>
              <a:rect b="b" l="l" r="r" t="t"/>
              <a:pathLst>
                <a:path extrusionOk="0" h="24786" w="17047">
                  <a:moveTo>
                    <a:pt x="5405" y="1"/>
                  </a:moveTo>
                  <a:lnTo>
                    <a:pt x="1" y="801"/>
                  </a:lnTo>
                  <a:lnTo>
                    <a:pt x="12944" y="24785"/>
                  </a:lnTo>
                  <a:lnTo>
                    <a:pt x="17046" y="18514"/>
                  </a:lnTo>
                  <a:lnTo>
                    <a:pt x="11409" y="13777"/>
                  </a:lnTo>
                  <a:lnTo>
                    <a:pt x="10075" y="6439"/>
                  </a:lnTo>
                  <a:lnTo>
                    <a:pt x="4037" y="5104"/>
                  </a:lnTo>
                  <a:lnTo>
                    <a:pt x="5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9"/>
            <p:cNvSpPr/>
            <p:nvPr/>
          </p:nvSpPr>
          <p:spPr>
            <a:xfrm>
              <a:off x="1903200" y="2140200"/>
              <a:ext cx="221025" cy="199000"/>
            </a:xfrm>
            <a:custGeom>
              <a:rect b="b" l="l" r="r" t="t"/>
              <a:pathLst>
                <a:path extrusionOk="0" h="7960" w="8841">
                  <a:moveTo>
                    <a:pt x="4405" y="1"/>
                  </a:moveTo>
                  <a:cubicBezTo>
                    <a:pt x="4062" y="1"/>
                    <a:pt x="3714" y="45"/>
                    <a:pt x="3369" y="138"/>
                  </a:cubicBezTo>
                  <a:cubicBezTo>
                    <a:pt x="1268" y="739"/>
                    <a:pt x="0" y="2907"/>
                    <a:pt x="601" y="5008"/>
                  </a:cubicBezTo>
                  <a:cubicBezTo>
                    <a:pt x="1072" y="6784"/>
                    <a:pt x="2652" y="7960"/>
                    <a:pt x="4398" y="7960"/>
                  </a:cubicBezTo>
                  <a:cubicBezTo>
                    <a:pt x="4751" y="7960"/>
                    <a:pt x="5112" y="7911"/>
                    <a:pt x="5471" y="7810"/>
                  </a:cubicBezTo>
                  <a:cubicBezTo>
                    <a:pt x="7606" y="7243"/>
                    <a:pt x="8840" y="5075"/>
                    <a:pt x="8273" y="2940"/>
                  </a:cubicBezTo>
                  <a:cubicBezTo>
                    <a:pt x="7771" y="1156"/>
                    <a:pt x="6151" y="1"/>
                    <a:pt x="44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9"/>
            <p:cNvSpPr/>
            <p:nvPr/>
          </p:nvSpPr>
          <p:spPr>
            <a:xfrm>
              <a:off x="1929050" y="2163075"/>
              <a:ext cx="169300" cy="151150"/>
            </a:xfrm>
            <a:custGeom>
              <a:rect b="b" l="l" r="r" t="t"/>
              <a:pathLst>
                <a:path extrusionOk="0" h="6046" w="6772">
                  <a:moveTo>
                    <a:pt x="3328" y="0"/>
                  </a:moveTo>
                  <a:cubicBezTo>
                    <a:pt x="3086" y="0"/>
                    <a:pt x="2842" y="29"/>
                    <a:pt x="2602" y="91"/>
                  </a:cubicBezTo>
                  <a:cubicBezTo>
                    <a:pt x="968" y="558"/>
                    <a:pt x="0" y="2225"/>
                    <a:pt x="467" y="3827"/>
                  </a:cubicBezTo>
                  <a:cubicBezTo>
                    <a:pt x="855" y="5154"/>
                    <a:pt x="2067" y="6046"/>
                    <a:pt x="3364" y="6046"/>
                  </a:cubicBezTo>
                  <a:cubicBezTo>
                    <a:pt x="3631" y="6046"/>
                    <a:pt x="3902" y="6008"/>
                    <a:pt x="4170" y="5928"/>
                  </a:cubicBezTo>
                  <a:cubicBezTo>
                    <a:pt x="5805" y="5494"/>
                    <a:pt x="6772" y="3827"/>
                    <a:pt x="6305" y="2225"/>
                  </a:cubicBezTo>
                  <a:cubicBezTo>
                    <a:pt x="5966" y="897"/>
                    <a:pt x="4669" y="0"/>
                    <a:pt x="33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9"/>
            <p:cNvSpPr/>
            <p:nvPr/>
          </p:nvSpPr>
          <p:spPr>
            <a:xfrm>
              <a:off x="1929050" y="2163525"/>
              <a:ext cx="123450" cy="145250"/>
            </a:xfrm>
            <a:custGeom>
              <a:rect b="b" l="l" r="r" t="t"/>
              <a:pathLst>
                <a:path extrusionOk="0" h="5810" w="4938">
                  <a:moveTo>
                    <a:pt x="3481" y="0"/>
                  </a:moveTo>
                  <a:cubicBezTo>
                    <a:pt x="3193" y="0"/>
                    <a:pt x="2898" y="45"/>
                    <a:pt x="2602" y="139"/>
                  </a:cubicBezTo>
                  <a:cubicBezTo>
                    <a:pt x="968" y="573"/>
                    <a:pt x="0" y="2241"/>
                    <a:pt x="467" y="3842"/>
                  </a:cubicBezTo>
                  <a:cubicBezTo>
                    <a:pt x="701" y="4709"/>
                    <a:pt x="1301" y="5410"/>
                    <a:pt x="2102" y="5810"/>
                  </a:cubicBezTo>
                  <a:cubicBezTo>
                    <a:pt x="1435" y="5410"/>
                    <a:pt x="934" y="4743"/>
                    <a:pt x="668" y="3975"/>
                  </a:cubicBezTo>
                  <a:cubicBezTo>
                    <a:pt x="234" y="2341"/>
                    <a:pt x="1168" y="640"/>
                    <a:pt x="2802" y="206"/>
                  </a:cubicBezTo>
                  <a:cubicBezTo>
                    <a:pt x="3078" y="131"/>
                    <a:pt x="3353" y="93"/>
                    <a:pt x="3625" y="93"/>
                  </a:cubicBezTo>
                  <a:cubicBezTo>
                    <a:pt x="4077" y="93"/>
                    <a:pt x="4520" y="198"/>
                    <a:pt x="4937" y="406"/>
                  </a:cubicBezTo>
                  <a:cubicBezTo>
                    <a:pt x="4506" y="148"/>
                    <a:pt x="4006" y="0"/>
                    <a:pt x="3481" y="0"/>
                  </a:cubicBezTo>
                  <a:close/>
                </a:path>
              </a:pathLst>
            </a:custGeom>
            <a:solidFill>
              <a:srgbClr val="F1A1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9"/>
            <p:cNvSpPr/>
            <p:nvPr/>
          </p:nvSpPr>
          <p:spPr>
            <a:xfrm>
              <a:off x="1916550" y="1694150"/>
              <a:ext cx="407800" cy="562925"/>
            </a:xfrm>
            <a:custGeom>
              <a:rect b="b" l="l" r="r" t="t"/>
              <a:pathLst>
                <a:path extrusionOk="0" h="22517" w="16312">
                  <a:moveTo>
                    <a:pt x="12943" y="1"/>
                  </a:moveTo>
                  <a:lnTo>
                    <a:pt x="0" y="2603"/>
                  </a:lnTo>
                  <a:lnTo>
                    <a:pt x="1901" y="6439"/>
                  </a:lnTo>
                  <a:lnTo>
                    <a:pt x="4437" y="6806"/>
                  </a:lnTo>
                  <a:lnTo>
                    <a:pt x="7606" y="10742"/>
                  </a:lnTo>
                  <a:lnTo>
                    <a:pt x="7272" y="14578"/>
                  </a:lnTo>
                  <a:lnTo>
                    <a:pt x="10107" y="17280"/>
                  </a:lnTo>
                  <a:lnTo>
                    <a:pt x="8139" y="20249"/>
                  </a:lnTo>
                  <a:lnTo>
                    <a:pt x="15678" y="22517"/>
                  </a:lnTo>
                  <a:lnTo>
                    <a:pt x="15678" y="22517"/>
                  </a:lnTo>
                  <a:lnTo>
                    <a:pt x="13576" y="14611"/>
                  </a:lnTo>
                  <a:lnTo>
                    <a:pt x="16312" y="12510"/>
                  </a:lnTo>
                  <a:lnTo>
                    <a:pt x="1294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9"/>
            <p:cNvSpPr/>
            <p:nvPr/>
          </p:nvSpPr>
          <p:spPr>
            <a:xfrm>
              <a:off x="1946550" y="1790500"/>
              <a:ext cx="223525" cy="198100"/>
            </a:xfrm>
            <a:custGeom>
              <a:rect b="b" l="l" r="r" t="t"/>
              <a:pathLst>
                <a:path extrusionOk="0" h="7924" w="8941">
                  <a:moveTo>
                    <a:pt x="4459" y="0"/>
                  </a:moveTo>
                  <a:cubicBezTo>
                    <a:pt x="2843" y="0"/>
                    <a:pt x="1333" y="999"/>
                    <a:pt x="735" y="2585"/>
                  </a:cubicBezTo>
                  <a:cubicBezTo>
                    <a:pt x="1" y="4653"/>
                    <a:pt x="1035" y="6921"/>
                    <a:pt x="3103" y="7688"/>
                  </a:cubicBezTo>
                  <a:cubicBezTo>
                    <a:pt x="3545" y="7848"/>
                    <a:pt x="3999" y="7924"/>
                    <a:pt x="4445" y="7924"/>
                  </a:cubicBezTo>
                  <a:cubicBezTo>
                    <a:pt x="6053" y="7924"/>
                    <a:pt x="7573" y="6939"/>
                    <a:pt x="8173" y="5320"/>
                  </a:cubicBezTo>
                  <a:cubicBezTo>
                    <a:pt x="8941" y="3285"/>
                    <a:pt x="7873" y="1017"/>
                    <a:pt x="5838" y="250"/>
                  </a:cubicBezTo>
                  <a:cubicBezTo>
                    <a:pt x="5382" y="80"/>
                    <a:pt x="4916" y="0"/>
                    <a:pt x="44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9"/>
            <p:cNvSpPr/>
            <p:nvPr/>
          </p:nvSpPr>
          <p:spPr>
            <a:xfrm>
              <a:off x="1973250" y="1813075"/>
              <a:ext cx="170150" cy="151950"/>
            </a:xfrm>
            <a:custGeom>
              <a:rect b="b" l="l" r="r" t="t"/>
              <a:pathLst>
                <a:path extrusionOk="0" h="6078" w="6806">
                  <a:moveTo>
                    <a:pt x="3386" y="1"/>
                  </a:moveTo>
                  <a:cubicBezTo>
                    <a:pt x="2553" y="1"/>
                    <a:pt x="1724" y="335"/>
                    <a:pt x="1135" y="1014"/>
                  </a:cubicBezTo>
                  <a:cubicBezTo>
                    <a:pt x="0" y="2249"/>
                    <a:pt x="100" y="4183"/>
                    <a:pt x="1368" y="5318"/>
                  </a:cubicBezTo>
                  <a:cubicBezTo>
                    <a:pt x="1937" y="5825"/>
                    <a:pt x="2656" y="6078"/>
                    <a:pt x="3376" y="6078"/>
                  </a:cubicBezTo>
                  <a:cubicBezTo>
                    <a:pt x="4217" y="6078"/>
                    <a:pt x="5060" y="5734"/>
                    <a:pt x="5671" y="5051"/>
                  </a:cubicBezTo>
                  <a:cubicBezTo>
                    <a:pt x="6805" y="3816"/>
                    <a:pt x="6672" y="1882"/>
                    <a:pt x="5404" y="748"/>
                  </a:cubicBezTo>
                  <a:cubicBezTo>
                    <a:pt x="4831" y="252"/>
                    <a:pt x="4107" y="1"/>
                    <a:pt x="33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9"/>
            <p:cNvSpPr/>
            <p:nvPr/>
          </p:nvSpPr>
          <p:spPr>
            <a:xfrm>
              <a:off x="1973250" y="1813400"/>
              <a:ext cx="95100" cy="151525"/>
            </a:xfrm>
            <a:custGeom>
              <a:rect b="b" l="l" r="r" t="t"/>
              <a:pathLst>
                <a:path extrusionOk="0" h="6061" w="3804">
                  <a:moveTo>
                    <a:pt x="3236" y="1"/>
                  </a:moveTo>
                  <a:lnTo>
                    <a:pt x="3236" y="1"/>
                  </a:lnTo>
                  <a:cubicBezTo>
                    <a:pt x="2469" y="34"/>
                    <a:pt x="1702" y="368"/>
                    <a:pt x="1135" y="1001"/>
                  </a:cubicBezTo>
                  <a:cubicBezTo>
                    <a:pt x="0" y="2236"/>
                    <a:pt x="134" y="4170"/>
                    <a:pt x="1368" y="5305"/>
                  </a:cubicBezTo>
                  <a:cubicBezTo>
                    <a:pt x="1936" y="5816"/>
                    <a:pt x="2697" y="6061"/>
                    <a:pt x="3425" y="6061"/>
                  </a:cubicBezTo>
                  <a:cubicBezTo>
                    <a:pt x="3553" y="6061"/>
                    <a:pt x="3679" y="6053"/>
                    <a:pt x="3803" y="6038"/>
                  </a:cubicBezTo>
                  <a:lnTo>
                    <a:pt x="3803" y="6038"/>
                  </a:lnTo>
                  <a:cubicBezTo>
                    <a:pt x="3755" y="6041"/>
                    <a:pt x="3707" y="6042"/>
                    <a:pt x="3659" y="6042"/>
                  </a:cubicBezTo>
                  <a:cubicBezTo>
                    <a:pt x="2937" y="6042"/>
                    <a:pt x="2198" y="5805"/>
                    <a:pt x="1635" y="5305"/>
                  </a:cubicBezTo>
                  <a:cubicBezTo>
                    <a:pt x="367" y="4170"/>
                    <a:pt x="234" y="2236"/>
                    <a:pt x="1368" y="1001"/>
                  </a:cubicBezTo>
                  <a:cubicBezTo>
                    <a:pt x="1868" y="401"/>
                    <a:pt x="2536" y="67"/>
                    <a:pt x="3236" y="1"/>
                  </a:cubicBezTo>
                  <a:close/>
                </a:path>
              </a:pathLst>
            </a:custGeom>
            <a:solidFill>
              <a:srgbClr val="F1A1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9"/>
            <p:cNvSpPr/>
            <p:nvPr/>
          </p:nvSpPr>
          <p:spPr>
            <a:xfrm>
              <a:off x="1533775" y="1863450"/>
              <a:ext cx="618800" cy="751525"/>
            </a:xfrm>
            <a:custGeom>
              <a:rect b="b" l="l" r="r" t="t"/>
              <a:pathLst>
                <a:path extrusionOk="0" h="30061" w="24752">
                  <a:moveTo>
                    <a:pt x="6672" y="0"/>
                  </a:moveTo>
                  <a:cubicBezTo>
                    <a:pt x="6238" y="400"/>
                    <a:pt x="5771" y="867"/>
                    <a:pt x="5337" y="1334"/>
                  </a:cubicBezTo>
                  <a:cubicBezTo>
                    <a:pt x="3903" y="2969"/>
                    <a:pt x="2902" y="4904"/>
                    <a:pt x="2168" y="7005"/>
                  </a:cubicBezTo>
                  <a:cubicBezTo>
                    <a:pt x="0" y="13043"/>
                    <a:pt x="3770" y="20081"/>
                    <a:pt x="9340" y="22716"/>
                  </a:cubicBezTo>
                  <a:cubicBezTo>
                    <a:pt x="10074" y="23050"/>
                    <a:pt x="10841" y="23384"/>
                    <a:pt x="11642" y="23550"/>
                  </a:cubicBezTo>
                  <a:lnTo>
                    <a:pt x="11675" y="23550"/>
                  </a:lnTo>
                  <a:cubicBezTo>
                    <a:pt x="11775" y="23550"/>
                    <a:pt x="11842" y="23584"/>
                    <a:pt x="11942" y="23584"/>
                  </a:cubicBezTo>
                  <a:cubicBezTo>
                    <a:pt x="15515" y="24567"/>
                    <a:pt x="18476" y="30060"/>
                    <a:pt x="19147" y="30060"/>
                  </a:cubicBezTo>
                  <a:cubicBezTo>
                    <a:pt x="19159" y="30060"/>
                    <a:pt x="19170" y="30059"/>
                    <a:pt x="19181" y="30055"/>
                  </a:cubicBezTo>
                  <a:cubicBezTo>
                    <a:pt x="19848" y="29788"/>
                    <a:pt x="23650" y="28220"/>
                    <a:pt x="24451" y="27353"/>
                  </a:cubicBezTo>
                  <a:cubicBezTo>
                    <a:pt x="24684" y="27086"/>
                    <a:pt x="23650" y="26886"/>
                    <a:pt x="23317" y="26219"/>
                  </a:cubicBezTo>
                  <a:cubicBezTo>
                    <a:pt x="22450" y="24685"/>
                    <a:pt x="21916" y="23050"/>
                    <a:pt x="22983" y="22516"/>
                  </a:cubicBezTo>
                  <a:cubicBezTo>
                    <a:pt x="23150" y="22416"/>
                    <a:pt x="23250" y="22350"/>
                    <a:pt x="23317" y="22216"/>
                  </a:cubicBezTo>
                  <a:cubicBezTo>
                    <a:pt x="23650" y="22049"/>
                    <a:pt x="24418" y="21582"/>
                    <a:pt x="24751" y="21416"/>
                  </a:cubicBezTo>
                  <a:lnTo>
                    <a:pt x="17246" y="18247"/>
                  </a:lnTo>
                  <a:lnTo>
                    <a:pt x="18113" y="11208"/>
                  </a:lnTo>
                  <a:lnTo>
                    <a:pt x="14010" y="6405"/>
                  </a:lnTo>
                  <a:lnTo>
                    <a:pt x="14277" y="2335"/>
                  </a:lnTo>
                  <a:cubicBezTo>
                    <a:pt x="14277" y="2335"/>
                    <a:pt x="7572" y="334"/>
                    <a:pt x="66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9"/>
            <p:cNvSpPr/>
            <p:nvPr/>
          </p:nvSpPr>
          <p:spPr>
            <a:xfrm>
              <a:off x="1669700" y="1872625"/>
              <a:ext cx="78400" cy="73400"/>
            </a:xfrm>
            <a:custGeom>
              <a:rect b="b" l="l" r="r" t="t"/>
              <a:pathLst>
                <a:path extrusionOk="0" h="2936" w="3136">
                  <a:moveTo>
                    <a:pt x="2335" y="0"/>
                  </a:moveTo>
                  <a:cubicBezTo>
                    <a:pt x="2169" y="167"/>
                    <a:pt x="2002" y="300"/>
                    <a:pt x="1835" y="467"/>
                  </a:cubicBezTo>
                  <a:cubicBezTo>
                    <a:pt x="1468" y="867"/>
                    <a:pt x="1034" y="1301"/>
                    <a:pt x="701" y="1701"/>
                  </a:cubicBezTo>
                  <a:lnTo>
                    <a:pt x="201" y="2335"/>
                  </a:lnTo>
                  <a:cubicBezTo>
                    <a:pt x="134" y="2469"/>
                    <a:pt x="100" y="2535"/>
                    <a:pt x="0" y="2669"/>
                  </a:cubicBezTo>
                  <a:lnTo>
                    <a:pt x="634" y="2936"/>
                  </a:lnTo>
                  <a:cubicBezTo>
                    <a:pt x="1501" y="2035"/>
                    <a:pt x="2302" y="1134"/>
                    <a:pt x="3136" y="267"/>
                  </a:cubicBezTo>
                  <a:cubicBezTo>
                    <a:pt x="2869" y="167"/>
                    <a:pt x="2636" y="100"/>
                    <a:pt x="2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9"/>
            <p:cNvSpPr/>
            <p:nvPr/>
          </p:nvSpPr>
          <p:spPr>
            <a:xfrm>
              <a:off x="1890700" y="1578425"/>
              <a:ext cx="912325" cy="860525"/>
            </a:xfrm>
            <a:custGeom>
              <a:rect b="b" l="l" r="r" t="t"/>
              <a:pathLst>
                <a:path extrusionOk="0" h="34421" w="36493">
                  <a:moveTo>
                    <a:pt x="21904" y="0"/>
                  </a:moveTo>
                  <a:cubicBezTo>
                    <a:pt x="21528" y="0"/>
                    <a:pt x="21090" y="181"/>
                    <a:pt x="20548" y="627"/>
                  </a:cubicBezTo>
                  <a:cubicBezTo>
                    <a:pt x="19147" y="1794"/>
                    <a:pt x="18046" y="2228"/>
                    <a:pt x="17012" y="2295"/>
                  </a:cubicBezTo>
                  <a:cubicBezTo>
                    <a:pt x="14010" y="2562"/>
                    <a:pt x="9273" y="2595"/>
                    <a:pt x="5204" y="4096"/>
                  </a:cubicBezTo>
                  <a:cubicBezTo>
                    <a:pt x="3369" y="4763"/>
                    <a:pt x="1635" y="5597"/>
                    <a:pt x="0" y="6698"/>
                  </a:cubicBezTo>
                  <a:cubicBezTo>
                    <a:pt x="1101" y="7232"/>
                    <a:pt x="7272" y="9900"/>
                    <a:pt x="7272" y="9900"/>
                  </a:cubicBezTo>
                  <a:lnTo>
                    <a:pt x="6872" y="15104"/>
                  </a:lnTo>
                  <a:lnTo>
                    <a:pt x="11875" y="20074"/>
                  </a:lnTo>
                  <a:lnTo>
                    <a:pt x="10941" y="24277"/>
                  </a:lnTo>
                  <a:lnTo>
                    <a:pt x="14077" y="28413"/>
                  </a:lnTo>
                  <a:cubicBezTo>
                    <a:pt x="14077" y="28413"/>
                    <a:pt x="14844" y="29948"/>
                    <a:pt x="14911" y="30815"/>
                  </a:cubicBezTo>
                  <a:cubicBezTo>
                    <a:pt x="14977" y="30815"/>
                    <a:pt x="15011" y="30782"/>
                    <a:pt x="15044" y="30782"/>
                  </a:cubicBezTo>
                  <a:cubicBezTo>
                    <a:pt x="15456" y="30687"/>
                    <a:pt x="15822" y="30644"/>
                    <a:pt x="16147" y="30644"/>
                  </a:cubicBezTo>
                  <a:cubicBezTo>
                    <a:pt x="19195" y="30644"/>
                    <a:pt x="18667" y="34420"/>
                    <a:pt x="19284" y="34420"/>
                  </a:cubicBezTo>
                  <a:cubicBezTo>
                    <a:pt x="19294" y="34420"/>
                    <a:pt x="19304" y="34420"/>
                    <a:pt x="19314" y="34418"/>
                  </a:cubicBezTo>
                  <a:cubicBezTo>
                    <a:pt x="20014" y="34251"/>
                    <a:pt x="24751" y="33050"/>
                    <a:pt x="25652" y="32249"/>
                  </a:cubicBezTo>
                  <a:cubicBezTo>
                    <a:pt x="25885" y="32049"/>
                    <a:pt x="24918" y="31649"/>
                    <a:pt x="24651" y="30982"/>
                  </a:cubicBezTo>
                  <a:cubicBezTo>
                    <a:pt x="23984" y="29314"/>
                    <a:pt x="23684" y="26379"/>
                    <a:pt x="25919" y="23410"/>
                  </a:cubicBezTo>
                  <a:cubicBezTo>
                    <a:pt x="26052" y="23243"/>
                    <a:pt x="26152" y="23110"/>
                    <a:pt x="26185" y="23043"/>
                  </a:cubicBezTo>
                  <a:cubicBezTo>
                    <a:pt x="27686" y="20808"/>
                    <a:pt x="29755" y="17606"/>
                    <a:pt x="32490" y="16205"/>
                  </a:cubicBezTo>
                  <a:cubicBezTo>
                    <a:pt x="36493" y="13970"/>
                    <a:pt x="32924" y="13803"/>
                    <a:pt x="33858" y="11401"/>
                  </a:cubicBezTo>
                  <a:cubicBezTo>
                    <a:pt x="34492" y="9846"/>
                    <a:pt x="34855" y="4217"/>
                    <a:pt x="33310" y="4217"/>
                  </a:cubicBezTo>
                  <a:cubicBezTo>
                    <a:pt x="33231" y="4217"/>
                    <a:pt x="33146" y="4232"/>
                    <a:pt x="33057" y="4263"/>
                  </a:cubicBezTo>
                  <a:cubicBezTo>
                    <a:pt x="31906" y="4651"/>
                    <a:pt x="30393" y="4797"/>
                    <a:pt x="28878" y="4797"/>
                  </a:cubicBezTo>
                  <a:cubicBezTo>
                    <a:pt x="26747" y="4797"/>
                    <a:pt x="24614" y="4508"/>
                    <a:pt x="23483" y="4196"/>
                  </a:cubicBezTo>
                  <a:cubicBezTo>
                    <a:pt x="22316" y="3862"/>
                    <a:pt x="23884" y="3229"/>
                    <a:pt x="25351" y="3062"/>
                  </a:cubicBezTo>
                  <a:cubicBezTo>
                    <a:pt x="23770" y="2206"/>
                    <a:pt x="23216" y="0"/>
                    <a:pt x="219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9"/>
            <p:cNvSpPr/>
            <p:nvPr/>
          </p:nvSpPr>
          <p:spPr>
            <a:xfrm>
              <a:off x="2399375" y="1917650"/>
              <a:ext cx="357800" cy="512900"/>
            </a:xfrm>
            <a:custGeom>
              <a:rect b="b" l="l" r="r" t="t"/>
              <a:pathLst>
                <a:path extrusionOk="0" h="20516" w="14312">
                  <a:moveTo>
                    <a:pt x="13811" y="0"/>
                  </a:moveTo>
                  <a:lnTo>
                    <a:pt x="13811" y="0"/>
                  </a:lnTo>
                  <a:cubicBezTo>
                    <a:pt x="13044" y="267"/>
                    <a:pt x="10275" y="2002"/>
                    <a:pt x="10275" y="2002"/>
                  </a:cubicBezTo>
                  <a:cubicBezTo>
                    <a:pt x="7406" y="2369"/>
                    <a:pt x="9674" y="2802"/>
                    <a:pt x="4671" y="8507"/>
                  </a:cubicBezTo>
                  <a:cubicBezTo>
                    <a:pt x="4334" y="8886"/>
                    <a:pt x="4101" y="9050"/>
                    <a:pt x="3919" y="9050"/>
                  </a:cubicBezTo>
                  <a:cubicBezTo>
                    <a:pt x="3384" y="9050"/>
                    <a:pt x="3299" y="7617"/>
                    <a:pt x="2303" y="6071"/>
                  </a:cubicBezTo>
                  <a:lnTo>
                    <a:pt x="2303" y="6071"/>
                  </a:lnTo>
                  <a:cubicBezTo>
                    <a:pt x="2469" y="7973"/>
                    <a:pt x="2636" y="13343"/>
                    <a:pt x="2303" y="16512"/>
                  </a:cubicBezTo>
                  <a:cubicBezTo>
                    <a:pt x="2136" y="17913"/>
                    <a:pt x="1869" y="19381"/>
                    <a:pt x="1" y="20515"/>
                  </a:cubicBezTo>
                  <a:cubicBezTo>
                    <a:pt x="1535" y="20081"/>
                    <a:pt x="4304" y="19214"/>
                    <a:pt x="5071" y="18714"/>
                  </a:cubicBezTo>
                  <a:cubicBezTo>
                    <a:pt x="5138" y="18680"/>
                    <a:pt x="5171" y="18647"/>
                    <a:pt x="5205" y="18647"/>
                  </a:cubicBezTo>
                  <a:cubicBezTo>
                    <a:pt x="5471" y="18414"/>
                    <a:pt x="4504" y="18047"/>
                    <a:pt x="4204" y="17380"/>
                  </a:cubicBezTo>
                  <a:cubicBezTo>
                    <a:pt x="3537" y="15712"/>
                    <a:pt x="3270" y="12743"/>
                    <a:pt x="5505" y="9807"/>
                  </a:cubicBezTo>
                  <a:cubicBezTo>
                    <a:pt x="5638" y="9641"/>
                    <a:pt x="5705" y="9507"/>
                    <a:pt x="5738" y="9407"/>
                  </a:cubicBezTo>
                  <a:cubicBezTo>
                    <a:pt x="7239" y="7206"/>
                    <a:pt x="9341" y="4003"/>
                    <a:pt x="12043" y="2569"/>
                  </a:cubicBezTo>
                  <a:cubicBezTo>
                    <a:pt x="12510" y="2335"/>
                    <a:pt x="13010" y="2035"/>
                    <a:pt x="13410" y="1702"/>
                  </a:cubicBezTo>
                  <a:cubicBezTo>
                    <a:pt x="14311" y="1001"/>
                    <a:pt x="14144" y="534"/>
                    <a:pt x="138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9"/>
            <p:cNvSpPr/>
            <p:nvPr/>
          </p:nvSpPr>
          <p:spPr>
            <a:xfrm>
              <a:off x="2252625" y="2205350"/>
              <a:ext cx="90900" cy="162650"/>
            </a:xfrm>
            <a:custGeom>
              <a:rect b="b" l="l" r="r" t="t"/>
              <a:pathLst>
                <a:path extrusionOk="0" h="6506" w="3636">
                  <a:moveTo>
                    <a:pt x="2001" y="1"/>
                  </a:moveTo>
                  <a:lnTo>
                    <a:pt x="2001" y="1"/>
                  </a:lnTo>
                  <a:cubicBezTo>
                    <a:pt x="1086" y="1896"/>
                    <a:pt x="2028" y="4240"/>
                    <a:pt x="1722" y="4240"/>
                  </a:cubicBezTo>
                  <a:cubicBezTo>
                    <a:pt x="1716" y="4240"/>
                    <a:pt x="1709" y="4239"/>
                    <a:pt x="1701" y="4237"/>
                  </a:cubicBezTo>
                  <a:cubicBezTo>
                    <a:pt x="1408" y="4159"/>
                    <a:pt x="1092" y="4126"/>
                    <a:pt x="753" y="4126"/>
                  </a:cubicBezTo>
                  <a:cubicBezTo>
                    <a:pt x="514" y="4126"/>
                    <a:pt x="263" y="4143"/>
                    <a:pt x="0" y="4170"/>
                  </a:cubicBezTo>
                  <a:cubicBezTo>
                    <a:pt x="200" y="4671"/>
                    <a:pt x="334" y="5204"/>
                    <a:pt x="367" y="5705"/>
                  </a:cubicBezTo>
                  <a:cubicBezTo>
                    <a:pt x="400" y="5705"/>
                    <a:pt x="467" y="5671"/>
                    <a:pt x="500" y="5671"/>
                  </a:cubicBezTo>
                  <a:cubicBezTo>
                    <a:pt x="935" y="5561"/>
                    <a:pt x="1319" y="5511"/>
                    <a:pt x="1659" y="5511"/>
                  </a:cubicBezTo>
                  <a:cubicBezTo>
                    <a:pt x="2650" y="5511"/>
                    <a:pt x="3263" y="5934"/>
                    <a:pt x="3636" y="6505"/>
                  </a:cubicBezTo>
                  <a:cubicBezTo>
                    <a:pt x="2735" y="4704"/>
                    <a:pt x="1635" y="2369"/>
                    <a:pt x="2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9"/>
            <p:cNvSpPr/>
            <p:nvPr/>
          </p:nvSpPr>
          <p:spPr>
            <a:xfrm>
              <a:off x="2422725" y="1669125"/>
              <a:ext cx="130950" cy="50075"/>
            </a:xfrm>
            <a:custGeom>
              <a:rect b="b" l="l" r="r" t="t"/>
              <a:pathLst>
                <a:path extrusionOk="0" h="2003" w="5238">
                  <a:moveTo>
                    <a:pt x="2036" y="1"/>
                  </a:moveTo>
                  <a:lnTo>
                    <a:pt x="1769" y="168"/>
                  </a:lnTo>
                  <a:cubicBezTo>
                    <a:pt x="1102" y="735"/>
                    <a:pt x="668" y="1102"/>
                    <a:pt x="1" y="2002"/>
                  </a:cubicBezTo>
                  <a:cubicBezTo>
                    <a:pt x="1283" y="1287"/>
                    <a:pt x="3631" y="1024"/>
                    <a:pt x="4854" y="1024"/>
                  </a:cubicBezTo>
                  <a:cubicBezTo>
                    <a:pt x="4999" y="1024"/>
                    <a:pt x="5128" y="1028"/>
                    <a:pt x="5238" y="1035"/>
                  </a:cubicBezTo>
                  <a:cubicBezTo>
                    <a:pt x="4004" y="935"/>
                    <a:pt x="2903" y="768"/>
                    <a:pt x="2202" y="568"/>
                  </a:cubicBezTo>
                  <a:cubicBezTo>
                    <a:pt x="1836" y="468"/>
                    <a:pt x="1902" y="134"/>
                    <a:pt x="2036" y="1"/>
                  </a:cubicBezTo>
                  <a:close/>
                </a:path>
              </a:pathLst>
            </a:custGeom>
            <a:solidFill>
              <a:srgbClr val="D95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9"/>
            <p:cNvSpPr/>
            <p:nvPr/>
          </p:nvSpPr>
          <p:spPr>
            <a:xfrm>
              <a:off x="1918200" y="1710000"/>
              <a:ext cx="117625" cy="58400"/>
            </a:xfrm>
            <a:custGeom>
              <a:rect b="b" l="l" r="r" t="t"/>
              <a:pathLst>
                <a:path extrusionOk="0" h="2336" w="4705">
                  <a:moveTo>
                    <a:pt x="4037" y="0"/>
                  </a:moveTo>
                  <a:cubicBezTo>
                    <a:pt x="3637" y="134"/>
                    <a:pt x="3337" y="234"/>
                    <a:pt x="2936" y="401"/>
                  </a:cubicBezTo>
                  <a:cubicBezTo>
                    <a:pt x="2703" y="501"/>
                    <a:pt x="2436" y="634"/>
                    <a:pt x="2202" y="768"/>
                  </a:cubicBezTo>
                  <a:lnTo>
                    <a:pt x="1435" y="1135"/>
                  </a:lnTo>
                  <a:cubicBezTo>
                    <a:pt x="935" y="1368"/>
                    <a:pt x="501" y="1668"/>
                    <a:pt x="1" y="1969"/>
                  </a:cubicBezTo>
                  <a:cubicBezTo>
                    <a:pt x="268" y="2102"/>
                    <a:pt x="535" y="2202"/>
                    <a:pt x="835" y="2335"/>
                  </a:cubicBezTo>
                  <a:cubicBezTo>
                    <a:pt x="835" y="2302"/>
                    <a:pt x="868" y="2202"/>
                    <a:pt x="935" y="2169"/>
                  </a:cubicBezTo>
                  <a:cubicBezTo>
                    <a:pt x="2102" y="1435"/>
                    <a:pt x="3403" y="868"/>
                    <a:pt x="4704" y="334"/>
                  </a:cubicBezTo>
                  <a:cubicBezTo>
                    <a:pt x="4471" y="201"/>
                    <a:pt x="4237" y="134"/>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9"/>
            <p:cNvSpPr/>
            <p:nvPr/>
          </p:nvSpPr>
          <p:spPr>
            <a:xfrm>
              <a:off x="1580475" y="2177825"/>
              <a:ext cx="25" cy="25"/>
            </a:xfrm>
            <a:custGeom>
              <a:rect b="b" l="l" r="r" t="t"/>
              <a:pathLst>
                <a:path extrusionOk="0" h="1" w="1">
                  <a:moveTo>
                    <a:pt x="0" y="1"/>
                  </a:moveTo>
                  <a:lnTo>
                    <a:pt x="0" y="1"/>
                  </a:lnTo>
                  <a:lnTo>
                    <a:pt x="0" y="1"/>
                  </a:lnTo>
                  <a:close/>
                </a:path>
              </a:pathLst>
            </a:custGeom>
            <a:solidFill>
              <a:srgbClr val="F7A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9"/>
            <p:cNvSpPr/>
            <p:nvPr/>
          </p:nvSpPr>
          <p:spPr>
            <a:xfrm>
              <a:off x="1580475" y="2177000"/>
              <a:ext cx="25" cy="25"/>
            </a:xfrm>
            <a:custGeom>
              <a:rect b="b" l="l" r="r" t="t"/>
              <a:pathLst>
                <a:path extrusionOk="0" h="1" w="1">
                  <a:moveTo>
                    <a:pt x="0" y="1"/>
                  </a:moveTo>
                  <a:close/>
                </a:path>
              </a:pathLst>
            </a:custGeom>
            <a:solidFill>
              <a:srgbClr val="F7A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9"/>
            <p:cNvSpPr/>
            <p:nvPr/>
          </p:nvSpPr>
          <p:spPr>
            <a:xfrm>
              <a:off x="1410350" y="2071100"/>
              <a:ext cx="181825" cy="192650"/>
            </a:xfrm>
            <a:custGeom>
              <a:rect b="b" l="l" r="r" t="t"/>
              <a:pathLst>
                <a:path extrusionOk="0" h="7706" w="7273">
                  <a:moveTo>
                    <a:pt x="2269" y="0"/>
                  </a:moveTo>
                  <a:lnTo>
                    <a:pt x="2202" y="34"/>
                  </a:lnTo>
                  <a:lnTo>
                    <a:pt x="2068" y="100"/>
                  </a:lnTo>
                  <a:lnTo>
                    <a:pt x="1902" y="234"/>
                  </a:lnTo>
                  <a:cubicBezTo>
                    <a:pt x="1768" y="334"/>
                    <a:pt x="1702" y="400"/>
                    <a:pt x="1568" y="534"/>
                  </a:cubicBezTo>
                  <a:cubicBezTo>
                    <a:pt x="0" y="2068"/>
                    <a:pt x="0" y="4704"/>
                    <a:pt x="1435" y="6338"/>
                  </a:cubicBezTo>
                  <a:cubicBezTo>
                    <a:pt x="2249" y="7243"/>
                    <a:pt x="3426" y="7706"/>
                    <a:pt x="4589" y="7706"/>
                  </a:cubicBezTo>
                  <a:cubicBezTo>
                    <a:pt x="5570" y="7706"/>
                    <a:pt x="6540" y="7376"/>
                    <a:pt x="7272" y="6705"/>
                  </a:cubicBezTo>
                  <a:cubicBezTo>
                    <a:pt x="7072" y="5904"/>
                    <a:pt x="6872" y="5204"/>
                    <a:pt x="6705" y="4503"/>
                  </a:cubicBezTo>
                  <a:lnTo>
                    <a:pt x="6672" y="4603"/>
                  </a:lnTo>
                  <a:lnTo>
                    <a:pt x="6638" y="4704"/>
                  </a:lnTo>
                  <a:lnTo>
                    <a:pt x="6638" y="4737"/>
                  </a:lnTo>
                  <a:cubicBezTo>
                    <a:pt x="6293" y="5714"/>
                    <a:pt x="5304" y="6246"/>
                    <a:pt x="4333" y="6246"/>
                  </a:cubicBezTo>
                  <a:cubicBezTo>
                    <a:pt x="4177" y="6246"/>
                    <a:pt x="4022" y="6232"/>
                    <a:pt x="3870" y="6205"/>
                  </a:cubicBezTo>
                  <a:cubicBezTo>
                    <a:pt x="3236" y="6105"/>
                    <a:pt x="2669" y="5771"/>
                    <a:pt x="2235" y="5337"/>
                  </a:cubicBezTo>
                  <a:lnTo>
                    <a:pt x="2202" y="5271"/>
                  </a:lnTo>
                  <a:lnTo>
                    <a:pt x="2068" y="5171"/>
                  </a:lnTo>
                  <a:cubicBezTo>
                    <a:pt x="2035" y="5104"/>
                    <a:pt x="2035" y="5070"/>
                    <a:pt x="2002" y="5037"/>
                  </a:cubicBezTo>
                  <a:cubicBezTo>
                    <a:pt x="1935" y="5004"/>
                    <a:pt x="1902" y="4904"/>
                    <a:pt x="1868" y="4870"/>
                  </a:cubicBezTo>
                  <a:cubicBezTo>
                    <a:pt x="1835" y="4804"/>
                    <a:pt x="1835" y="4770"/>
                    <a:pt x="1835" y="4770"/>
                  </a:cubicBezTo>
                  <a:cubicBezTo>
                    <a:pt x="1768" y="4704"/>
                    <a:pt x="1735" y="4570"/>
                    <a:pt x="1702" y="4503"/>
                  </a:cubicBezTo>
                  <a:cubicBezTo>
                    <a:pt x="1268" y="3436"/>
                    <a:pt x="1368" y="2235"/>
                    <a:pt x="1702" y="1201"/>
                  </a:cubicBezTo>
                  <a:cubicBezTo>
                    <a:pt x="1735" y="1101"/>
                    <a:pt x="1768" y="1034"/>
                    <a:pt x="1835" y="901"/>
                  </a:cubicBezTo>
                  <a:cubicBezTo>
                    <a:pt x="1868" y="867"/>
                    <a:pt x="1868" y="767"/>
                    <a:pt x="1902" y="701"/>
                  </a:cubicBezTo>
                  <a:cubicBezTo>
                    <a:pt x="2068" y="367"/>
                    <a:pt x="2235" y="34"/>
                    <a:pt x="2269" y="0"/>
                  </a:cubicBezTo>
                  <a:close/>
                </a:path>
              </a:pathLst>
            </a:custGeom>
            <a:solidFill>
              <a:srgbClr val="F16D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9"/>
            <p:cNvSpPr/>
            <p:nvPr/>
          </p:nvSpPr>
          <p:spPr>
            <a:xfrm>
              <a:off x="1424525" y="2069425"/>
              <a:ext cx="42550" cy="133450"/>
            </a:xfrm>
            <a:custGeom>
              <a:rect b="b" l="l" r="r" t="t"/>
              <a:pathLst>
                <a:path extrusionOk="0" h="5338" w="1702">
                  <a:moveTo>
                    <a:pt x="1702" y="0"/>
                  </a:moveTo>
                  <a:lnTo>
                    <a:pt x="1635" y="67"/>
                  </a:lnTo>
                  <a:lnTo>
                    <a:pt x="1501" y="134"/>
                  </a:lnTo>
                  <a:lnTo>
                    <a:pt x="1335" y="267"/>
                  </a:lnTo>
                  <a:cubicBezTo>
                    <a:pt x="1201" y="334"/>
                    <a:pt x="1135" y="434"/>
                    <a:pt x="1001" y="568"/>
                  </a:cubicBezTo>
                  <a:cubicBezTo>
                    <a:pt x="100" y="1602"/>
                    <a:pt x="0" y="3269"/>
                    <a:pt x="801" y="4470"/>
                  </a:cubicBezTo>
                  <a:cubicBezTo>
                    <a:pt x="1068" y="4837"/>
                    <a:pt x="1335" y="5137"/>
                    <a:pt x="1668" y="5338"/>
                  </a:cubicBezTo>
                  <a:lnTo>
                    <a:pt x="1635" y="5304"/>
                  </a:lnTo>
                  <a:lnTo>
                    <a:pt x="1501" y="5171"/>
                  </a:lnTo>
                  <a:cubicBezTo>
                    <a:pt x="1468" y="5137"/>
                    <a:pt x="1468" y="5104"/>
                    <a:pt x="1435" y="5071"/>
                  </a:cubicBezTo>
                  <a:cubicBezTo>
                    <a:pt x="1368" y="5004"/>
                    <a:pt x="1335" y="4937"/>
                    <a:pt x="1301" y="4871"/>
                  </a:cubicBezTo>
                  <a:cubicBezTo>
                    <a:pt x="1268" y="4837"/>
                    <a:pt x="1268" y="4804"/>
                    <a:pt x="1268" y="4804"/>
                  </a:cubicBezTo>
                  <a:cubicBezTo>
                    <a:pt x="1201" y="4737"/>
                    <a:pt x="1168" y="4604"/>
                    <a:pt x="1135" y="4504"/>
                  </a:cubicBezTo>
                  <a:cubicBezTo>
                    <a:pt x="701" y="3470"/>
                    <a:pt x="801" y="2269"/>
                    <a:pt x="1135" y="1235"/>
                  </a:cubicBezTo>
                  <a:cubicBezTo>
                    <a:pt x="1168" y="1135"/>
                    <a:pt x="1201" y="1068"/>
                    <a:pt x="1268" y="934"/>
                  </a:cubicBezTo>
                  <a:cubicBezTo>
                    <a:pt x="1301" y="901"/>
                    <a:pt x="1301" y="801"/>
                    <a:pt x="1335" y="734"/>
                  </a:cubicBezTo>
                  <a:cubicBezTo>
                    <a:pt x="1501" y="401"/>
                    <a:pt x="1668" y="67"/>
                    <a:pt x="1702" y="0"/>
                  </a:cubicBezTo>
                  <a:close/>
                </a:path>
              </a:pathLst>
            </a:custGeom>
            <a:solidFill>
              <a:srgbClr val="D95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9"/>
            <p:cNvSpPr/>
            <p:nvPr/>
          </p:nvSpPr>
          <p:spPr>
            <a:xfrm>
              <a:off x="2026625" y="2348800"/>
              <a:ext cx="127600" cy="262700"/>
            </a:xfrm>
            <a:custGeom>
              <a:rect b="b" l="l" r="r" t="t"/>
              <a:pathLst>
                <a:path extrusionOk="0" h="10508" w="5104">
                  <a:moveTo>
                    <a:pt x="334" y="0"/>
                  </a:moveTo>
                  <a:lnTo>
                    <a:pt x="334" y="0"/>
                  </a:lnTo>
                  <a:cubicBezTo>
                    <a:pt x="1401" y="1635"/>
                    <a:pt x="1601" y="4236"/>
                    <a:pt x="1568" y="6171"/>
                  </a:cubicBezTo>
                  <a:cubicBezTo>
                    <a:pt x="1568" y="7272"/>
                    <a:pt x="934" y="9974"/>
                    <a:pt x="0" y="10508"/>
                  </a:cubicBezTo>
                  <a:cubicBezTo>
                    <a:pt x="200" y="10441"/>
                    <a:pt x="434" y="10307"/>
                    <a:pt x="734" y="10241"/>
                  </a:cubicBezTo>
                  <a:cubicBezTo>
                    <a:pt x="767" y="10241"/>
                    <a:pt x="834" y="10174"/>
                    <a:pt x="868" y="10174"/>
                  </a:cubicBezTo>
                  <a:cubicBezTo>
                    <a:pt x="934" y="10141"/>
                    <a:pt x="1001" y="10141"/>
                    <a:pt x="1068" y="10107"/>
                  </a:cubicBezTo>
                  <a:cubicBezTo>
                    <a:pt x="1101" y="10074"/>
                    <a:pt x="1201" y="10074"/>
                    <a:pt x="1234" y="10007"/>
                  </a:cubicBezTo>
                  <a:cubicBezTo>
                    <a:pt x="1268" y="9974"/>
                    <a:pt x="1368" y="9974"/>
                    <a:pt x="1401" y="9941"/>
                  </a:cubicBezTo>
                  <a:cubicBezTo>
                    <a:pt x="1501" y="9907"/>
                    <a:pt x="1535" y="9907"/>
                    <a:pt x="1601" y="9840"/>
                  </a:cubicBezTo>
                  <a:cubicBezTo>
                    <a:pt x="1668" y="9807"/>
                    <a:pt x="1735" y="9807"/>
                    <a:pt x="1768" y="9774"/>
                  </a:cubicBezTo>
                  <a:lnTo>
                    <a:pt x="2035" y="9640"/>
                  </a:lnTo>
                  <a:cubicBezTo>
                    <a:pt x="2068" y="9607"/>
                    <a:pt x="2102" y="9607"/>
                    <a:pt x="2202" y="9574"/>
                  </a:cubicBezTo>
                  <a:lnTo>
                    <a:pt x="2435" y="9440"/>
                  </a:lnTo>
                  <a:cubicBezTo>
                    <a:pt x="2502" y="9440"/>
                    <a:pt x="2535" y="9407"/>
                    <a:pt x="2569" y="9407"/>
                  </a:cubicBezTo>
                  <a:cubicBezTo>
                    <a:pt x="2702" y="9307"/>
                    <a:pt x="2836" y="9273"/>
                    <a:pt x="2936" y="9173"/>
                  </a:cubicBezTo>
                  <a:cubicBezTo>
                    <a:pt x="3069" y="9140"/>
                    <a:pt x="3169" y="9073"/>
                    <a:pt x="3269" y="9007"/>
                  </a:cubicBezTo>
                  <a:cubicBezTo>
                    <a:pt x="3336" y="9007"/>
                    <a:pt x="3369" y="8973"/>
                    <a:pt x="3403" y="8973"/>
                  </a:cubicBezTo>
                  <a:lnTo>
                    <a:pt x="3670" y="8840"/>
                  </a:lnTo>
                  <a:cubicBezTo>
                    <a:pt x="3703" y="8806"/>
                    <a:pt x="3736" y="8806"/>
                    <a:pt x="3770" y="8773"/>
                  </a:cubicBezTo>
                  <a:cubicBezTo>
                    <a:pt x="3870" y="8740"/>
                    <a:pt x="3903" y="8673"/>
                    <a:pt x="4003" y="8640"/>
                  </a:cubicBezTo>
                  <a:cubicBezTo>
                    <a:pt x="4036" y="8606"/>
                    <a:pt x="4070" y="8606"/>
                    <a:pt x="4103" y="8573"/>
                  </a:cubicBezTo>
                  <a:cubicBezTo>
                    <a:pt x="4203" y="8506"/>
                    <a:pt x="4237" y="8473"/>
                    <a:pt x="4270" y="8439"/>
                  </a:cubicBezTo>
                  <a:cubicBezTo>
                    <a:pt x="4337" y="8406"/>
                    <a:pt x="4370" y="8406"/>
                    <a:pt x="4370" y="8339"/>
                  </a:cubicBezTo>
                  <a:cubicBezTo>
                    <a:pt x="4403" y="8306"/>
                    <a:pt x="4503" y="8273"/>
                    <a:pt x="4537" y="8239"/>
                  </a:cubicBezTo>
                  <a:cubicBezTo>
                    <a:pt x="4570" y="8239"/>
                    <a:pt x="4570" y="8173"/>
                    <a:pt x="4604" y="8173"/>
                  </a:cubicBezTo>
                  <a:cubicBezTo>
                    <a:pt x="4670" y="8139"/>
                    <a:pt x="4704" y="8106"/>
                    <a:pt x="4770" y="8073"/>
                  </a:cubicBezTo>
                  <a:lnTo>
                    <a:pt x="4837" y="8006"/>
                  </a:lnTo>
                  <a:cubicBezTo>
                    <a:pt x="4837" y="7972"/>
                    <a:pt x="4870" y="7972"/>
                    <a:pt x="4870" y="7939"/>
                  </a:cubicBezTo>
                  <a:lnTo>
                    <a:pt x="4870" y="7906"/>
                  </a:lnTo>
                  <a:cubicBezTo>
                    <a:pt x="4870" y="7839"/>
                    <a:pt x="4837" y="7839"/>
                    <a:pt x="4837" y="7806"/>
                  </a:cubicBezTo>
                  <a:lnTo>
                    <a:pt x="4770" y="7806"/>
                  </a:lnTo>
                  <a:lnTo>
                    <a:pt x="4704" y="7739"/>
                  </a:lnTo>
                  <a:cubicBezTo>
                    <a:pt x="4670" y="7672"/>
                    <a:pt x="4604" y="7672"/>
                    <a:pt x="4570" y="7639"/>
                  </a:cubicBezTo>
                  <a:cubicBezTo>
                    <a:pt x="4503" y="7606"/>
                    <a:pt x="4370" y="7505"/>
                    <a:pt x="4270" y="7439"/>
                  </a:cubicBezTo>
                  <a:cubicBezTo>
                    <a:pt x="4270" y="7439"/>
                    <a:pt x="4237" y="7439"/>
                    <a:pt x="4237" y="7405"/>
                  </a:cubicBezTo>
                  <a:lnTo>
                    <a:pt x="4103" y="7272"/>
                  </a:lnTo>
                  <a:cubicBezTo>
                    <a:pt x="4003" y="7139"/>
                    <a:pt x="3836" y="7005"/>
                    <a:pt x="3736" y="6838"/>
                  </a:cubicBezTo>
                  <a:cubicBezTo>
                    <a:pt x="2869" y="5271"/>
                    <a:pt x="2335" y="3636"/>
                    <a:pt x="3369" y="3102"/>
                  </a:cubicBezTo>
                  <a:cubicBezTo>
                    <a:pt x="3403" y="3069"/>
                    <a:pt x="3503" y="3002"/>
                    <a:pt x="3536" y="3002"/>
                  </a:cubicBezTo>
                  <a:cubicBezTo>
                    <a:pt x="3569" y="2969"/>
                    <a:pt x="3603" y="2969"/>
                    <a:pt x="3603" y="2936"/>
                  </a:cubicBezTo>
                  <a:lnTo>
                    <a:pt x="3703" y="2835"/>
                  </a:lnTo>
                  <a:cubicBezTo>
                    <a:pt x="4036" y="2669"/>
                    <a:pt x="4770" y="2235"/>
                    <a:pt x="5104" y="2068"/>
                  </a:cubicBezTo>
                  <a:lnTo>
                    <a:pt x="3036" y="1168"/>
                  </a:lnTo>
                  <a:lnTo>
                    <a:pt x="3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9"/>
            <p:cNvSpPr/>
            <p:nvPr/>
          </p:nvSpPr>
          <p:spPr>
            <a:xfrm>
              <a:off x="2168375" y="2428025"/>
              <a:ext cx="216850" cy="261875"/>
            </a:xfrm>
            <a:custGeom>
              <a:rect b="b" l="l" r="r" t="t"/>
              <a:pathLst>
                <a:path extrusionOk="0" h="10475" w="8674">
                  <a:moveTo>
                    <a:pt x="4838" y="0"/>
                  </a:moveTo>
                  <a:lnTo>
                    <a:pt x="1669" y="2068"/>
                  </a:lnTo>
                  <a:lnTo>
                    <a:pt x="1" y="8740"/>
                  </a:lnTo>
                  <a:lnTo>
                    <a:pt x="234" y="9140"/>
                  </a:lnTo>
                  <a:lnTo>
                    <a:pt x="7039" y="10474"/>
                  </a:lnTo>
                  <a:lnTo>
                    <a:pt x="8674" y="5337"/>
                  </a:lnTo>
                  <a:lnTo>
                    <a:pt x="8374" y="4937"/>
                  </a:lnTo>
                  <a:lnTo>
                    <a:pt x="5205" y="3803"/>
                  </a:lnTo>
                  <a:lnTo>
                    <a:pt x="5071" y="434"/>
                  </a:lnTo>
                  <a:lnTo>
                    <a:pt x="48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9"/>
            <p:cNvSpPr/>
            <p:nvPr/>
          </p:nvSpPr>
          <p:spPr>
            <a:xfrm>
              <a:off x="2168375" y="2428025"/>
              <a:ext cx="209350" cy="251850"/>
            </a:xfrm>
            <a:custGeom>
              <a:rect b="b" l="l" r="r" t="t"/>
              <a:pathLst>
                <a:path extrusionOk="0" h="10074" w="8374">
                  <a:moveTo>
                    <a:pt x="4838" y="0"/>
                  </a:moveTo>
                  <a:lnTo>
                    <a:pt x="1669" y="2068"/>
                  </a:lnTo>
                  <a:lnTo>
                    <a:pt x="1" y="8740"/>
                  </a:lnTo>
                  <a:lnTo>
                    <a:pt x="6739" y="10074"/>
                  </a:lnTo>
                  <a:lnTo>
                    <a:pt x="8374" y="4937"/>
                  </a:lnTo>
                  <a:lnTo>
                    <a:pt x="4938" y="3402"/>
                  </a:lnTo>
                  <a:lnTo>
                    <a:pt x="48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89"/>
          <p:cNvGrpSpPr/>
          <p:nvPr/>
        </p:nvGrpSpPr>
        <p:grpSpPr>
          <a:xfrm>
            <a:off x="4864718" y="2747340"/>
            <a:ext cx="1988554" cy="1596817"/>
            <a:chOff x="10947975" y="1964950"/>
            <a:chExt cx="2338375" cy="1877725"/>
          </a:xfrm>
        </p:grpSpPr>
        <p:sp>
          <p:nvSpPr>
            <p:cNvPr id="3667" name="Google Shape;3667;p89"/>
            <p:cNvSpPr/>
            <p:nvPr/>
          </p:nvSpPr>
          <p:spPr>
            <a:xfrm>
              <a:off x="10947975" y="2030950"/>
              <a:ext cx="2319175" cy="1811725"/>
            </a:xfrm>
            <a:custGeom>
              <a:rect b="b" l="l" r="r" t="t"/>
              <a:pathLst>
                <a:path extrusionOk="0" h="72469" w="92767">
                  <a:moveTo>
                    <a:pt x="12610" y="1"/>
                  </a:moveTo>
                  <a:cubicBezTo>
                    <a:pt x="11411" y="1"/>
                    <a:pt x="10350" y="847"/>
                    <a:pt x="10141" y="2039"/>
                  </a:cubicBezTo>
                  <a:lnTo>
                    <a:pt x="268" y="55044"/>
                  </a:lnTo>
                  <a:cubicBezTo>
                    <a:pt x="1" y="56412"/>
                    <a:pt x="935" y="57712"/>
                    <a:pt x="2269" y="57979"/>
                  </a:cubicBezTo>
                  <a:lnTo>
                    <a:pt x="79724" y="72423"/>
                  </a:lnTo>
                  <a:cubicBezTo>
                    <a:pt x="79878" y="72454"/>
                    <a:pt x="80032" y="72469"/>
                    <a:pt x="80184" y="72469"/>
                  </a:cubicBezTo>
                  <a:cubicBezTo>
                    <a:pt x="81352" y="72469"/>
                    <a:pt x="82424" y="71598"/>
                    <a:pt x="82660" y="70388"/>
                  </a:cubicBezTo>
                  <a:lnTo>
                    <a:pt x="92533" y="17384"/>
                  </a:lnTo>
                  <a:cubicBezTo>
                    <a:pt x="92767" y="16016"/>
                    <a:pt x="91866" y="14715"/>
                    <a:pt x="90532" y="14482"/>
                  </a:cubicBezTo>
                  <a:lnTo>
                    <a:pt x="13043" y="38"/>
                  </a:lnTo>
                  <a:cubicBezTo>
                    <a:pt x="12898" y="13"/>
                    <a:pt x="12753" y="1"/>
                    <a:pt x="126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9"/>
            <p:cNvSpPr/>
            <p:nvPr/>
          </p:nvSpPr>
          <p:spPr>
            <a:xfrm>
              <a:off x="13013625" y="2466350"/>
              <a:ext cx="247700" cy="1325150"/>
            </a:xfrm>
            <a:custGeom>
              <a:rect b="b" l="l" r="r" t="t"/>
              <a:pathLst>
                <a:path extrusionOk="0" h="53006" w="9908">
                  <a:moveTo>
                    <a:pt x="9907" y="1"/>
                  </a:moveTo>
                  <a:lnTo>
                    <a:pt x="0" y="53006"/>
                  </a:lnTo>
                </a:path>
              </a:pathLst>
            </a:custGeom>
            <a:solidFill>
              <a:srgbClr val="CCC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9"/>
            <p:cNvSpPr/>
            <p:nvPr/>
          </p:nvSpPr>
          <p:spPr>
            <a:xfrm>
              <a:off x="11164800" y="2214425"/>
              <a:ext cx="1958925" cy="1086250"/>
            </a:xfrm>
            <a:custGeom>
              <a:rect b="b" l="l" r="r" t="t"/>
              <a:pathLst>
                <a:path extrusionOk="0" h="43450" w="78357">
                  <a:moveTo>
                    <a:pt x="7531" y="1"/>
                  </a:moveTo>
                  <a:cubicBezTo>
                    <a:pt x="6313" y="1"/>
                    <a:pt x="5276" y="847"/>
                    <a:pt x="5037" y="2039"/>
                  </a:cubicBezTo>
                  <a:lnTo>
                    <a:pt x="234" y="27791"/>
                  </a:lnTo>
                  <a:cubicBezTo>
                    <a:pt x="1" y="29158"/>
                    <a:pt x="901" y="30459"/>
                    <a:pt x="2235" y="30693"/>
                  </a:cubicBezTo>
                  <a:lnTo>
                    <a:pt x="70384" y="43402"/>
                  </a:lnTo>
                  <a:cubicBezTo>
                    <a:pt x="70550" y="43434"/>
                    <a:pt x="70716" y="43450"/>
                    <a:pt x="70878" y="43450"/>
                  </a:cubicBezTo>
                  <a:cubicBezTo>
                    <a:pt x="72053" y="43450"/>
                    <a:pt x="73085" y="42631"/>
                    <a:pt x="73320" y="41400"/>
                  </a:cubicBezTo>
                  <a:lnTo>
                    <a:pt x="78090" y="15682"/>
                  </a:lnTo>
                  <a:cubicBezTo>
                    <a:pt x="78357" y="14314"/>
                    <a:pt x="77423" y="13013"/>
                    <a:pt x="76088" y="12780"/>
                  </a:cubicBezTo>
                  <a:lnTo>
                    <a:pt x="7973" y="37"/>
                  </a:lnTo>
                  <a:cubicBezTo>
                    <a:pt x="7824" y="13"/>
                    <a:pt x="7676" y="1"/>
                    <a:pt x="75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9"/>
            <p:cNvSpPr/>
            <p:nvPr/>
          </p:nvSpPr>
          <p:spPr>
            <a:xfrm>
              <a:off x="11334100" y="2271900"/>
              <a:ext cx="115100" cy="77275"/>
            </a:xfrm>
            <a:custGeom>
              <a:rect b="b" l="l" r="r" t="t"/>
              <a:pathLst>
                <a:path extrusionOk="0" h="3091" w="4604">
                  <a:moveTo>
                    <a:pt x="693" y="0"/>
                  </a:moveTo>
                  <a:cubicBezTo>
                    <a:pt x="520" y="0"/>
                    <a:pt x="363" y="103"/>
                    <a:pt x="334" y="307"/>
                  </a:cubicBezTo>
                  <a:lnTo>
                    <a:pt x="33" y="1975"/>
                  </a:lnTo>
                  <a:cubicBezTo>
                    <a:pt x="0" y="2175"/>
                    <a:pt x="100" y="2375"/>
                    <a:pt x="334" y="2408"/>
                  </a:cubicBezTo>
                  <a:lnTo>
                    <a:pt x="3836" y="3076"/>
                  </a:lnTo>
                  <a:cubicBezTo>
                    <a:pt x="3867" y="3086"/>
                    <a:pt x="3897" y="3091"/>
                    <a:pt x="3926" y="3091"/>
                  </a:cubicBezTo>
                  <a:cubicBezTo>
                    <a:pt x="4086" y="3091"/>
                    <a:pt x="4213" y="2950"/>
                    <a:pt x="4270" y="2809"/>
                  </a:cubicBezTo>
                  <a:lnTo>
                    <a:pt x="4570" y="1141"/>
                  </a:lnTo>
                  <a:cubicBezTo>
                    <a:pt x="4603" y="907"/>
                    <a:pt x="4503" y="707"/>
                    <a:pt x="4270" y="674"/>
                  </a:cubicBezTo>
                  <a:lnTo>
                    <a:pt x="767" y="7"/>
                  </a:lnTo>
                  <a:cubicBezTo>
                    <a:pt x="742" y="3"/>
                    <a:pt x="717" y="0"/>
                    <a:pt x="693"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9"/>
            <p:cNvSpPr/>
            <p:nvPr/>
          </p:nvSpPr>
          <p:spPr>
            <a:xfrm>
              <a:off x="11581775" y="2317775"/>
              <a:ext cx="115925" cy="77325"/>
            </a:xfrm>
            <a:custGeom>
              <a:rect b="b" l="l" r="r" t="t"/>
              <a:pathLst>
                <a:path extrusionOk="0" h="3093" w="4637">
                  <a:moveTo>
                    <a:pt x="725" y="0"/>
                  </a:moveTo>
                  <a:cubicBezTo>
                    <a:pt x="545" y="0"/>
                    <a:pt x="363" y="102"/>
                    <a:pt x="334" y="307"/>
                  </a:cubicBezTo>
                  <a:lnTo>
                    <a:pt x="33" y="1974"/>
                  </a:lnTo>
                  <a:cubicBezTo>
                    <a:pt x="0" y="2175"/>
                    <a:pt x="134" y="2375"/>
                    <a:pt x="334" y="2408"/>
                  </a:cubicBezTo>
                  <a:lnTo>
                    <a:pt x="3836" y="3075"/>
                  </a:lnTo>
                  <a:cubicBezTo>
                    <a:pt x="3866" y="3087"/>
                    <a:pt x="3896" y="3093"/>
                    <a:pt x="3927" y="3093"/>
                  </a:cubicBezTo>
                  <a:cubicBezTo>
                    <a:pt x="4071" y="3093"/>
                    <a:pt x="4221" y="2973"/>
                    <a:pt x="4303" y="2808"/>
                  </a:cubicBezTo>
                  <a:lnTo>
                    <a:pt x="4603" y="1141"/>
                  </a:lnTo>
                  <a:cubicBezTo>
                    <a:pt x="4637" y="907"/>
                    <a:pt x="4503" y="707"/>
                    <a:pt x="4303" y="674"/>
                  </a:cubicBezTo>
                  <a:lnTo>
                    <a:pt x="801" y="6"/>
                  </a:lnTo>
                  <a:cubicBezTo>
                    <a:pt x="776" y="2"/>
                    <a:pt x="750" y="0"/>
                    <a:pt x="725"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9"/>
            <p:cNvSpPr/>
            <p:nvPr/>
          </p:nvSpPr>
          <p:spPr>
            <a:xfrm>
              <a:off x="11706025" y="2340300"/>
              <a:ext cx="115925" cy="77850"/>
            </a:xfrm>
            <a:custGeom>
              <a:rect b="b" l="l" r="r" t="t"/>
              <a:pathLst>
                <a:path extrusionOk="0" h="3114" w="4637">
                  <a:moveTo>
                    <a:pt x="730" y="1"/>
                  </a:moveTo>
                  <a:cubicBezTo>
                    <a:pt x="528" y="1"/>
                    <a:pt x="364" y="127"/>
                    <a:pt x="334" y="306"/>
                  </a:cubicBezTo>
                  <a:lnTo>
                    <a:pt x="34" y="1974"/>
                  </a:lnTo>
                  <a:cubicBezTo>
                    <a:pt x="0" y="2174"/>
                    <a:pt x="134" y="2408"/>
                    <a:pt x="334" y="2441"/>
                  </a:cubicBezTo>
                  <a:lnTo>
                    <a:pt x="3836" y="3108"/>
                  </a:lnTo>
                  <a:cubicBezTo>
                    <a:pt x="3854" y="3112"/>
                    <a:pt x="3871" y="3113"/>
                    <a:pt x="3889" y="3113"/>
                  </a:cubicBezTo>
                  <a:cubicBezTo>
                    <a:pt x="4043" y="3113"/>
                    <a:pt x="4214" y="2987"/>
                    <a:pt x="4303" y="2808"/>
                  </a:cubicBezTo>
                  <a:lnTo>
                    <a:pt x="4570" y="1140"/>
                  </a:lnTo>
                  <a:cubicBezTo>
                    <a:pt x="4637" y="940"/>
                    <a:pt x="4504" y="740"/>
                    <a:pt x="4303" y="673"/>
                  </a:cubicBezTo>
                  <a:lnTo>
                    <a:pt x="801" y="6"/>
                  </a:lnTo>
                  <a:cubicBezTo>
                    <a:pt x="777" y="3"/>
                    <a:pt x="753" y="1"/>
                    <a:pt x="730"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9"/>
            <p:cNvSpPr/>
            <p:nvPr/>
          </p:nvSpPr>
          <p:spPr>
            <a:xfrm>
              <a:off x="11828600" y="2363625"/>
              <a:ext cx="115950" cy="77350"/>
            </a:xfrm>
            <a:custGeom>
              <a:rect b="b" l="l" r="r" t="t"/>
              <a:pathLst>
                <a:path extrusionOk="0" h="3094" w="4638">
                  <a:moveTo>
                    <a:pt x="727" y="1"/>
                  </a:moveTo>
                  <a:cubicBezTo>
                    <a:pt x="553" y="1"/>
                    <a:pt x="393" y="103"/>
                    <a:pt x="334" y="307"/>
                  </a:cubicBezTo>
                  <a:lnTo>
                    <a:pt x="68" y="1975"/>
                  </a:lnTo>
                  <a:cubicBezTo>
                    <a:pt x="1" y="2175"/>
                    <a:pt x="134" y="2375"/>
                    <a:pt x="334" y="2409"/>
                  </a:cubicBezTo>
                  <a:lnTo>
                    <a:pt x="3837" y="3076"/>
                  </a:lnTo>
                  <a:cubicBezTo>
                    <a:pt x="3878" y="3088"/>
                    <a:pt x="3919" y="3093"/>
                    <a:pt x="3957" y="3093"/>
                  </a:cubicBezTo>
                  <a:cubicBezTo>
                    <a:pt x="4136" y="3093"/>
                    <a:pt x="4276" y="2974"/>
                    <a:pt x="4304" y="2809"/>
                  </a:cubicBezTo>
                  <a:lnTo>
                    <a:pt x="4604" y="1141"/>
                  </a:lnTo>
                  <a:cubicBezTo>
                    <a:pt x="4637" y="908"/>
                    <a:pt x="4504" y="708"/>
                    <a:pt x="4304" y="674"/>
                  </a:cubicBezTo>
                  <a:lnTo>
                    <a:pt x="801" y="7"/>
                  </a:lnTo>
                  <a:cubicBezTo>
                    <a:pt x="776" y="3"/>
                    <a:pt x="751" y="1"/>
                    <a:pt x="727"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9"/>
            <p:cNvSpPr/>
            <p:nvPr/>
          </p:nvSpPr>
          <p:spPr>
            <a:xfrm>
              <a:off x="11952875" y="2386175"/>
              <a:ext cx="115925" cy="77825"/>
            </a:xfrm>
            <a:custGeom>
              <a:rect b="b" l="l" r="r" t="t"/>
              <a:pathLst>
                <a:path extrusionOk="0" h="3113" w="4637">
                  <a:moveTo>
                    <a:pt x="738" y="1"/>
                  </a:moveTo>
                  <a:cubicBezTo>
                    <a:pt x="554" y="1"/>
                    <a:pt x="364" y="126"/>
                    <a:pt x="334" y="306"/>
                  </a:cubicBezTo>
                  <a:lnTo>
                    <a:pt x="33" y="1974"/>
                  </a:lnTo>
                  <a:cubicBezTo>
                    <a:pt x="0" y="2174"/>
                    <a:pt x="133" y="2407"/>
                    <a:pt x="334" y="2441"/>
                  </a:cubicBezTo>
                  <a:lnTo>
                    <a:pt x="3836" y="3108"/>
                  </a:lnTo>
                  <a:cubicBezTo>
                    <a:pt x="3857" y="3111"/>
                    <a:pt x="3878" y="3113"/>
                    <a:pt x="3899" y="3113"/>
                  </a:cubicBezTo>
                  <a:cubicBezTo>
                    <a:pt x="4082" y="3113"/>
                    <a:pt x="4273" y="2987"/>
                    <a:pt x="4303" y="2808"/>
                  </a:cubicBezTo>
                  <a:lnTo>
                    <a:pt x="4603" y="1140"/>
                  </a:lnTo>
                  <a:cubicBezTo>
                    <a:pt x="4637" y="940"/>
                    <a:pt x="4503" y="740"/>
                    <a:pt x="4303" y="673"/>
                  </a:cubicBezTo>
                  <a:lnTo>
                    <a:pt x="801" y="6"/>
                  </a:lnTo>
                  <a:cubicBezTo>
                    <a:pt x="780" y="2"/>
                    <a:pt x="759" y="1"/>
                    <a:pt x="738"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9"/>
            <p:cNvSpPr/>
            <p:nvPr/>
          </p:nvSpPr>
          <p:spPr>
            <a:xfrm>
              <a:off x="12077125" y="2410350"/>
              <a:ext cx="115925" cy="77825"/>
            </a:xfrm>
            <a:custGeom>
              <a:rect b="b" l="l" r="r" t="t"/>
              <a:pathLst>
                <a:path extrusionOk="0" h="3113" w="4637">
                  <a:moveTo>
                    <a:pt x="730" y="1"/>
                  </a:moveTo>
                  <a:cubicBezTo>
                    <a:pt x="528" y="1"/>
                    <a:pt x="364" y="127"/>
                    <a:pt x="334" y="306"/>
                  </a:cubicBezTo>
                  <a:lnTo>
                    <a:pt x="34" y="1974"/>
                  </a:lnTo>
                  <a:cubicBezTo>
                    <a:pt x="0" y="2174"/>
                    <a:pt x="134" y="2374"/>
                    <a:pt x="334" y="2441"/>
                  </a:cubicBezTo>
                  <a:lnTo>
                    <a:pt x="3836" y="3108"/>
                  </a:lnTo>
                  <a:cubicBezTo>
                    <a:pt x="3854" y="3111"/>
                    <a:pt x="3871" y="3113"/>
                    <a:pt x="3889" y="3113"/>
                  </a:cubicBezTo>
                  <a:cubicBezTo>
                    <a:pt x="4070" y="3113"/>
                    <a:pt x="4242" y="2960"/>
                    <a:pt x="4303" y="2808"/>
                  </a:cubicBezTo>
                  <a:lnTo>
                    <a:pt x="4570" y="1140"/>
                  </a:lnTo>
                  <a:cubicBezTo>
                    <a:pt x="4637" y="940"/>
                    <a:pt x="4503" y="707"/>
                    <a:pt x="4303" y="673"/>
                  </a:cubicBezTo>
                  <a:lnTo>
                    <a:pt x="801" y="6"/>
                  </a:lnTo>
                  <a:cubicBezTo>
                    <a:pt x="777" y="3"/>
                    <a:pt x="753" y="1"/>
                    <a:pt x="730"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9"/>
            <p:cNvSpPr/>
            <p:nvPr/>
          </p:nvSpPr>
          <p:spPr>
            <a:xfrm>
              <a:off x="12201375" y="2433400"/>
              <a:ext cx="115100" cy="77300"/>
            </a:xfrm>
            <a:custGeom>
              <a:rect b="b" l="l" r="r" t="t"/>
              <a:pathLst>
                <a:path extrusionOk="0" h="3092" w="4604">
                  <a:moveTo>
                    <a:pt x="662" y="1"/>
                  </a:moveTo>
                  <a:cubicBezTo>
                    <a:pt x="502" y="1"/>
                    <a:pt x="362" y="120"/>
                    <a:pt x="334" y="285"/>
                  </a:cubicBezTo>
                  <a:lnTo>
                    <a:pt x="34" y="1953"/>
                  </a:lnTo>
                  <a:cubicBezTo>
                    <a:pt x="0" y="2186"/>
                    <a:pt x="101" y="2386"/>
                    <a:pt x="334" y="2420"/>
                  </a:cubicBezTo>
                  <a:lnTo>
                    <a:pt x="3837" y="3087"/>
                  </a:lnTo>
                  <a:cubicBezTo>
                    <a:pt x="3854" y="3090"/>
                    <a:pt x="3871" y="3091"/>
                    <a:pt x="3889" y="3091"/>
                  </a:cubicBezTo>
                  <a:cubicBezTo>
                    <a:pt x="4070" y="3091"/>
                    <a:pt x="4240" y="2939"/>
                    <a:pt x="4270" y="2787"/>
                  </a:cubicBezTo>
                  <a:lnTo>
                    <a:pt x="4570" y="1119"/>
                  </a:lnTo>
                  <a:cubicBezTo>
                    <a:pt x="4604" y="919"/>
                    <a:pt x="4504" y="719"/>
                    <a:pt x="4270" y="685"/>
                  </a:cubicBezTo>
                  <a:lnTo>
                    <a:pt x="768" y="18"/>
                  </a:lnTo>
                  <a:cubicBezTo>
                    <a:pt x="732" y="6"/>
                    <a:pt x="697" y="1"/>
                    <a:pt x="662"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9"/>
            <p:cNvSpPr/>
            <p:nvPr/>
          </p:nvSpPr>
          <p:spPr>
            <a:xfrm>
              <a:off x="12324800" y="2456225"/>
              <a:ext cx="115925" cy="77825"/>
            </a:xfrm>
            <a:custGeom>
              <a:rect b="b" l="l" r="r" t="t"/>
              <a:pathLst>
                <a:path extrusionOk="0" h="3113" w="4637">
                  <a:moveTo>
                    <a:pt x="739" y="1"/>
                  </a:moveTo>
                  <a:cubicBezTo>
                    <a:pt x="561" y="1"/>
                    <a:pt x="394" y="126"/>
                    <a:pt x="334" y="306"/>
                  </a:cubicBezTo>
                  <a:lnTo>
                    <a:pt x="67" y="1974"/>
                  </a:lnTo>
                  <a:cubicBezTo>
                    <a:pt x="0" y="2174"/>
                    <a:pt x="134" y="2374"/>
                    <a:pt x="334" y="2441"/>
                  </a:cubicBezTo>
                  <a:lnTo>
                    <a:pt x="3836" y="3108"/>
                  </a:lnTo>
                  <a:cubicBezTo>
                    <a:pt x="3861" y="3111"/>
                    <a:pt x="3884" y="3113"/>
                    <a:pt x="3907" y="3113"/>
                  </a:cubicBezTo>
                  <a:cubicBezTo>
                    <a:pt x="4109" y="3113"/>
                    <a:pt x="4274" y="2987"/>
                    <a:pt x="4303" y="2808"/>
                  </a:cubicBezTo>
                  <a:lnTo>
                    <a:pt x="4604" y="1140"/>
                  </a:lnTo>
                  <a:cubicBezTo>
                    <a:pt x="4637" y="940"/>
                    <a:pt x="4504" y="706"/>
                    <a:pt x="4303" y="673"/>
                  </a:cubicBezTo>
                  <a:lnTo>
                    <a:pt x="801" y="6"/>
                  </a:lnTo>
                  <a:cubicBezTo>
                    <a:pt x="780" y="2"/>
                    <a:pt x="760" y="1"/>
                    <a:pt x="739"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9"/>
            <p:cNvSpPr/>
            <p:nvPr/>
          </p:nvSpPr>
          <p:spPr>
            <a:xfrm>
              <a:off x="12449050" y="2479275"/>
              <a:ext cx="115950" cy="77325"/>
            </a:xfrm>
            <a:custGeom>
              <a:rect b="b" l="l" r="r" t="t"/>
              <a:pathLst>
                <a:path extrusionOk="0" h="3093" w="4638">
                  <a:moveTo>
                    <a:pt x="693" y="0"/>
                  </a:moveTo>
                  <a:cubicBezTo>
                    <a:pt x="525" y="0"/>
                    <a:pt x="362" y="120"/>
                    <a:pt x="334" y="285"/>
                  </a:cubicBezTo>
                  <a:lnTo>
                    <a:pt x="34" y="1952"/>
                  </a:lnTo>
                  <a:cubicBezTo>
                    <a:pt x="1" y="2186"/>
                    <a:pt x="134" y="2386"/>
                    <a:pt x="334" y="2419"/>
                  </a:cubicBezTo>
                  <a:lnTo>
                    <a:pt x="3837" y="3087"/>
                  </a:lnTo>
                  <a:cubicBezTo>
                    <a:pt x="3862" y="3091"/>
                    <a:pt x="3887" y="3093"/>
                    <a:pt x="3913" y="3093"/>
                  </a:cubicBezTo>
                  <a:cubicBezTo>
                    <a:pt x="4092" y="3093"/>
                    <a:pt x="4274" y="2991"/>
                    <a:pt x="4304" y="2786"/>
                  </a:cubicBezTo>
                  <a:lnTo>
                    <a:pt x="4604" y="1118"/>
                  </a:lnTo>
                  <a:cubicBezTo>
                    <a:pt x="4637" y="918"/>
                    <a:pt x="4504" y="718"/>
                    <a:pt x="4304" y="685"/>
                  </a:cubicBezTo>
                  <a:lnTo>
                    <a:pt x="801" y="18"/>
                  </a:lnTo>
                  <a:cubicBezTo>
                    <a:pt x="766" y="6"/>
                    <a:pt x="729" y="0"/>
                    <a:pt x="693"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9"/>
            <p:cNvSpPr/>
            <p:nvPr/>
          </p:nvSpPr>
          <p:spPr>
            <a:xfrm>
              <a:off x="12573300" y="2502100"/>
              <a:ext cx="115950" cy="77825"/>
            </a:xfrm>
            <a:custGeom>
              <a:rect b="b" l="l" r="r" t="t"/>
              <a:pathLst>
                <a:path extrusionOk="0" h="3113" w="4638">
                  <a:moveTo>
                    <a:pt x="730" y="0"/>
                  </a:moveTo>
                  <a:cubicBezTo>
                    <a:pt x="528" y="0"/>
                    <a:pt x="364" y="126"/>
                    <a:pt x="334" y="306"/>
                  </a:cubicBezTo>
                  <a:lnTo>
                    <a:pt x="34" y="1973"/>
                  </a:lnTo>
                  <a:cubicBezTo>
                    <a:pt x="1" y="2174"/>
                    <a:pt x="134" y="2374"/>
                    <a:pt x="334" y="2440"/>
                  </a:cubicBezTo>
                  <a:lnTo>
                    <a:pt x="3837" y="3108"/>
                  </a:lnTo>
                  <a:cubicBezTo>
                    <a:pt x="3858" y="3111"/>
                    <a:pt x="3878" y="3113"/>
                    <a:pt x="3899" y="3113"/>
                  </a:cubicBezTo>
                  <a:cubicBezTo>
                    <a:pt x="4077" y="3113"/>
                    <a:pt x="4244" y="2987"/>
                    <a:pt x="4304" y="2807"/>
                  </a:cubicBezTo>
                  <a:lnTo>
                    <a:pt x="4571" y="1139"/>
                  </a:lnTo>
                  <a:cubicBezTo>
                    <a:pt x="4637" y="939"/>
                    <a:pt x="4504" y="706"/>
                    <a:pt x="4304" y="672"/>
                  </a:cubicBezTo>
                  <a:lnTo>
                    <a:pt x="801" y="5"/>
                  </a:lnTo>
                  <a:cubicBezTo>
                    <a:pt x="777" y="2"/>
                    <a:pt x="754" y="0"/>
                    <a:pt x="730"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9"/>
            <p:cNvSpPr/>
            <p:nvPr/>
          </p:nvSpPr>
          <p:spPr>
            <a:xfrm>
              <a:off x="12697550" y="2526250"/>
              <a:ext cx="115125" cy="76900"/>
            </a:xfrm>
            <a:custGeom>
              <a:rect b="b" l="l" r="r" t="t"/>
              <a:pathLst>
                <a:path extrusionOk="0" h="3076" w="4605">
                  <a:moveTo>
                    <a:pt x="693" y="0"/>
                  </a:moveTo>
                  <a:cubicBezTo>
                    <a:pt x="521" y="0"/>
                    <a:pt x="364" y="103"/>
                    <a:pt x="335" y="307"/>
                  </a:cubicBezTo>
                  <a:lnTo>
                    <a:pt x="34" y="1975"/>
                  </a:lnTo>
                  <a:cubicBezTo>
                    <a:pt x="1" y="2175"/>
                    <a:pt x="101" y="2375"/>
                    <a:pt x="335" y="2408"/>
                  </a:cubicBezTo>
                  <a:lnTo>
                    <a:pt x="3837" y="3076"/>
                  </a:lnTo>
                  <a:cubicBezTo>
                    <a:pt x="4037" y="3076"/>
                    <a:pt x="4237" y="2975"/>
                    <a:pt x="4271" y="2809"/>
                  </a:cubicBezTo>
                  <a:lnTo>
                    <a:pt x="4571" y="1141"/>
                  </a:lnTo>
                  <a:cubicBezTo>
                    <a:pt x="4604" y="907"/>
                    <a:pt x="4504" y="707"/>
                    <a:pt x="4271" y="674"/>
                  </a:cubicBezTo>
                  <a:lnTo>
                    <a:pt x="768" y="7"/>
                  </a:lnTo>
                  <a:cubicBezTo>
                    <a:pt x="743" y="2"/>
                    <a:pt x="718" y="0"/>
                    <a:pt x="693"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9"/>
            <p:cNvSpPr/>
            <p:nvPr/>
          </p:nvSpPr>
          <p:spPr>
            <a:xfrm>
              <a:off x="12820975" y="2548800"/>
              <a:ext cx="115950" cy="77800"/>
            </a:xfrm>
            <a:custGeom>
              <a:rect b="b" l="l" r="r" t="t"/>
              <a:pathLst>
                <a:path extrusionOk="0" h="3112" w="4638">
                  <a:moveTo>
                    <a:pt x="740" y="0"/>
                  </a:moveTo>
                  <a:cubicBezTo>
                    <a:pt x="561" y="0"/>
                    <a:pt x="394" y="126"/>
                    <a:pt x="334" y="306"/>
                  </a:cubicBezTo>
                  <a:lnTo>
                    <a:pt x="68" y="1973"/>
                  </a:lnTo>
                  <a:cubicBezTo>
                    <a:pt x="1" y="2174"/>
                    <a:pt x="134" y="2407"/>
                    <a:pt x="334" y="2440"/>
                  </a:cubicBezTo>
                  <a:lnTo>
                    <a:pt x="3837" y="3108"/>
                  </a:lnTo>
                  <a:cubicBezTo>
                    <a:pt x="3857" y="3110"/>
                    <a:pt x="3877" y="3112"/>
                    <a:pt x="3897" y="3112"/>
                  </a:cubicBezTo>
                  <a:cubicBezTo>
                    <a:pt x="4104" y="3112"/>
                    <a:pt x="4273" y="2960"/>
                    <a:pt x="4304" y="2807"/>
                  </a:cubicBezTo>
                  <a:lnTo>
                    <a:pt x="4604" y="1139"/>
                  </a:lnTo>
                  <a:cubicBezTo>
                    <a:pt x="4638" y="939"/>
                    <a:pt x="4504" y="739"/>
                    <a:pt x="4304" y="672"/>
                  </a:cubicBezTo>
                  <a:lnTo>
                    <a:pt x="801" y="5"/>
                  </a:lnTo>
                  <a:cubicBezTo>
                    <a:pt x="781" y="2"/>
                    <a:pt x="760" y="0"/>
                    <a:pt x="740"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9"/>
            <p:cNvSpPr/>
            <p:nvPr/>
          </p:nvSpPr>
          <p:spPr>
            <a:xfrm>
              <a:off x="12945250" y="2572125"/>
              <a:ext cx="115925" cy="77325"/>
            </a:xfrm>
            <a:custGeom>
              <a:rect b="b" l="l" r="r" t="t"/>
              <a:pathLst>
                <a:path extrusionOk="0" h="3093" w="4637">
                  <a:moveTo>
                    <a:pt x="724" y="0"/>
                  </a:moveTo>
                  <a:cubicBezTo>
                    <a:pt x="545" y="0"/>
                    <a:pt x="363" y="102"/>
                    <a:pt x="334" y="307"/>
                  </a:cubicBezTo>
                  <a:lnTo>
                    <a:pt x="33" y="1974"/>
                  </a:lnTo>
                  <a:cubicBezTo>
                    <a:pt x="0" y="2175"/>
                    <a:pt x="134" y="2375"/>
                    <a:pt x="334" y="2408"/>
                  </a:cubicBezTo>
                  <a:lnTo>
                    <a:pt x="3836" y="3075"/>
                  </a:lnTo>
                  <a:cubicBezTo>
                    <a:pt x="3872" y="3087"/>
                    <a:pt x="3906" y="3093"/>
                    <a:pt x="3939" y="3093"/>
                  </a:cubicBezTo>
                  <a:cubicBezTo>
                    <a:pt x="4093" y="3093"/>
                    <a:pt x="4221" y="2973"/>
                    <a:pt x="4303" y="2808"/>
                  </a:cubicBezTo>
                  <a:lnTo>
                    <a:pt x="4603" y="1140"/>
                  </a:lnTo>
                  <a:cubicBezTo>
                    <a:pt x="4637" y="907"/>
                    <a:pt x="4503" y="707"/>
                    <a:pt x="4303" y="673"/>
                  </a:cubicBezTo>
                  <a:lnTo>
                    <a:pt x="801" y="6"/>
                  </a:lnTo>
                  <a:cubicBezTo>
                    <a:pt x="776" y="2"/>
                    <a:pt x="750" y="0"/>
                    <a:pt x="724"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9"/>
            <p:cNvSpPr/>
            <p:nvPr/>
          </p:nvSpPr>
          <p:spPr>
            <a:xfrm>
              <a:off x="11310750" y="2350000"/>
              <a:ext cx="119275" cy="117325"/>
            </a:xfrm>
            <a:custGeom>
              <a:rect b="b" l="l" r="r" t="t"/>
              <a:pathLst>
                <a:path extrusionOk="0" h="4693" w="4771">
                  <a:moveTo>
                    <a:pt x="1026" y="1"/>
                  </a:moveTo>
                  <a:cubicBezTo>
                    <a:pt x="858" y="1"/>
                    <a:pt x="695" y="120"/>
                    <a:pt x="667" y="285"/>
                  </a:cubicBezTo>
                  <a:lnTo>
                    <a:pt x="33" y="3588"/>
                  </a:lnTo>
                  <a:cubicBezTo>
                    <a:pt x="0" y="3788"/>
                    <a:pt x="133" y="4021"/>
                    <a:pt x="334" y="4055"/>
                  </a:cubicBezTo>
                  <a:lnTo>
                    <a:pt x="3636" y="4688"/>
                  </a:lnTo>
                  <a:cubicBezTo>
                    <a:pt x="3653" y="4691"/>
                    <a:pt x="3671" y="4693"/>
                    <a:pt x="3688" y="4693"/>
                  </a:cubicBezTo>
                  <a:cubicBezTo>
                    <a:pt x="3870" y="4693"/>
                    <a:pt x="4042" y="4540"/>
                    <a:pt x="4103" y="4388"/>
                  </a:cubicBezTo>
                  <a:lnTo>
                    <a:pt x="4703" y="1086"/>
                  </a:lnTo>
                  <a:cubicBezTo>
                    <a:pt x="4770" y="886"/>
                    <a:pt x="4637" y="685"/>
                    <a:pt x="4437" y="619"/>
                  </a:cubicBezTo>
                  <a:lnTo>
                    <a:pt x="1134" y="18"/>
                  </a:lnTo>
                  <a:cubicBezTo>
                    <a:pt x="1099" y="6"/>
                    <a:pt x="1062" y="1"/>
                    <a:pt x="1026"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9"/>
            <p:cNvSpPr/>
            <p:nvPr/>
          </p:nvSpPr>
          <p:spPr>
            <a:xfrm>
              <a:off x="11430825" y="2371975"/>
              <a:ext cx="118450" cy="117050"/>
            </a:xfrm>
            <a:custGeom>
              <a:rect b="b" l="l" r="r" t="t"/>
              <a:pathLst>
                <a:path extrusionOk="0" h="4682" w="4738">
                  <a:moveTo>
                    <a:pt x="1049" y="0"/>
                  </a:moveTo>
                  <a:cubicBezTo>
                    <a:pt x="854" y="0"/>
                    <a:pt x="697" y="102"/>
                    <a:pt x="668" y="307"/>
                  </a:cubicBezTo>
                  <a:lnTo>
                    <a:pt x="34" y="3576"/>
                  </a:lnTo>
                  <a:cubicBezTo>
                    <a:pt x="0" y="3809"/>
                    <a:pt x="134" y="4009"/>
                    <a:pt x="334" y="4043"/>
                  </a:cubicBezTo>
                  <a:lnTo>
                    <a:pt x="3636" y="4677"/>
                  </a:lnTo>
                  <a:cubicBezTo>
                    <a:pt x="3657" y="4680"/>
                    <a:pt x="3678" y="4682"/>
                    <a:pt x="3698" y="4682"/>
                  </a:cubicBezTo>
                  <a:cubicBezTo>
                    <a:pt x="3876" y="4682"/>
                    <a:pt x="4040" y="4556"/>
                    <a:pt x="4070" y="4376"/>
                  </a:cubicBezTo>
                  <a:lnTo>
                    <a:pt x="4704" y="1074"/>
                  </a:lnTo>
                  <a:cubicBezTo>
                    <a:pt x="4737" y="874"/>
                    <a:pt x="4637" y="674"/>
                    <a:pt x="4404" y="640"/>
                  </a:cubicBezTo>
                  <a:lnTo>
                    <a:pt x="1135" y="7"/>
                  </a:lnTo>
                  <a:cubicBezTo>
                    <a:pt x="1105" y="2"/>
                    <a:pt x="1077" y="0"/>
                    <a:pt x="1049"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9"/>
            <p:cNvSpPr/>
            <p:nvPr/>
          </p:nvSpPr>
          <p:spPr>
            <a:xfrm>
              <a:off x="11550900" y="2394525"/>
              <a:ext cx="118450" cy="116900"/>
            </a:xfrm>
            <a:custGeom>
              <a:rect b="b" l="l" r="r" t="t"/>
              <a:pathLst>
                <a:path extrusionOk="0" h="4676" w="4738">
                  <a:moveTo>
                    <a:pt x="1040" y="0"/>
                  </a:moveTo>
                  <a:cubicBezTo>
                    <a:pt x="862" y="0"/>
                    <a:pt x="698" y="126"/>
                    <a:pt x="668" y="305"/>
                  </a:cubicBezTo>
                  <a:lnTo>
                    <a:pt x="34" y="3608"/>
                  </a:lnTo>
                  <a:cubicBezTo>
                    <a:pt x="1" y="3808"/>
                    <a:pt x="101" y="4008"/>
                    <a:pt x="334" y="4075"/>
                  </a:cubicBezTo>
                  <a:lnTo>
                    <a:pt x="3603" y="4675"/>
                  </a:lnTo>
                  <a:cubicBezTo>
                    <a:pt x="3837" y="4675"/>
                    <a:pt x="4004" y="4575"/>
                    <a:pt x="4070" y="4408"/>
                  </a:cubicBezTo>
                  <a:lnTo>
                    <a:pt x="4704" y="1106"/>
                  </a:lnTo>
                  <a:cubicBezTo>
                    <a:pt x="4738" y="906"/>
                    <a:pt x="4604" y="672"/>
                    <a:pt x="4404" y="639"/>
                  </a:cubicBezTo>
                  <a:lnTo>
                    <a:pt x="1102" y="5"/>
                  </a:lnTo>
                  <a:cubicBezTo>
                    <a:pt x="1081" y="2"/>
                    <a:pt x="1060" y="0"/>
                    <a:pt x="1040"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9"/>
            <p:cNvSpPr/>
            <p:nvPr/>
          </p:nvSpPr>
          <p:spPr>
            <a:xfrm>
              <a:off x="11670150" y="2416725"/>
              <a:ext cx="119300" cy="117325"/>
            </a:xfrm>
            <a:custGeom>
              <a:rect b="b" l="l" r="r" t="t"/>
              <a:pathLst>
                <a:path extrusionOk="0" h="4693" w="4772">
                  <a:moveTo>
                    <a:pt x="1030" y="1"/>
                  </a:moveTo>
                  <a:cubicBezTo>
                    <a:pt x="868" y="1"/>
                    <a:pt x="723" y="120"/>
                    <a:pt x="668" y="285"/>
                  </a:cubicBezTo>
                  <a:lnTo>
                    <a:pt x="68" y="3587"/>
                  </a:lnTo>
                  <a:cubicBezTo>
                    <a:pt x="1" y="3787"/>
                    <a:pt x="134" y="4021"/>
                    <a:pt x="335" y="4054"/>
                  </a:cubicBezTo>
                  <a:lnTo>
                    <a:pt x="3637" y="4688"/>
                  </a:lnTo>
                  <a:cubicBezTo>
                    <a:pt x="3658" y="4691"/>
                    <a:pt x="3678" y="4693"/>
                    <a:pt x="3698" y="4693"/>
                  </a:cubicBezTo>
                  <a:cubicBezTo>
                    <a:pt x="3871" y="4693"/>
                    <a:pt x="4014" y="4567"/>
                    <a:pt x="4104" y="4388"/>
                  </a:cubicBezTo>
                  <a:lnTo>
                    <a:pt x="4738" y="1085"/>
                  </a:lnTo>
                  <a:cubicBezTo>
                    <a:pt x="4771" y="885"/>
                    <a:pt x="4638" y="685"/>
                    <a:pt x="4437" y="618"/>
                  </a:cubicBezTo>
                  <a:lnTo>
                    <a:pt x="1135" y="18"/>
                  </a:lnTo>
                  <a:cubicBezTo>
                    <a:pt x="1100" y="6"/>
                    <a:pt x="1064" y="1"/>
                    <a:pt x="1030"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9"/>
            <p:cNvSpPr/>
            <p:nvPr/>
          </p:nvSpPr>
          <p:spPr>
            <a:xfrm>
              <a:off x="11790250" y="2438675"/>
              <a:ext cx="119275" cy="117075"/>
            </a:xfrm>
            <a:custGeom>
              <a:rect b="b" l="l" r="r" t="t"/>
              <a:pathLst>
                <a:path extrusionOk="0" h="4683" w="4771">
                  <a:moveTo>
                    <a:pt x="1058" y="1"/>
                  </a:moveTo>
                  <a:cubicBezTo>
                    <a:pt x="879" y="1"/>
                    <a:pt x="697" y="103"/>
                    <a:pt x="668" y="307"/>
                  </a:cubicBezTo>
                  <a:lnTo>
                    <a:pt x="34" y="3576"/>
                  </a:lnTo>
                  <a:cubicBezTo>
                    <a:pt x="0" y="3810"/>
                    <a:pt x="134" y="4010"/>
                    <a:pt x="334" y="4043"/>
                  </a:cubicBezTo>
                  <a:lnTo>
                    <a:pt x="3636" y="4677"/>
                  </a:lnTo>
                  <a:cubicBezTo>
                    <a:pt x="3654" y="4681"/>
                    <a:pt x="3671" y="4682"/>
                    <a:pt x="3689" y="4682"/>
                  </a:cubicBezTo>
                  <a:cubicBezTo>
                    <a:pt x="3843" y="4682"/>
                    <a:pt x="4014" y="4556"/>
                    <a:pt x="4103" y="4377"/>
                  </a:cubicBezTo>
                  <a:lnTo>
                    <a:pt x="4704" y="1075"/>
                  </a:lnTo>
                  <a:cubicBezTo>
                    <a:pt x="4770" y="874"/>
                    <a:pt x="4637" y="674"/>
                    <a:pt x="4437" y="641"/>
                  </a:cubicBezTo>
                  <a:lnTo>
                    <a:pt x="1135" y="7"/>
                  </a:lnTo>
                  <a:cubicBezTo>
                    <a:pt x="1110" y="3"/>
                    <a:pt x="1084" y="1"/>
                    <a:pt x="1058"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9"/>
            <p:cNvSpPr/>
            <p:nvPr/>
          </p:nvSpPr>
          <p:spPr>
            <a:xfrm>
              <a:off x="11909500" y="2461225"/>
              <a:ext cx="118450" cy="117275"/>
            </a:xfrm>
            <a:custGeom>
              <a:rect b="b" l="l" r="r" t="t"/>
              <a:pathLst>
                <a:path extrusionOk="0" h="4691" w="4738">
                  <a:moveTo>
                    <a:pt x="1039" y="1"/>
                  </a:moveTo>
                  <a:cubicBezTo>
                    <a:pt x="862" y="1"/>
                    <a:pt x="698" y="127"/>
                    <a:pt x="668" y="306"/>
                  </a:cubicBezTo>
                  <a:lnTo>
                    <a:pt x="34" y="3608"/>
                  </a:lnTo>
                  <a:cubicBezTo>
                    <a:pt x="0" y="3809"/>
                    <a:pt x="101" y="4009"/>
                    <a:pt x="334" y="4075"/>
                  </a:cubicBezTo>
                  <a:lnTo>
                    <a:pt x="3603" y="4676"/>
                  </a:lnTo>
                  <a:cubicBezTo>
                    <a:pt x="3639" y="4686"/>
                    <a:pt x="3675" y="4691"/>
                    <a:pt x="3709" y="4691"/>
                  </a:cubicBezTo>
                  <a:cubicBezTo>
                    <a:pt x="3895" y="4691"/>
                    <a:pt x="4042" y="4550"/>
                    <a:pt x="4070" y="4409"/>
                  </a:cubicBezTo>
                  <a:lnTo>
                    <a:pt x="4704" y="1107"/>
                  </a:lnTo>
                  <a:cubicBezTo>
                    <a:pt x="4737" y="906"/>
                    <a:pt x="4604" y="673"/>
                    <a:pt x="4404" y="640"/>
                  </a:cubicBezTo>
                  <a:lnTo>
                    <a:pt x="1101" y="6"/>
                  </a:lnTo>
                  <a:cubicBezTo>
                    <a:pt x="1081" y="2"/>
                    <a:pt x="1060" y="1"/>
                    <a:pt x="1039"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9"/>
            <p:cNvSpPr/>
            <p:nvPr/>
          </p:nvSpPr>
          <p:spPr>
            <a:xfrm>
              <a:off x="12028750" y="2483450"/>
              <a:ext cx="119275" cy="117325"/>
            </a:xfrm>
            <a:custGeom>
              <a:rect b="b" l="l" r="r" t="t"/>
              <a:pathLst>
                <a:path extrusionOk="0" h="4693" w="4771">
                  <a:moveTo>
                    <a:pt x="1029" y="0"/>
                  </a:moveTo>
                  <a:cubicBezTo>
                    <a:pt x="868" y="0"/>
                    <a:pt x="723" y="120"/>
                    <a:pt x="668" y="284"/>
                  </a:cubicBezTo>
                  <a:lnTo>
                    <a:pt x="67" y="3587"/>
                  </a:lnTo>
                  <a:cubicBezTo>
                    <a:pt x="1" y="3787"/>
                    <a:pt x="134" y="4020"/>
                    <a:pt x="334" y="4054"/>
                  </a:cubicBezTo>
                  <a:lnTo>
                    <a:pt x="3636" y="4687"/>
                  </a:lnTo>
                  <a:cubicBezTo>
                    <a:pt x="3657" y="4691"/>
                    <a:pt x="3678" y="4693"/>
                    <a:pt x="3699" y="4693"/>
                  </a:cubicBezTo>
                  <a:cubicBezTo>
                    <a:pt x="3883" y="4693"/>
                    <a:pt x="4074" y="4567"/>
                    <a:pt x="4103" y="4387"/>
                  </a:cubicBezTo>
                  <a:lnTo>
                    <a:pt x="4737" y="1085"/>
                  </a:lnTo>
                  <a:cubicBezTo>
                    <a:pt x="4771" y="885"/>
                    <a:pt x="4637" y="685"/>
                    <a:pt x="4437" y="618"/>
                  </a:cubicBezTo>
                  <a:lnTo>
                    <a:pt x="1135" y="17"/>
                  </a:lnTo>
                  <a:cubicBezTo>
                    <a:pt x="1099" y="6"/>
                    <a:pt x="1064" y="0"/>
                    <a:pt x="1029"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9"/>
            <p:cNvSpPr/>
            <p:nvPr/>
          </p:nvSpPr>
          <p:spPr>
            <a:xfrm>
              <a:off x="12148825" y="2506250"/>
              <a:ext cx="119300" cy="117025"/>
            </a:xfrm>
            <a:custGeom>
              <a:rect b="b" l="l" r="r" t="t"/>
              <a:pathLst>
                <a:path extrusionOk="0" h="4681" w="4772">
                  <a:moveTo>
                    <a:pt x="1072" y="1"/>
                  </a:moveTo>
                  <a:cubicBezTo>
                    <a:pt x="889" y="1"/>
                    <a:pt x="698" y="127"/>
                    <a:pt x="668" y="306"/>
                  </a:cubicBezTo>
                  <a:lnTo>
                    <a:pt x="34" y="3609"/>
                  </a:lnTo>
                  <a:cubicBezTo>
                    <a:pt x="1" y="3809"/>
                    <a:pt x="134" y="4009"/>
                    <a:pt x="335" y="4042"/>
                  </a:cubicBezTo>
                  <a:lnTo>
                    <a:pt x="3637" y="4676"/>
                  </a:lnTo>
                  <a:cubicBezTo>
                    <a:pt x="3654" y="4679"/>
                    <a:pt x="3672" y="4680"/>
                    <a:pt x="3689" y="4680"/>
                  </a:cubicBezTo>
                  <a:cubicBezTo>
                    <a:pt x="3871" y="4680"/>
                    <a:pt x="4043" y="4528"/>
                    <a:pt x="4104" y="4376"/>
                  </a:cubicBezTo>
                  <a:lnTo>
                    <a:pt x="4704" y="1107"/>
                  </a:lnTo>
                  <a:cubicBezTo>
                    <a:pt x="4771" y="873"/>
                    <a:pt x="4638" y="673"/>
                    <a:pt x="4437" y="640"/>
                  </a:cubicBezTo>
                  <a:lnTo>
                    <a:pt x="1135" y="6"/>
                  </a:lnTo>
                  <a:cubicBezTo>
                    <a:pt x="1114" y="3"/>
                    <a:pt x="1093" y="1"/>
                    <a:pt x="1072"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9"/>
            <p:cNvSpPr/>
            <p:nvPr/>
          </p:nvSpPr>
          <p:spPr>
            <a:xfrm>
              <a:off x="12268925" y="2527950"/>
              <a:ext cx="118450" cy="117325"/>
            </a:xfrm>
            <a:custGeom>
              <a:rect b="b" l="l" r="r" t="t"/>
              <a:pathLst>
                <a:path extrusionOk="0" h="4693" w="4738">
                  <a:moveTo>
                    <a:pt x="1063" y="0"/>
                  </a:moveTo>
                  <a:cubicBezTo>
                    <a:pt x="862" y="0"/>
                    <a:pt x="697" y="126"/>
                    <a:pt x="668" y="306"/>
                  </a:cubicBezTo>
                  <a:lnTo>
                    <a:pt x="34" y="3608"/>
                  </a:lnTo>
                  <a:cubicBezTo>
                    <a:pt x="0" y="3808"/>
                    <a:pt x="134" y="4008"/>
                    <a:pt x="334" y="4075"/>
                  </a:cubicBezTo>
                  <a:lnTo>
                    <a:pt x="3636" y="4675"/>
                  </a:lnTo>
                  <a:cubicBezTo>
                    <a:pt x="3672" y="4687"/>
                    <a:pt x="3707" y="4693"/>
                    <a:pt x="3742" y="4693"/>
                  </a:cubicBezTo>
                  <a:cubicBezTo>
                    <a:pt x="3902" y="4693"/>
                    <a:pt x="4043" y="4573"/>
                    <a:pt x="4070" y="4409"/>
                  </a:cubicBezTo>
                  <a:lnTo>
                    <a:pt x="4704" y="1106"/>
                  </a:lnTo>
                  <a:cubicBezTo>
                    <a:pt x="4737" y="906"/>
                    <a:pt x="4637" y="673"/>
                    <a:pt x="4404" y="639"/>
                  </a:cubicBezTo>
                  <a:lnTo>
                    <a:pt x="1135" y="5"/>
                  </a:lnTo>
                  <a:cubicBezTo>
                    <a:pt x="1110" y="2"/>
                    <a:pt x="1087" y="0"/>
                    <a:pt x="1063"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9"/>
            <p:cNvSpPr/>
            <p:nvPr/>
          </p:nvSpPr>
          <p:spPr>
            <a:xfrm>
              <a:off x="12389000" y="2550150"/>
              <a:ext cx="118450" cy="117350"/>
            </a:xfrm>
            <a:custGeom>
              <a:rect b="b" l="l" r="r" t="t"/>
              <a:pathLst>
                <a:path extrusionOk="0" h="4694" w="4738">
                  <a:moveTo>
                    <a:pt x="996" y="1"/>
                  </a:moveTo>
                  <a:cubicBezTo>
                    <a:pt x="836" y="1"/>
                    <a:pt x="695" y="120"/>
                    <a:pt x="668" y="285"/>
                  </a:cubicBezTo>
                  <a:lnTo>
                    <a:pt x="34" y="3587"/>
                  </a:lnTo>
                  <a:cubicBezTo>
                    <a:pt x="1" y="3787"/>
                    <a:pt x="101" y="4021"/>
                    <a:pt x="334" y="4054"/>
                  </a:cubicBezTo>
                  <a:lnTo>
                    <a:pt x="3603" y="4688"/>
                  </a:lnTo>
                  <a:cubicBezTo>
                    <a:pt x="3628" y="4691"/>
                    <a:pt x="3651" y="4693"/>
                    <a:pt x="3674" y="4693"/>
                  </a:cubicBezTo>
                  <a:cubicBezTo>
                    <a:pt x="3870" y="4693"/>
                    <a:pt x="4011" y="4567"/>
                    <a:pt x="4070" y="4388"/>
                  </a:cubicBezTo>
                  <a:lnTo>
                    <a:pt x="4704" y="1085"/>
                  </a:lnTo>
                  <a:cubicBezTo>
                    <a:pt x="4738" y="885"/>
                    <a:pt x="4604" y="685"/>
                    <a:pt x="4404" y="618"/>
                  </a:cubicBezTo>
                  <a:lnTo>
                    <a:pt x="1102" y="18"/>
                  </a:lnTo>
                  <a:cubicBezTo>
                    <a:pt x="1066" y="6"/>
                    <a:pt x="1031" y="1"/>
                    <a:pt x="996"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9"/>
            <p:cNvSpPr/>
            <p:nvPr/>
          </p:nvSpPr>
          <p:spPr>
            <a:xfrm>
              <a:off x="11710200" y="2541825"/>
              <a:ext cx="118425" cy="117325"/>
            </a:xfrm>
            <a:custGeom>
              <a:rect b="b" l="l" r="r" t="t"/>
              <a:pathLst>
                <a:path extrusionOk="0" h="4693" w="4737">
                  <a:moveTo>
                    <a:pt x="1014" y="0"/>
                  </a:moveTo>
                  <a:cubicBezTo>
                    <a:pt x="835" y="0"/>
                    <a:pt x="695" y="120"/>
                    <a:pt x="667" y="284"/>
                  </a:cubicBezTo>
                  <a:lnTo>
                    <a:pt x="33" y="3587"/>
                  </a:lnTo>
                  <a:cubicBezTo>
                    <a:pt x="0" y="3787"/>
                    <a:pt x="134" y="4020"/>
                    <a:pt x="334" y="4054"/>
                  </a:cubicBezTo>
                  <a:lnTo>
                    <a:pt x="3636" y="4687"/>
                  </a:lnTo>
                  <a:cubicBezTo>
                    <a:pt x="3657" y="4691"/>
                    <a:pt x="3677" y="4693"/>
                    <a:pt x="3698" y="4693"/>
                  </a:cubicBezTo>
                  <a:cubicBezTo>
                    <a:pt x="3876" y="4693"/>
                    <a:pt x="4040" y="4567"/>
                    <a:pt x="4070" y="4387"/>
                  </a:cubicBezTo>
                  <a:lnTo>
                    <a:pt x="4703" y="1085"/>
                  </a:lnTo>
                  <a:cubicBezTo>
                    <a:pt x="4737" y="885"/>
                    <a:pt x="4637" y="685"/>
                    <a:pt x="4403" y="618"/>
                  </a:cubicBezTo>
                  <a:lnTo>
                    <a:pt x="1134" y="17"/>
                  </a:lnTo>
                  <a:cubicBezTo>
                    <a:pt x="1093" y="6"/>
                    <a:pt x="1053" y="0"/>
                    <a:pt x="1014"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9"/>
            <p:cNvSpPr/>
            <p:nvPr/>
          </p:nvSpPr>
          <p:spPr>
            <a:xfrm>
              <a:off x="11589275" y="2519600"/>
              <a:ext cx="118450" cy="116900"/>
            </a:xfrm>
            <a:custGeom>
              <a:rect b="b" l="l" r="r" t="t"/>
              <a:pathLst>
                <a:path extrusionOk="0" h="4676" w="4738">
                  <a:moveTo>
                    <a:pt x="1063" y="1"/>
                  </a:moveTo>
                  <a:cubicBezTo>
                    <a:pt x="861" y="1"/>
                    <a:pt x="697" y="127"/>
                    <a:pt x="667" y="306"/>
                  </a:cubicBezTo>
                  <a:lnTo>
                    <a:pt x="34" y="3608"/>
                  </a:lnTo>
                  <a:cubicBezTo>
                    <a:pt x="0" y="3809"/>
                    <a:pt x="134" y="4009"/>
                    <a:pt x="334" y="4075"/>
                  </a:cubicBezTo>
                  <a:lnTo>
                    <a:pt x="3636" y="4676"/>
                  </a:lnTo>
                  <a:cubicBezTo>
                    <a:pt x="3836" y="4676"/>
                    <a:pt x="4037" y="4576"/>
                    <a:pt x="4070" y="4409"/>
                  </a:cubicBezTo>
                  <a:lnTo>
                    <a:pt x="4704" y="1107"/>
                  </a:lnTo>
                  <a:cubicBezTo>
                    <a:pt x="4737" y="906"/>
                    <a:pt x="4637" y="673"/>
                    <a:pt x="4403" y="640"/>
                  </a:cubicBezTo>
                  <a:lnTo>
                    <a:pt x="1134" y="6"/>
                  </a:lnTo>
                  <a:cubicBezTo>
                    <a:pt x="1110" y="2"/>
                    <a:pt x="1087" y="1"/>
                    <a:pt x="1063"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9"/>
            <p:cNvSpPr/>
            <p:nvPr/>
          </p:nvSpPr>
          <p:spPr>
            <a:xfrm>
              <a:off x="11469175" y="2497050"/>
              <a:ext cx="119275" cy="117075"/>
            </a:xfrm>
            <a:custGeom>
              <a:rect b="b" l="l" r="r" t="t"/>
              <a:pathLst>
                <a:path extrusionOk="0" h="4683" w="4771">
                  <a:moveTo>
                    <a:pt x="1059" y="1"/>
                  </a:moveTo>
                  <a:cubicBezTo>
                    <a:pt x="880" y="1"/>
                    <a:pt x="697" y="103"/>
                    <a:pt x="668" y="307"/>
                  </a:cubicBezTo>
                  <a:lnTo>
                    <a:pt x="34" y="3576"/>
                  </a:lnTo>
                  <a:cubicBezTo>
                    <a:pt x="1" y="3810"/>
                    <a:pt x="134" y="4010"/>
                    <a:pt x="334" y="4043"/>
                  </a:cubicBezTo>
                  <a:lnTo>
                    <a:pt x="3637" y="4677"/>
                  </a:lnTo>
                  <a:cubicBezTo>
                    <a:pt x="3657" y="4681"/>
                    <a:pt x="3678" y="4682"/>
                    <a:pt x="3699" y="4682"/>
                  </a:cubicBezTo>
                  <a:cubicBezTo>
                    <a:pt x="3877" y="4682"/>
                    <a:pt x="4044" y="4556"/>
                    <a:pt x="4104" y="4377"/>
                  </a:cubicBezTo>
                  <a:lnTo>
                    <a:pt x="4704" y="1075"/>
                  </a:lnTo>
                  <a:cubicBezTo>
                    <a:pt x="4771" y="874"/>
                    <a:pt x="4638" y="674"/>
                    <a:pt x="4437" y="641"/>
                  </a:cubicBezTo>
                  <a:lnTo>
                    <a:pt x="1135" y="7"/>
                  </a:lnTo>
                  <a:cubicBezTo>
                    <a:pt x="1110" y="3"/>
                    <a:pt x="1084" y="1"/>
                    <a:pt x="1059"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9"/>
            <p:cNvSpPr/>
            <p:nvPr/>
          </p:nvSpPr>
          <p:spPr>
            <a:xfrm>
              <a:off x="11830275" y="2564625"/>
              <a:ext cx="118450" cy="117025"/>
            </a:xfrm>
            <a:custGeom>
              <a:rect b="b" l="l" r="r" t="t"/>
              <a:pathLst>
                <a:path extrusionOk="0" h="4681" w="4738">
                  <a:moveTo>
                    <a:pt x="1040" y="1"/>
                  </a:moveTo>
                  <a:cubicBezTo>
                    <a:pt x="862" y="1"/>
                    <a:pt x="698" y="127"/>
                    <a:pt x="668" y="306"/>
                  </a:cubicBezTo>
                  <a:lnTo>
                    <a:pt x="34" y="3609"/>
                  </a:lnTo>
                  <a:cubicBezTo>
                    <a:pt x="1" y="3809"/>
                    <a:pt x="101" y="4009"/>
                    <a:pt x="334" y="4042"/>
                  </a:cubicBezTo>
                  <a:lnTo>
                    <a:pt x="3603" y="4676"/>
                  </a:lnTo>
                  <a:cubicBezTo>
                    <a:pt x="3623" y="4679"/>
                    <a:pt x="3644" y="4680"/>
                    <a:pt x="3663" y="4680"/>
                  </a:cubicBezTo>
                  <a:cubicBezTo>
                    <a:pt x="3870" y="4680"/>
                    <a:pt x="4040" y="4528"/>
                    <a:pt x="4070" y="4376"/>
                  </a:cubicBezTo>
                  <a:lnTo>
                    <a:pt x="4704" y="1107"/>
                  </a:lnTo>
                  <a:cubicBezTo>
                    <a:pt x="4737" y="873"/>
                    <a:pt x="4604" y="673"/>
                    <a:pt x="4404" y="640"/>
                  </a:cubicBezTo>
                  <a:lnTo>
                    <a:pt x="1101" y="6"/>
                  </a:lnTo>
                  <a:cubicBezTo>
                    <a:pt x="1081" y="3"/>
                    <a:pt x="1060" y="1"/>
                    <a:pt x="1040"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9"/>
            <p:cNvSpPr/>
            <p:nvPr/>
          </p:nvSpPr>
          <p:spPr>
            <a:xfrm>
              <a:off x="11949525" y="2586325"/>
              <a:ext cx="119275" cy="117325"/>
            </a:xfrm>
            <a:custGeom>
              <a:rect b="b" l="l" r="r" t="t"/>
              <a:pathLst>
                <a:path extrusionOk="0" h="4693" w="4771">
                  <a:moveTo>
                    <a:pt x="1073" y="0"/>
                  </a:moveTo>
                  <a:cubicBezTo>
                    <a:pt x="895" y="0"/>
                    <a:pt x="728" y="126"/>
                    <a:pt x="668" y="306"/>
                  </a:cubicBezTo>
                  <a:lnTo>
                    <a:pt x="67" y="3608"/>
                  </a:lnTo>
                  <a:cubicBezTo>
                    <a:pt x="1" y="3808"/>
                    <a:pt x="134" y="4008"/>
                    <a:pt x="334" y="4075"/>
                  </a:cubicBezTo>
                  <a:lnTo>
                    <a:pt x="3637" y="4675"/>
                  </a:lnTo>
                  <a:cubicBezTo>
                    <a:pt x="3672" y="4687"/>
                    <a:pt x="3706" y="4693"/>
                    <a:pt x="3740" y="4693"/>
                  </a:cubicBezTo>
                  <a:cubicBezTo>
                    <a:pt x="3894" y="4693"/>
                    <a:pt x="4021" y="4573"/>
                    <a:pt x="4104" y="4409"/>
                  </a:cubicBezTo>
                  <a:lnTo>
                    <a:pt x="4737" y="1106"/>
                  </a:lnTo>
                  <a:cubicBezTo>
                    <a:pt x="4771" y="906"/>
                    <a:pt x="4637" y="673"/>
                    <a:pt x="4437" y="639"/>
                  </a:cubicBezTo>
                  <a:lnTo>
                    <a:pt x="1135" y="5"/>
                  </a:lnTo>
                  <a:cubicBezTo>
                    <a:pt x="1114" y="2"/>
                    <a:pt x="1093" y="0"/>
                    <a:pt x="1073"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9"/>
            <p:cNvSpPr/>
            <p:nvPr/>
          </p:nvSpPr>
          <p:spPr>
            <a:xfrm>
              <a:off x="12069625" y="2608525"/>
              <a:ext cx="119275" cy="117350"/>
            </a:xfrm>
            <a:custGeom>
              <a:rect b="b" l="l" r="r" t="t"/>
              <a:pathLst>
                <a:path extrusionOk="0" h="4694" w="4771">
                  <a:moveTo>
                    <a:pt x="1026" y="1"/>
                  </a:moveTo>
                  <a:cubicBezTo>
                    <a:pt x="858" y="1"/>
                    <a:pt x="695" y="120"/>
                    <a:pt x="667" y="285"/>
                  </a:cubicBezTo>
                  <a:lnTo>
                    <a:pt x="33" y="3587"/>
                  </a:lnTo>
                  <a:cubicBezTo>
                    <a:pt x="0" y="3787"/>
                    <a:pt x="133" y="4021"/>
                    <a:pt x="334" y="4054"/>
                  </a:cubicBezTo>
                  <a:lnTo>
                    <a:pt x="3636" y="4688"/>
                  </a:lnTo>
                  <a:cubicBezTo>
                    <a:pt x="3657" y="4691"/>
                    <a:pt x="3677" y="4693"/>
                    <a:pt x="3697" y="4693"/>
                  </a:cubicBezTo>
                  <a:cubicBezTo>
                    <a:pt x="3870" y="4693"/>
                    <a:pt x="4013" y="4567"/>
                    <a:pt x="4103" y="4388"/>
                  </a:cubicBezTo>
                  <a:lnTo>
                    <a:pt x="4703" y="1085"/>
                  </a:lnTo>
                  <a:cubicBezTo>
                    <a:pt x="4770" y="885"/>
                    <a:pt x="4637" y="685"/>
                    <a:pt x="4437" y="618"/>
                  </a:cubicBezTo>
                  <a:lnTo>
                    <a:pt x="1134" y="18"/>
                  </a:lnTo>
                  <a:cubicBezTo>
                    <a:pt x="1099" y="6"/>
                    <a:pt x="1062" y="1"/>
                    <a:pt x="1026"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9"/>
            <p:cNvSpPr/>
            <p:nvPr/>
          </p:nvSpPr>
          <p:spPr>
            <a:xfrm>
              <a:off x="12189700" y="2631350"/>
              <a:ext cx="118450" cy="117000"/>
            </a:xfrm>
            <a:custGeom>
              <a:rect b="b" l="l" r="r" t="t"/>
              <a:pathLst>
                <a:path extrusionOk="0" h="4680" w="4738">
                  <a:moveTo>
                    <a:pt x="1064" y="1"/>
                  </a:moveTo>
                  <a:cubicBezTo>
                    <a:pt x="862" y="1"/>
                    <a:pt x="698" y="126"/>
                    <a:pt x="668" y="306"/>
                  </a:cubicBezTo>
                  <a:lnTo>
                    <a:pt x="34" y="3608"/>
                  </a:lnTo>
                  <a:cubicBezTo>
                    <a:pt x="0" y="3808"/>
                    <a:pt x="134" y="4009"/>
                    <a:pt x="334" y="4042"/>
                  </a:cubicBezTo>
                  <a:lnTo>
                    <a:pt x="3636" y="4676"/>
                  </a:lnTo>
                  <a:cubicBezTo>
                    <a:pt x="3651" y="4679"/>
                    <a:pt x="3666" y="4680"/>
                    <a:pt x="3681" y="4680"/>
                  </a:cubicBezTo>
                  <a:cubicBezTo>
                    <a:pt x="3837" y="4680"/>
                    <a:pt x="4009" y="4528"/>
                    <a:pt x="4070" y="4375"/>
                  </a:cubicBezTo>
                  <a:lnTo>
                    <a:pt x="4704" y="1106"/>
                  </a:lnTo>
                  <a:cubicBezTo>
                    <a:pt x="4737" y="873"/>
                    <a:pt x="4637" y="673"/>
                    <a:pt x="4404" y="639"/>
                  </a:cubicBezTo>
                  <a:lnTo>
                    <a:pt x="1135" y="6"/>
                  </a:lnTo>
                  <a:cubicBezTo>
                    <a:pt x="1111" y="2"/>
                    <a:pt x="1087" y="1"/>
                    <a:pt x="1064"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9"/>
            <p:cNvSpPr/>
            <p:nvPr/>
          </p:nvSpPr>
          <p:spPr>
            <a:xfrm>
              <a:off x="12308125" y="2653025"/>
              <a:ext cx="119275" cy="117350"/>
            </a:xfrm>
            <a:custGeom>
              <a:rect b="b" l="l" r="r" t="t"/>
              <a:pathLst>
                <a:path extrusionOk="0" h="4694" w="4771">
                  <a:moveTo>
                    <a:pt x="1073" y="1"/>
                  </a:moveTo>
                  <a:cubicBezTo>
                    <a:pt x="894" y="1"/>
                    <a:pt x="727" y="127"/>
                    <a:pt x="667" y="306"/>
                  </a:cubicBezTo>
                  <a:lnTo>
                    <a:pt x="67" y="3609"/>
                  </a:lnTo>
                  <a:cubicBezTo>
                    <a:pt x="0" y="3809"/>
                    <a:pt x="134" y="4009"/>
                    <a:pt x="334" y="4076"/>
                  </a:cubicBezTo>
                  <a:lnTo>
                    <a:pt x="3636" y="4676"/>
                  </a:lnTo>
                  <a:cubicBezTo>
                    <a:pt x="3672" y="4688"/>
                    <a:pt x="3708" y="4693"/>
                    <a:pt x="3744" y="4693"/>
                  </a:cubicBezTo>
                  <a:cubicBezTo>
                    <a:pt x="3913" y="4693"/>
                    <a:pt x="4076" y="4574"/>
                    <a:pt x="4103" y="4409"/>
                  </a:cubicBezTo>
                  <a:lnTo>
                    <a:pt x="4737" y="1107"/>
                  </a:lnTo>
                  <a:cubicBezTo>
                    <a:pt x="4770" y="907"/>
                    <a:pt x="4637" y="673"/>
                    <a:pt x="4437" y="640"/>
                  </a:cubicBezTo>
                  <a:lnTo>
                    <a:pt x="1134" y="6"/>
                  </a:lnTo>
                  <a:cubicBezTo>
                    <a:pt x="1114" y="3"/>
                    <a:pt x="1093" y="1"/>
                    <a:pt x="1073"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9"/>
            <p:cNvSpPr/>
            <p:nvPr/>
          </p:nvSpPr>
          <p:spPr>
            <a:xfrm>
              <a:off x="12428200" y="2676075"/>
              <a:ext cx="119275" cy="117325"/>
            </a:xfrm>
            <a:custGeom>
              <a:rect b="b" l="l" r="r" t="t"/>
              <a:pathLst>
                <a:path extrusionOk="0" h="4693" w="4771">
                  <a:moveTo>
                    <a:pt x="1028" y="1"/>
                  </a:moveTo>
                  <a:cubicBezTo>
                    <a:pt x="859" y="1"/>
                    <a:pt x="695" y="125"/>
                    <a:pt x="668" y="318"/>
                  </a:cubicBezTo>
                  <a:lnTo>
                    <a:pt x="34" y="3587"/>
                  </a:lnTo>
                  <a:cubicBezTo>
                    <a:pt x="1" y="3821"/>
                    <a:pt x="134" y="4021"/>
                    <a:pt x="334" y="4054"/>
                  </a:cubicBezTo>
                  <a:lnTo>
                    <a:pt x="3637" y="4688"/>
                  </a:lnTo>
                  <a:cubicBezTo>
                    <a:pt x="3654" y="4691"/>
                    <a:pt x="3671" y="4692"/>
                    <a:pt x="3689" y="4692"/>
                  </a:cubicBezTo>
                  <a:cubicBezTo>
                    <a:pt x="3871" y="4692"/>
                    <a:pt x="4043" y="4540"/>
                    <a:pt x="4104" y="4388"/>
                  </a:cubicBezTo>
                  <a:lnTo>
                    <a:pt x="4704" y="1085"/>
                  </a:lnTo>
                  <a:cubicBezTo>
                    <a:pt x="4771" y="885"/>
                    <a:pt x="4637" y="685"/>
                    <a:pt x="4437" y="652"/>
                  </a:cubicBezTo>
                  <a:lnTo>
                    <a:pt x="1135" y="18"/>
                  </a:lnTo>
                  <a:cubicBezTo>
                    <a:pt x="1100" y="6"/>
                    <a:pt x="1064" y="1"/>
                    <a:pt x="1028"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9"/>
            <p:cNvSpPr/>
            <p:nvPr/>
          </p:nvSpPr>
          <p:spPr>
            <a:xfrm>
              <a:off x="12548300" y="2698075"/>
              <a:ext cx="118425" cy="117050"/>
            </a:xfrm>
            <a:custGeom>
              <a:rect b="b" l="l" r="r" t="t"/>
              <a:pathLst>
                <a:path extrusionOk="0" h="4682" w="4737">
                  <a:moveTo>
                    <a:pt x="1063" y="0"/>
                  </a:moveTo>
                  <a:cubicBezTo>
                    <a:pt x="861" y="0"/>
                    <a:pt x="697" y="126"/>
                    <a:pt x="667" y="305"/>
                  </a:cubicBezTo>
                  <a:lnTo>
                    <a:pt x="33" y="3608"/>
                  </a:lnTo>
                  <a:cubicBezTo>
                    <a:pt x="0" y="3808"/>
                    <a:pt x="133" y="4008"/>
                    <a:pt x="334" y="4041"/>
                  </a:cubicBezTo>
                  <a:lnTo>
                    <a:pt x="3636" y="4675"/>
                  </a:lnTo>
                  <a:cubicBezTo>
                    <a:pt x="3661" y="4679"/>
                    <a:pt x="3686" y="4682"/>
                    <a:pt x="3711" y="4682"/>
                  </a:cubicBezTo>
                  <a:cubicBezTo>
                    <a:pt x="3884" y="4682"/>
                    <a:pt x="4040" y="4579"/>
                    <a:pt x="4070" y="4375"/>
                  </a:cubicBezTo>
                  <a:lnTo>
                    <a:pt x="4703" y="1106"/>
                  </a:lnTo>
                  <a:cubicBezTo>
                    <a:pt x="4737" y="873"/>
                    <a:pt x="4637" y="672"/>
                    <a:pt x="4403" y="639"/>
                  </a:cubicBezTo>
                  <a:lnTo>
                    <a:pt x="1134" y="5"/>
                  </a:lnTo>
                  <a:cubicBezTo>
                    <a:pt x="1110" y="2"/>
                    <a:pt x="1086" y="0"/>
                    <a:pt x="1063"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9"/>
            <p:cNvSpPr/>
            <p:nvPr/>
          </p:nvSpPr>
          <p:spPr>
            <a:xfrm>
              <a:off x="12668375" y="2719750"/>
              <a:ext cx="118450" cy="117325"/>
            </a:xfrm>
            <a:custGeom>
              <a:rect b="b" l="l" r="r" t="t"/>
              <a:pathLst>
                <a:path extrusionOk="0" h="4693" w="4738">
                  <a:moveTo>
                    <a:pt x="1040" y="0"/>
                  </a:moveTo>
                  <a:cubicBezTo>
                    <a:pt x="862" y="0"/>
                    <a:pt x="698" y="126"/>
                    <a:pt x="668" y="306"/>
                  </a:cubicBezTo>
                  <a:lnTo>
                    <a:pt x="34" y="3608"/>
                  </a:lnTo>
                  <a:cubicBezTo>
                    <a:pt x="0" y="3808"/>
                    <a:pt x="101" y="4008"/>
                    <a:pt x="334" y="4075"/>
                  </a:cubicBezTo>
                  <a:lnTo>
                    <a:pt x="3603" y="4676"/>
                  </a:lnTo>
                  <a:cubicBezTo>
                    <a:pt x="3644" y="4687"/>
                    <a:pt x="3684" y="4693"/>
                    <a:pt x="3721" y="4693"/>
                  </a:cubicBezTo>
                  <a:cubicBezTo>
                    <a:pt x="3893" y="4693"/>
                    <a:pt x="4015" y="4573"/>
                    <a:pt x="4070" y="4409"/>
                  </a:cubicBezTo>
                  <a:lnTo>
                    <a:pt x="4704" y="1106"/>
                  </a:lnTo>
                  <a:cubicBezTo>
                    <a:pt x="4737" y="906"/>
                    <a:pt x="4604" y="673"/>
                    <a:pt x="4404" y="639"/>
                  </a:cubicBezTo>
                  <a:lnTo>
                    <a:pt x="1101" y="6"/>
                  </a:lnTo>
                  <a:cubicBezTo>
                    <a:pt x="1081" y="2"/>
                    <a:pt x="1060" y="0"/>
                    <a:pt x="1040"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9"/>
            <p:cNvSpPr/>
            <p:nvPr/>
          </p:nvSpPr>
          <p:spPr>
            <a:xfrm>
              <a:off x="11718525" y="2666900"/>
              <a:ext cx="118450" cy="117325"/>
            </a:xfrm>
            <a:custGeom>
              <a:rect b="b" l="l" r="r" t="t"/>
              <a:pathLst>
                <a:path extrusionOk="0" h="4693" w="4738">
                  <a:moveTo>
                    <a:pt x="1015" y="1"/>
                  </a:moveTo>
                  <a:cubicBezTo>
                    <a:pt x="836" y="1"/>
                    <a:pt x="695" y="120"/>
                    <a:pt x="668" y="285"/>
                  </a:cubicBezTo>
                  <a:lnTo>
                    <a:pt x="34" y="3587"/>
                  </a:lnTo>
                  <a:cubicBezTo>
                    <a:pt x="1" y="3787"/>
                    <a:pt x="134" y="4021"/>
                    <a:pt x="334" y="4054"/>
                  </a:cubicBezTo>
                  <a:lnTo>
                    <a:pt x="3637" y="4688"/>
                  </a:lnTo>
                  <a:cubicBezTo>
                    <a:pt x="3654" y="4691"/>
                    <a:pt x="3671" y="4692"/>
                    <a:pt x="3688" y="4692"/>
                  </a:cubicBezTo>
                  <a:cubicBezTo>
                    <a:pt x="3865" y="4692"/>
                    <a:pt x="4009" y="4540"/>
                    <a:pt x="4070" y="4388"/>
                  </a:cubicBezTo>
                  <a:lnTo>
                    <a:pt x="4704" y="1085"/>
                  </a:lnTo>
                  <a:cubicBezTo>
                    <a:pt x="4737" y="885"/>
                    <a:pt x="4637" y="685"/>
                    <a:pt x="4404" y="618"/>
                  </a:cubicBezTo>
                  <a:lnTo>
                    <a:pt x="1135" y="18"/>
                  </a:lnTo>
                  <a:cubicBezTo>
                    <a:pt x="1093" y="6"/>
                    <a:pt x="1053" y="1"/>
                    <a:pt x="1015"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9"/>
            <p:cNvSpPr/>
            <p:nvPr/>
          </p:nvSpPr>
          <p:spPr>
            <a:xfrm>
              <a:off x="11597600" y="2643850"/>
              <a:ext cx="118450" cy="117075"/>
            </a:xfrm>
            <a:custGeom>
              <a:rect b="b" l="l" r="r" t="t"/>
              <a:pathLst>
                <a:path extrusionOk="0" h="4683" w="4738">
                  <a:moveTo>
                    <a:pt x="1064" y="1"/>
                  </a:moveTo>
                  <a:cubicBezTo>
                    <a:pt x="862" y="1"/>
                    <a:pt x="698" y="127"/>
                    <a:pt x="668" y="306"/>
                  </a:cubicBezTo>
                  <a:lnTo>
                    <a:pt x="34" y="3609"/>
                  </a:lnTo>
                  <a:cubicBezTo>
                    <a:pt x="1" y="3809"/>
                    <a:pt x="134" y="4009"/>
                    <a:pt x="334" y="4042"/>
                  </a:cubicBezTo>
                  <a:lnTo>
                    <a:pt x="3637" y="4676"/>
                  </a:lnTo>
                  <a:cubicBezTo>
                    <a:pt x="3662" y="4680"/>
                    <a:pt x="3686" y="4682"/>
                    <a:pt x="3710" y="4682"/>
                  </a:cubicBezTo>
                  <a:cubicBezTo>
                    <a:pt x="3877" y="4682"/>
                    <a:pt x="4012" y="4580"/>
                    <a:pt x="4070" y="4376"/>
                  </a:cubicBezTo>
                  <a:lnTo>
                    <a:pt x="4704" y="1107"/>
                  </a:lnTo>
                  <a:cubicBezTo>
                    <a:pt x="4738" y="873"/>
                    <a:pt x="4638" y="673"/>
                    <a:pt x="4404" y="640"/>
                  </a:cubicBezTo>
                  <a:lnTo>
                    <a:pt x="1135" y="6"/>
                  </a:lnTo>
                  <a:cubicBezTo>
                    <a:pt x="1111" y="3"/>
                    <a:pt x="1087" y="1"/>
                    <a:pt x="1064"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9"/>
            <p:cNvSpPr/>
            <p:nvPr/>
          </p:nvSpPr>
          <p:spPr>
            <a:xfrm>
              <a:off x="11477525" y="2622150"/>
              <a:ext cx="119275" cy="117050"/>
            </a:xfrm>
            <a:custGeom>
              <a:rect b="b" l="l" r="r" t="t"/>
              <a:pathLst>
                <a:path extrusionOk="0" h="4682" w="4771">
                  <a:moveTo>
                    <a:pt x="1058" y="0"/>
                  </a:moveTo>
                  <a:cubicBezTo>
                    <a:pt x="879" y="0"/>
                    <a:pt x="697" y="103"/>
                    <a:pt x="668" y="307"/>
                  </a:cubicBezTo>
                  <a:lnTo>
                    <a:pt x="34" y="3576"/>
                  </a:lnTo>
                  <a:cubicBezTo>
                    <a:pt x="0" y="3809"/>
                    <a:pt x="134" y="4010"/>
                    <a:pt x="334" y="4043"/>
                  </a:cubicBezTo>
                  <a:lnTo>
                    <a:pt x="3636" y="4677"/>
                  </a:lnTo>
                  <a:cubicBezTo>
                    <a:pt x="3654" y="4680"/>
                    <a:pt x="3671" y="4681"/>
                    <a:pt x="3688" y="4681"/>
                  </a:cubicBezTo>
                  <a:cubicBezTo>
                    <a:pt x="3865" y="4681"/>
                    <a:pt x="4012" y="4529"/>
                    <a:pt x="4103" y="4377"/>
                  </a:cubicBezTo>
                  <a:lnTo>
                    <a:pt x="4704" y="1074"/>
                  </a:lnTo>
                  <a:cubicBezTo>
                    <a:pt x="4771" y="874"/>
                    <a:pt x="4637" y="674"/>
                    <a:pt x="4437" y="641"/>
                  </a:cubicBezTo>
                  <a:lnTo>
                    <a:pt x="1135" y="7"/>
                  </a:lnTo>
                  <a:cubicBezTo>
                    <a:pt x="1110" y="3"/>
                    <a:pt x="1084" y="0"/>
                    <a:pt x="1058"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9"/>
            <p:cNvSpPr/>
            <p:nvPr/>
          </p:nvSpPr>
          <p:spPr>
            <a:xfrm>
              <a:off x="11838625" y="2688875"/>
              <a:ext cx="118425" cy="117050"/>
            </a:xfrm>
            <a:custGeom>
              <a:rect b="b" l="l" r="r" t="t"/>
              <a:pathLst>
                <a:path extrusionOk="0" h="4682" w="4737">
                  <a:moveTo>
                    <a:pt x="1026" y="0"/>
                  </a:moveTo>
                  <a:cubicBezTo>
                    <a:pt x="853" y="0"/>
                    <a:pt x="696" y="102"/>
                    <a:pt x="667" y="307"/>
                  </a:cubicBezTo>
                  <a:lnTo>
                    <a:pt x="33" y="3576"/>
                  </a:lnTo>
                  <a:cubicBezTo>
                    <a:pt x="0" y="3809"/>
                    <a:pt x="100" y="4009"/>
                    <a:pt x="334" y="4043"/>
                  </a:cubicBezTo>
                  <a:lnTo>
                    <a:pt x="3603" y="4676"/>
                  </a:lnTo>
                  <a:cubicBezTo>
                    <a:pt x="3627" y="4680"/>
                    <a:pt x="3650" y="4681"/>
                    <a:pt x="3673" y="4681"/>
                  </a:cubicBezTo>
                  <a:cubicBezTo>
                    <a:pt x="3870" y="4681"/>
                    <a:pt x="4010" y="4556"/>
                    <a:pt x="4070" y="4376"/>
                  </a:cubicBezTo>
                  <a:lnTo>
                    <a:pt x="4703" y="1074"/>
                  </a:lnTo>
                  <a:cubicBezTo>
                    <a:pt x="4737" y="874"/>
                    <a:pt x="4603" y="673"/>
                    <a:pt x="4403" y="640"/>
                  </a:cubicBezTo>
                  <a:lnTo>
                    <a:pt x="1101" y="6"/>
                  </a:lnTo>
                  <a:cubicBezTo>
                    <a:pt x="1076" y="2"/>
                    <a:pt x="1051" y="0"/>
                    <a:pt x="1026"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9"/>
            <p:cNvSpPr/>
            <p:nvPr/>
          </p:nvSpPr>
          <p:spPr>
            <a:xfrm>
              <a:off x="11957025" y="2710575"/>
              <a:ext cx="119275" cy="117050"/>
            </a:xfrm>
            <a:custGeom>
              <a:rect b="b" l="l" r="r" t="t"/>
              <a:pathLst>
                <a:path extrusionOk="0" h="4682" w="4771">
                  <a:moveTo>
                    <a:pt x="1072" y="0"/>
                  </a:moveTo>
                  <a:cubicBezTo>
                    <a:pt x="889" y="0"/>
                    <a:pt x="698" y="126"/>
                    <a:pt x="668" y="306"/>
                  </a:cubicBezTo>
                  <a:lnTo>
                    <a:pt x="34" y="3608"/>
                  </a:lnTo>
                  <a:cubicBezTo>
                    <a:pt x="1" y="3808"/>
                    <a:pt x="134" y="4008"/>
                    <a:pt x="334" y="4042"/>
                  </a:cubicBezTo>
                  <a:lnTo>
                    <a:pt x="3637" y="4676"/>
                  </a:lnTo>
                  <a:cubicBezTo>
                    <a:pt x="3662" y="4680"/>
                    <a:pt x="3687" y="4682"/>
                    <a:pt x="3712" y="4682"/>
                  </a:cubicBezTo>
                  <a:cubicBezTo>
                    <a:pt x="3885" y="4682"/>
                    <a:pt x="4045" y="4580"/>
                    <a:pt x="4104" y="4375"/>
                  </a:cubicBezTo>
                  <a:lnTo>
                    <a:pt x="4704" y="1106"/>
                  </a:lnTo>
                  <a:cubicBezTo>
                    <a:pt x="4771" y="873"/>
                    <a:pt x="4637" y="673"/>
                    <a:pt x="4437" y="639"/>
                  </a:cubicBezTo>
                  <a:lnTo>
                    <a:pt x="1135" y="6"/>
                  </a:lnTo>
                  <a:cubicBezTo>
                    <a:pt x="1114" y="2"/>
                    <a:pt x="1093" y="0"/>
                    <a:pt x="1072"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9"/>
            <p:cNvSpPr/>
            <p:nvPr/>
          </p:nvSpPr>
          <p:spPr>
            <a:xfrm>
              <a:off x="12077125" y="2733625"/>
              <a:ext cx="118425" cy="117325"/>
            </a:xfrm>
            <a:custGeom>
              <a:rect b="b" l="l" r="r" t="t"/>
              <a:pathLst>
                <a:path extrusionOk="0" h="4693" w="4737">
                  <a:moveTo>
                    <a:pt x="1014" y="0"/>
                  </a:moveTo>
                  <a:cubicBezTo>
                    <a:pt x="835" y="0"/>
                    <a:pt x="695" y="120"/>
                    <a:pt x="667" y="284"/>
                  </a:cubicBezTo>
                  <a:lnTo>
                    <a:pt x="34" y="3587"/>
                  </a:lnTo>
                  <a:cubicBezTo>
                    <a:pt x="0" y="3787"/>
                    <a:pt x="134" y="4020"/>
                    <a:pt x="334" y="4054"/>
                  </a:cubicBezTo>
                  <a:lnTo>
                    <a:pt x="3636" y="4688"/>
                  </a:lnTo>
                  <a:cubicBezTo>
                    <a:pt x="3657" y="4691"/>
                    <a:pt x="3678" y="4693"/>
                    <a:pt x="3698" y="4693"/>
                  </a:cubicBezTo>
                  <a:cubicBezTo>
                    <a:pt x="3876" y="4693"/>
                    <a:pt x="4040" y="4567"/>
                    <a:pt x="4070" y="4387"/>
                  </a:cubicBezTo>
                  <a:lnTo>
                    <a:pt x="4704" y="1085"/>
                  </a:lnTo>
                  <a:cubicBezTo>
                    <a:pt x="4737" y="885"/>
                    <a:pt x="4637" y="685"/>
                    <a:pt x="4403" y="618"/>
                  </a:cubicBezTo>
                  <a:lnTo>
                    <a:pt x="1134" y="18"/>
                  </a:lnTo>
                  <a:cubicBezTo>
                    <a:pt x="1093" y="6"/>
                    <a:pt x="1053" y="0"/>
                    <a:pt x="1014"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9"/>
            <p:cNvSpPr/>
            <p:nvPr/>
          </p:nvSpPr>
          <p:spPr>
            <a:xfrm>
              <a:off x="12197200" y="2755575"/>
              <a:ext cx="118450" cy="117075"/>
            </a:xfrm>
            <a:custGeom>
              <a:rect b="b" l="l" r="r" t="t"/>
              <a:pathLst>
                <a:path extrusionOk="0" h="4683" w="4738">
                  <a:moveTo>
                    <a:pt x="1027" y="1"/>
                  </a:moveTo>
                  <a:cubicBezTo>
                    <a:pt x="854" y="1"/>
                    <a:pt x="697" y="103"/>
                    <a:pt x="668" y="307"/>
                  </a:cubicBezTo>
                  <a:lnTo>
                    <a:pt x="34" y="3576"/>
                  </a:lnTo>
                  <a:cubicBezTo>
                    <a:pt x="1" y="3810"/>
                    <a:pt x="101" y="4010"/>
                    <a:pt x="334" y="4043"/>
                  </a:cubicBezTo>
                  <a:lnTo>
                    <a:pt x="3603" y="4677"/>
                  </a:lnTo>
                  <a:cubicBezTo>
                    <a:pt x="3627" y="4680"/>
                    <a:pt x="3651" y="4682"/>
                    <a:pt x="3674" y="4682"/>
                  </a:cubicBezTo>
                  <a:cubicBezTo>
                    <a:pt x="3876" y="4682"/>
                    <a:pt x="4040" y="4556"/>
                    <a:pt x="4070" y="4377"/>
                  </a:cubicBezTo>
                  <a:lnTo>
                    <a:pt x="4704" y="1074"/>
                  </a:lnTo>
                  <a:cubicBezTo>
                    <a:pt x="4737" y="874"/>
                    <a:pt x="4604" y="674"/>
                    <a:pt x="4404" y="641"/>
                  </a:cubicBezTo>
                  <a:lnTo>
                    <a:pt x="1101" y="7"/>
                  </a:lnTo>
                  <a:cubicBezTo>
                    <a:pt x="1076" y="3"/>
                    <a:pt x="1051" y="1"/>
                    <a:pt x="1027"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9"/>
            <p:cNvSpPr/>
            <p:nvPr/>
          </p:nvSpPr>
          <p:spPr>
            <a:xfrm>
              <a:off x="12316450" y="2778125"/>
              <a:ext cx="119275" cy="117275"/>
            </a:xfrm>
            <a:custGeom>
              <a:rect b="b" l="l" r="r" t="t"/>
              <a:pathLst>
                <a:path extrusionOk="0" h="4691" w="4771">
                  <a:moveTo>
                    <a:pt x="1073" y="0"/>
                  </a:moveTo>
                  <a:cubicBezTo>
                    <a:pt x="895" y="0"/>
                    <a:pt x="728" y="126"/>
                    <a:pt x="668" y="306"/>
                  </a:cubicBezTo>
                  <a:lnTo>
                    <a:pt x="67" y="3608"/>
                  </a:lnTo>
                  <a:cubicBezTo>
                    <a:pt x="1" y="3808"/>
                    <a:pt x="134" y="4008"/>
                    <a:pt x="334" y="4075"/>
                  </a:cubicBezTo>
                  <a:lnTo>
                    <a:pt x="3637" y="4676"/>
                  </a:lnTo>
                  <a:cubicBezTo>
                    <a:pt x="3668" y="4686"/>
                    <a:pt x="3699" y="4691"/>
                    <a:pt x="3731" y="4691"/>
                  </a:cubicBezTo>
                  <a:cubicBezTo>
                    <a:pt x="3904" y="4691"/>
                    <a:pt x="4076" y="4550"/>
                    <a:pt x="4104" y="4409"/>
                  </a:cubicBezTo>
                  <a:lnTo>
                    <a:pt x="4737" y="1106"/>
                  </a:lnTo>
                  <a:cubicBezTo>
                    <a:pt x="4771" y="906"/>
                    <a:pt x="4637" y="673"/>
                    <a:pt x="4437" y="639"/>
                  </a:cubicBezTo>
                  <a:lnTo>
                    <a:pt x="1135" y="6"/>
                  </a:lnTo>
                  <a:cubicBezTo>
                    <a:pt x="1114" y="2"/>
                    <a:pt x="1094" y="0"/>
                    <a:pt x="1073"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9"/>
            <p:cNvSpPr/>
            <p:nvPr/>
          </p:nvSpPr>
          <p:spPr>
            <a:xfrm>
              <a:off x="12436550" y="2800325"/>
              <a:ext cx="119275" cy="117350"/>
            </a:xfrm>
            <a:custGeom>
              <a:rect b="b" l="l" r="r" t="t"/>
              <a:pathLst>
                <a:path extrusionOk="0" h="4694" w="4771">
                  <a:moveTo>
                    <a:pt x="1026" y="1"/>
                  </a:moveTo>
                  <a:cubicBezTo>
                    <a:pt x="858" y="1"/>
                    <a:pt x="695" y="120"/>
                    <a:pt x="667" y="285"/>
                  </a:cubicBezTo>
                  <a:lnTo>
                    <a:pt x="34" y="3587"/>
                  </a:lnTo>
                  <a:cubicBezTo>
                    <a:pt x="0" y="3788"/>
                    <a:pt x="134" y="4021"/>
                    <a:pt x="334" y="4054"/>
                  </a:cubicBezTo>
                  <a:lnTo>
                    <a:pt x="3636" y="4688"/>
                  </a:lnTo>
                  <a:cubicBezTo>
                    <a:pt x="3657" y="4692"/>
                    <a:pt x="3677" y="4693"/>
                    <a:pt x="3697" y="4693"/>
                  </a:cubicBezTo>
                  <a:cubicBezTo>
                    <a:pt x="3870" y="4693"/>
                    <a:pt x="4013" y="4567"/>
                    <a:pt x="4103" y="4388"/>
                  </a:cubicBezTo>
                  <a:lnTo>
                    <a:pt x="4704" y="1086"/>
                  </a:lnTo>
                  <a:cubicBezTo>
                    <a:pt x="4770" y="885"/>
                    <a:pt x="4637" y="685"/>
                    <a:pt x="4437" y="619"/>
                  </a:cubicBezTo>
                  <a:lnTo>
                    <a:pt x="1134" y="18"/>
                  </a:lnTo>
                  <a:cubicBezTo>
                    <a:pt x="1099" y="6"/>
                    <a:pt x="1062" y="1"/>
                    <a:pt x="1026"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9"/>
            <p:cNvSpPr/>
            <p:nvPr/>
          </p:nvSpPr>
          <p:spPr>
            <a:xfrm>
              <a:off x="12556625" y="2823150"/>
              <a:ext cx="118450" cy="116900"/>
            </a:xfrm>
            <a:custGeom>
              <a:rect b="b" l="l" r="r" t="t"/>
              <a:pathLst>
                <a:path extrusionOk="0" h="4676" w="4738">
                  <a:moveTo>
                    <a:pt x="1064" y="1"/>
                  </a:moveTo>
                  <a:cubicBezTo>
                    <a:pt x="862" y="1"/>
                    <a:pt x="698" y="127"/>
                    <a:pt x="668" y="306"/>
                  </a:cubicBezTo>
                  <a:lnTo>
                    <a:pt x="34" y="3608"/>
                  </a:lnTo>
                  <a:cubicBezTo>
                    <a:pt x="1" y="3809"/>
                    <a:pt x="134" y="4009"/>
                    <a:pt x="334" y="4042"/>
                  </a:cubicBezTo>
                  <a:lnTo>
                    <a:pt x="3637" y="4676"/>
                  </a:lnTo>
                  <a:cubicBezTo>
                    <a:pt x="3837" y="4676"/>
                    <a:pt x="4003" y="4542"/>
                    <a:pt x="4070" y="4376"/>
                  </a:cubicBezTo>
                  <a:lnTo>
                    <a:pt x="4704" y="1107"/>
                  </a:lnTo>
                  <a:cubicBezTo>
                    <a:pt x="4737" y="873"/>
                    <a:pt x="4637" y="673"/>
                    <a:pt x="4404" y="640"/>
                  </a:cubicBezTo>
                  <a:lnTo>
                    <a:pt x="1135" y="6"/>
                  </a:lnTo>
                  <a:cubicBezTo>
                    <a:pt x="1111" y="2"/>
                    <a:pt x="1087" y="1"/>
                    <a:pt x="1064"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9"/>
            <p:cNvSpPr/>
            <p:nvPr/>
          </p:nvSpPr>
          <p:spPr>
            <a:xfrm>
              <a:off x="11756900" y="2796175"/>
              <a:ext cx="119275" cy="117325"/>
            </a:xfrm>
            <a:custGeom>
              <a:rect b="b" l="l" r="r" t="t"/>
              <a:pathLst>
                <a:path extrusionOk="0" h="4693" w="4771">
                  <a:moveTo>
                    <a:pt x="1026" y="0"/>
                  </a:moveTo>
                  <a:cubicBezTo>
                    <a:pt x="858" y="0"/>
                    <a:pt x="695" y="120"/>
                    <a:pt x="667" y="284"/>
                  </a:cubicBezTo>
                  <a:lnTo>
                    <a:pt x="33" y="3587"/>
                  </a:lnTo>
                  <a:cubicBezTo>
                    <a:pt x="0" y="3787"/>
                    <a:pt x="134" y="4020"/>
                    <a:pt x="334" y="4054"/>
                  </a:cubicBezTo>
                  <a:lnTo>
                    <a:pt x="3636" y="4687"/>
                  </a:lnTo>
                  <a:cubicBezTo>
                    <a:pt x="3657" y="4691"/>
                    <a:pt x="3677" y="4693"/>
                    <a:pt x="3698" y="4693"/>
                  </a:cubicBezTo>
                  <a:cubicBezTo>
                    <a:pt x="3876" y="4693"/>
                    <a:pt x="4043" y="4567"/>
                    <a:pt x="4103" y="4387"/>
                  </a:cubicBezTo>
                  <a:lnTo>
                    <a:pt x="4703" y="1085"/>
                  </a:lnTo>
                  <a:cubicBezTo>
                    <a:pt x="4770" y="885"/>
                    <a:pt x="4637" y="685"/>
                    <a:pt x="4437" y="618"/>
                  </a:cubicBezTo>
                  <a:lnTo>
                    <a:pt x="1134" y="17"/>
                  </a:lnTo>
                  <a:cubicBezTo>
                    <a:pt x="1099" y="6"/>
                    <a:pt x="1062" y="0"/>
                    <a:pt x="1026"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9"/>
            <p:cNvSpPr/>
            <p:nvPr/>
          </p:nvSpPr>
          <p:spPr>
            <a:xfrm>
              <a:off x="11635975" y="2773125"/>
              <a:ext cx="119275" cy="117050"/>
            </a:xfrm>
            <a:custGeom>
              <a:rect b="b" l="l" r="r" t="t"/>
              <a:pathLst>
                <a:path extrusionOk="0" h="4682" w="4771">
                  <a:moveTo>
                    <a:pt x="1072" y="0"/>
                  </a:moveTo>
                  <a:cubicBezTo>
                    <a:pt x="888" y="0"/>
                    <a:pt x="697" y="126"/>
                    <a:pt x="667" y="306"/>
                  </a:cubicBezTo>
                  <a:lnTo>
                    <a:pt x="34" y="3608"/>
                  </a:lnTo>
                  <a:cubicBezTo>
                    <a:pt x="0" y="3808"/>
                    <a:pt x="134" y="4008"/>
                    <a:pt x="334" y="4042"/>
                  </a:cubicBezTo>
                  <a:lnTo>
                    <a:pt x="3636" y="4675"/>
                  </a:lnTo>
                  <a:cubicBezTo>
                    <a:pt x="3661" y="4680"/>
                    <a:pt x="3686" y="4682"/>
                    <a:pt x="3711" y="4682"/>
                  </a:cubicBezTo>
                  <a:cubicBezTo>
                    <a:pt x="3884" y="4682"/>
                    <a:pt x="4045" y="4580"/>
                    <a:pt x="4103" y="4375"/>
                  </a:cubicBezTo>
                  <a:lnTo>
                    <a:pt x="4704" y="1106"/>
                  </a:lnTo>
                  <a:cubicBezTo>
                    <a:pt x="4770" y="873"/>
                    <a:pt x="4637" y="673"/>
                    <a:pt x="4437" y="639"/>
                  </a:cubicBezTo>
                  <a:lnTo>
                    <a:pt x="1134" y="5"/>
                  </a:lnTo>
                  <a:cubicBezTo>
                    <a:pt x="1114" y="2"/>
                    <a:pt x="1093" y="0"/>
                    <a:pt x="1072"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9"/>
            <p:cNvSpPr/>
            <p:nvPr/>
          </p:nvSpPr>
          <p:spPr>
            <a:xfrm>
              <a:off x="11515875" y="2751400"/>
              <a:ext cx="119275" cy="117050"/>
            </a:xfrm>
            <a:custGeom>
              <a:rect b="b" l="l" r="r" t="t"/>
              <a:pathLst>
                <a:path extrusionOk="0" h="4682" w="4771">
                  <a:moveTo>
                    <a:pt x="1060" y="1"/>
                  </a:moveTo>
                  <a:cubicBezTo>
                    <a:pt x="887" y="1"/>
                    <a:pt x="726" y="103"/>
                    <a:pt x="668" y="307"/>
                  </a:cubicBezTo>
                  <a:lnTo>
                    <a:pt x="68" y="3576"/>
                  </a:lnTo>
                  <a:cubicBezTo>
                    <a:pt x="1" y="3810"/>
                    <a:pt x="134" y="4010"/>
                    <a:pt x="334" y="4043"/>
                  </a:cubicBezTo>
                  <a:lnTo>
                    <a:pt x="3637" y="4677"/>
                  </a:lnTo>
                  <a:cubicBezTo>
                    <a:pt x="3654" y="4680"/>
                    <a:pt x="3672" y="4681"/>
                    <a:pt x="3690" y="4681"/>
                  </a:cubicBezTo>
                  <a:cubicBezTo>
                    <a:pt x="3876" y="4681"/>
                    <a:pt x="4073" y="4529"/>
                    <a:pt x="4104" y="4377"/>
                  </a:cubicBezTo>
                  <a:lnTo>
                    <a:pt x="4738" y="1075"/>
                  </a:lnTo>
                  <a:cubicBezTo>
                    <a:pt x="4771" y="874"/>
                    <a:pt x="4638" y="674"/>
                    <a:pt x="4437" y="641"/>
                  </a:cubicBezTo>
                  <a:lnTo>
                    <a:pt x="1135" y="7"/>
                  </a:lnTo>
                  <a:cubicBezTo>
                    <a:pt x="1110" y="3"/>
                    <a:pt x="1085" y="1"/>
                    <a:pt x="1060"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9"/>
            <p:cNvSpPr/>
            <p:nvPr/>
          </p:nvSpPr>
          <p:spPr>
            <a:xfrm>
              <a:off x="11876975" y="2818125"/>
              <a:ext cx="118450" cy="117050"/>
            </a:xfrm>
            <a:custGeom>
              <a:rect b="b" l="l" r="r" t="t"/>
              <a:pathLst>
                <a:path extrusionOk="0" h="4682" w="4738">
                  <a:moveTo>
                    <a:pt x="1049" y="0"/>
                  </a:moveTo>
                  <a:cubicBezTo>
                    <a:pt x="854" y="0"/>
                    <a:pt x="697" y="103"/>
                    <a:pt x="668" y="307"/>
                  </a:cubicBezTo>
                  <a:lnTo>
                    <a:pt x="34" y="3576"/>
                  </a:lnTo>
                  <a:cubicBezTo>
                    <a:pt x="1" y="3809"/>
                    <a:pt x="134" y="4010"/>
                    <a:pt x="334" y="4043"/>
                  </a:cubicBezTo>
                  <a:lnTo>
                    <a:pt x="3636" y="4677"/>
                  </a:lnTo>
                  <a:cubicBezTo>
                    <a:pt x="3657" y="4680"/>
                    <a:pt x="3678" y="4682"/>
                    <a:pt x="3698" y="4682"/>
                  </a:cubicBezTo>
                  <a:cubicBezTo>
                    <a:pt x="3876" y="4682"/>
                    <a:pt x="4040" y="4556"/>
                    <a:pt x="4070" y="4376"/>
                  </a:cubicBezTo>
                  <a:lnTo>
                    <a:pt x="4704" y="1074"/>
                  </a:lnTo>
                  <a:cubicBezTo>
                    <a:pt x="4737" y="874"/>
                    <a:pt x="4637" y="674"/>
                    <a:pt x="4404" y="640"/>
                  </a:cubicBezTo>
                  <a:lnTo>
                    <a:pt x="1135" y="7"/>
                  </a:lnTo>
                  <a:cubicBezTo>
                    <a:pt x="1106" y="3"/>
                    <a:pt x="1077" y="0"/>
                    <a:pt x="1049"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9"/>
            <p:cNvSpPr/>
            <p:nvPr/>
          </p:nvSpPr>
          <p:spPr>
            <a:xfrm>
              <a:off x="11997050" y="2840675"/>
              <a:ext cx="118450" cy="117275"/>
            </a:xfrm>
            <a:custGeom>
              <a:rect b="b" l="l" r="r" t="t"/>
              <a:pathLst>
                <a:path extrusionOk="0" h="4691" w="4738">
                  <a:moveTo>
                    <a:pt x="1040" y="0"/>
                  </a:moveTo>
                  <a:cubicBezTo>
                    <a:pt x="862" y="0"/>
                    <a:pt x="698" y="126"/>
                    <a:pt x="668" y="306"/>
                  </a:cubicBezTo>
                  <a:lnTo>
                    <a:pt x="34" y="3608"/>
                  </a:lnTo>
                  <a:cubicBezTo>
                    <a:pt x="1" y="3808"/>
                    <a:pt x="101" y="4008"/>
                    <a:pt x="335" y="4075"/>
                  </a:cubicBezTo>
                  <a:lnTo>
                    <a:pt x="3604" y="4675"/>
                  </a:lnTo>
                  <a:cubicBezTo>
                    <a:pt x="3640" y="4686"/>
                    <a:pt x="3674" y="4690"/>
                    <a:pt x="3707" y="4690"/>
                  </a:cubicBezTo>
                  <a:cubicBezTo>
                    <a:pt x="3886" y="4690"/>
                    <a:pt x="4014" y="4549"/>
                    <a:pt x="4071" y="4408"/>
                  </a:cubicBezTo>
                  <a:lnTo>
                    <a:pt x="4704" y="1106"/>
                  </a:lnTo>
                  <a:cubicBezTo>
                    <a:pt x="4738" y="906"/>
                    <a:pt x="4604" y="672"/>
                    <a:pt x="4404" y="639"/>
                  </a:cubicBezTo>
                  <a:lnTo>
                    <a:pt x="1102" y="5"/>
                  </a:lnTo>
                  <a:cubicBezTo>
                    <a:pt x="1081" y="2"/>
                    <a:pt x="1060" y="0"/>
                    <a:pt x="1040"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9"/>
            <p:cNvSpPr/>
            <p:nvPr/>
          </p:nvSpPr>
          <p:spPr>
            <a:xfrm>
              <a:off x="12116325" y="2862875"/>
              <a:ext cx="119275" cy="117350"/>
            </a:xfrm>
            <a:custGeom>
              <a:rect b="b" l="l" r="r" t="t"/>
              <a:pathLst>
                <a:path extrusionOk="0" h="4694" w="4771">
                  <a:moveTo>
                    <a:pt x="1029" y="1"/>
                  </a:moveTo>
                  <a:cubicBezTo>
                    <a:pt x="867" y="1"/>
                    <a:pt x="722" y="120"/>
                    <a:pt x="667" y="285"/>
                  </a:cubicBezTo>
                  <a:lnTo>
                    <a:pt x="67" y="3587"/>
                  </a:lnTo>
                  <a:cubicBezTo>
                    <a:pt x="0" y="3787"/>
                    <a:pt x="133" y="4021"/>
                    <a:pt x="334" y="4054"/>
                  </a:cubicBezTo>
                  <a:lnTo>
                    <a:pt x="3636" y="4688"/>
                  </a:lnTo>
                  <a:cubicBezTo>
                    <a:pt x="3657" y="4691"/>
                    <a:pt x="3677" y="4693"/>
                    <a:pt x="3697" y="4693"/>
                  </a:cubicBezTo>
                  <a:cubicBezTo>
                    <a:pt x="3870" y="4693"/>
                    <a:pt x="4013" y="4567"/>
                    <a:pt x="4103" y="4388"/>
                  </a:cubicBezTo>
                  <a:lnTo>
                    <a:pt x="4737" y="1085"/>
                  </a:lnTo>
                  <a:cubicBezTo>
                    <a:pt x="4770" y="885"/>
                    <a:pt x="4637" y="685"/>
                    <a:pt x="4437" y="618"/>
                  </a:cubicBezTo>
                  <a:lnTo>
                    <a:pt x="1134" y="18"/>
                  </a:lnTo>
                  <a:cubicBezTo>
                    <a:pt x="1099" y="6"/>
                    <a:pt x="1063" y="1"/>
                    <a:pt x="1029"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9"/>
            <p:cNvSpPr/>
            <p:nvPr/>
          </p:nvSpPr>
          <p:spPr>
            <a:xfrm>
              <a:off x="12236400" y="2884575"/>
              <a:ext cx="119275" cy="117325"/>
            </a:xfrm>
            <a:custGeom>
              <a:rect b="b" l="l" r="r" t="t"/>
              <a:pathLst>
                <a:path extrusionOk="0" h="4693" w="4771">
                  <a:moveTo>
                    <a:pt x="1028" y="0"/>
                  </a:moveTo>
                  <a:cubicBezTo>
                    <a:pt x="859" y="0"/>
                    <a:pt x="695" y="125"/>
                    <a:pt x="668" y="317"/>
                  </a:cubicBezTo>
                  <a:lnTo>
                    <a:pt x="34" y="3586"/>
                  </a:lnTo>
                  <a:cubicBezTo>
                    <a:pt x="0" y="3820"/>
                    <a:pt x="134" y="4020"/>
                    <a:pt x="334" y="4053"/>
                  </a:cubicBezTo>
                  <a:lnTo>
                    <a:pt x="3636" y="4687"/>
                  </a:lnTo>
                  <a:cubicBezTo>
                    <a:pt x="3654" y="4691"/>
                    <a:pt x="3671" y="4692"/>
                    <a:pt x="3689" y="4692"/>
                  </a:cubicBezTo>
                  <a:cubicBezTo>
                    <a:pt x="3843" y="4692"/>
                    <a:pt x="4014" y="4567"/>
                    <a:pt x="4103" y="4387"/>
                  </a:cubicBezTo>
                  <a:lnTo>
                    <a:pt x="4704" y="1085"/>
                  </a:lnTo>
                  <a:cubicBezTo>
                    <a:pt x="4771" y="885"/>
                    <a:pt x="4637" y="684"/>
                    <a:pt x="4437" y="651"/>
                  </a:cubicBezTo>
                  <a:lnTo>
                    <a:pt x="1135" y="17"/>
                  </a:lnTo>
                  <a:cubicBezTo>
                    <a:pt x="1100" y="6"/>
                    <a:pt x="1064" y="0"/>
                    <a:pt x="1028"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9"/>
            <p:cNvSpPr/>
            <p:nvPr/>
          </p:nvSpPr>
          <p:spPr>
            <a:xfrm>
              <a:off x="12355650" y="2907375"/>
              <a:ext cx="118450" cy="117350"/>
            </a:xfrm>
            <a:custGeom>
              <a:rect b="b" l="l" r="r" t="t"/>
              <a:pathLst>
                <a:path extrusionOk="0" h="4694" w="4738">
                  <a:moveTo>
                    <a:pt x="1040" y="1"/>
                  </a:moveTo>
                  <a:cubicBezTo>
                    <a:pt x="862" y="1"/>
                    <a:pt x="698" y="127"/>
                    <a:pt x="668" y="306"/>
                  </a:cubicBezTo>
                  <a:lnTo>
                    <a:pt x="34" y="3608"/>
                  </a:lnTo>
                  <a:cubicBezTo>
                    <a:pt x="1" y="3809"/>
                    <a:pt x="101" y="4009"/>
                    <a:pt x="334" y="4075"/>
                  </a:cubicBezTo>
                  <a:lnTo>
                    <a:pt x="3603" y="4676"/>
                  </a:lnTo>
                  <a:cubicBezTo>
                    <a:pt x="3644" y="4688"/>
                    <a:pt x="3685" y="4693"/>
                    <a:pt x="3723" y="4693"/>
                  </a:cubicBezTo>
                  <a:cubicBezTo>
                    <a:pt x="3902" y="4693"/>
                    <a:pt x="4043" y="4574"/>
                    <a:pt x="4070" y="4409"/>
                  </a:cubicBezTo>
                  <a:lnTo>
                    <a:pt x="4704" y="1107"/>
                  </a:lnTo>
                  <a:cubicBezTo>
                    <a:pt x="4737" y="907"/>
                    <a:pt x="4604" y="673"/>
                    <a:pt x="4404" y="640"/>
                  </a:cubicBezTo>
                  <a:lnTo>
                    <a:pt x="1101" y="6"/>
                  </a:lnTo>
                  <a:cubicBezTo>
                    <a:pt x="1081" y="2"/>
                    <a:pt x="1060" y="1"/>
                    <a:pt x="1040"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9"/>
            <p:cNvSpPr/>
            <p:nvPr/>
          </p:nvSpPr>
          <p:spPr>
            <a:xfrm>
              <a:off x="12474900" y="2929600"/>
              <a:ext cx="119275" cy="117325"/>
            </a:xfrm>
            <a:custGeom>
              <a:rect b="b" l="l" r="r" t="t"/>
              <a:pathLst>
                <a:path extrusionOk="0" h="4693" w="4771">
                  <a:moveTo>
                    <a:pt x="1029" y="0"/>
                  </a:moveTo>
                  <a:cubicBezTo>
                    <a:pt x="868" y="0"/>
                    <a:pt x="723" y="120"/>
                    <a:pt x="668" y="284"/>
                  </a:cubicBezTo>
                  <a:lnTo>
                    <a:pt x="67" y="3587"/>
                  </a:lnTo>
                  <a:cubicBezTo>
                    <a:pt x="1" y="3787"/>
                    <a:pt x="134" y="4020"/>
                    <a:pt x="334" y="4054"/>
                  </a:cubicBezTo>
                  <a:lnTo>
                    <a:pt x="3637" y="4688"/>
                  </a:lnTo>
                  <a:cubicBezTo>
                    <a:pt x="3657" y="4691"/>
                    <a:pt x="3678" y="4693"/>
                    <a:pt x="3699" y="4693"/>
                  </a:cubicBezTo>
                  <a:cubicBezTo>
                    <a:pt x="3883" y="4693"/>
                    <a:pt x="4074" y="4567"/>
                    <a:pt x="4104" y="4387"/>
                  </a:cubicBezTo>
                  <a:lnTo>
                    <a:pt x="4737" y="1085"/>
                  </a:lnTo>
                  <a:cubicBezTo>
                    <a:pt x="4771" y="885"/>
                    <a:pt x="4637" y="685"/>
                    <a:pt x="4437" y="618"/>
                  </a:cubicBezTo>
                  <a:lnTo>
                    <a:pt x="1135" y="18"/>
                  </a:lnTo>
                  <a:cubicBezTo>
                    <a:pt x="1099" y="6"/>
                    <a:pt x="1064" y="0"/>
                    <a:pt x="1029"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9"/>
            <p:cNvSpPr/>
            <p:nvPr/>
          </p:nvSpPr>
          <p:spPr>
            <a:xfrm>
              <a:off x="12595000" y="2952425"/>
              <a:ext cx="119275" cy="117000"/>
            </a:xfrm>
            <a:custGeom>
              <a:rect b="b" l="l" r="r" t="t"/>
              <a:pathLst>
                <a:path extrusionOk="0" h="4680" w="4771">
                  <a:moveTo>
                    <a:pt x="1071" y="0"/>
                  </a:moveTo>
                  <a:cubicBezTo>
                    <a:pt x="888" y="0"/>
                    <a:pt x="697" y="126"/>
                    <a:pt x="667" y="305"/>
                  </a:cubicBezTo>
                  <a:lnTo>
                    <a:pt x="33" y="3608"/>
                  </a:lnTo>
                  <a:cubicBezTo>
                    <a:pt x="0" y="3808"/>
                    <a:pt x="133" y="4008"/>
                    <a:pt x="334" y="4041"/>
                  </a:cubicBezTo>
                  <a:lnTo>
                    <a:pt x="3636" y="4675"/>
                  </a:lnTo>
                  <a:cubicBezTo>
                    <a:pt x="3653" y="4678"/>
                    <a:pt x="3671" y="4679"/>
                    <a:pt x="3688" y="4679"/>
                  </a:cubicBezTo>
                  <a:cubicBezTo>
                    <a:pt x="3870" y="4679"/>
                    <a:pt x="4042" y="4527"/>
                    <a:pt x="4103" y="4375"/>
                  </a:cubicBezTo>
                  <a:lnTo>
                    <a:pt x="4703" y="1106"/>
                  </a:lnTo>
                  <a:cubicBezTo>
                    <a:pt x="4770" y="872"/>
                    <a:pt x="4637" y="672"/>
                    <a:pt x="4437" y="639"/>
                  </a:cubicBezTo>
                  <a:lnTo>
                    <a:pt x="1134" y="5"/>
                  </a:lnTo>
                  <a:cubicBezTo>
                    <a:pt x="1114" y="2"/>
                    <a:pt x="1093" y="0"/>
                    <a:pt x="1071"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9"/>
            <p:cNvSpPr/>
            <p:nvPr/>
          </p:nvSpPr>
          <p:spPr>
            <a:xfrm>
              <a:off x="12676725" y="2844850"/>
              <a:ext cx="118425" cy="117325"/>
            </a:xfrm>
            <a:custGeom>
              <a:rect b="b" l="l" r="r" t="t"/>
              <a:pathLst>
                <a:path extrusionOk="0" h="4693" w="4737">
                  <a:moveTo>
                    <a:pt x="1039" y="0"/>
                  </a:moveTo>
                  <a:cubicBezTo>
                    <a:pt x="861" y="0"/>
                    <a:pt x="697" y="126"/>
                    <a:pt x="667" y="305"/>
                  </a:cubicBezTo>
                  <a:lnTo>
                    <a:pt x="33" y="3608"/>
                  </a:lnTo>
                  <a:cubicBezTo>
                    <a:pt x="0" y="3808"/>
                    <a:pt x="100" y="4008"/>
                    <a:pt x="334" y="4075"/>
                  </a:cubicBezTo>
                  <a:lnTo>
                    <a:pt x="3603" y="4675"/>
                  </a:lnTo>
                  <a:cubicBezTo>
                    <a:pt x="3632" y="4687"/>
                    <a:pt x="3664" y="4692"/>
                    <a:pt x="3696" y="4692"/>
                  </a:cubicBezTo>
                  <a:cubicBezTo>
                    <a:pt x="3847" y="4692"/>
                    <a:pt x="4015" y="4573"/>
                    <a:pt x="4070" y="4408"/>
                  </a:cubicBezTo>
                  <a:lnTo>
                    <a:pt x="4703" y="1106"/>
                  </a:lnTo>
                  <a:cubicBezTo>
                    <a:pt x="4737" y="906"/>
                    <a:pt x="4603" y="672"/>
                    <a:pt x="4403" y="639"/>
                  </a:cubicBezTo>
                  <a:lnTo>
                    <a:pt x="1101" y="5"/>
                  </a:lnTo>
                  <a:cubicBezTo>
                    <a:pt x="1080" y="2"/>
                    <a:pt x="1060" y="0"/>
                    <a:pt x="1039"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9"/>
            <p:cNvSpPr/>
            <p:nvPr/>
          </p:nvSpPr>
          <p:spPr>
            <a:xfrm>
              <a:off x="12787625" y="2743075"/>
              <a:ext cx="119275" cy="117050"/>
            </a:xfrm>
            <a:custGeom>
              <a:rect b="b" l="l" r="r" t="t"/>
              <a:pathLst>
                <a:path extrusionOk="0" h="4682" w="4771">
                  <a:moveTo>
                    <a:pt x="1060" y="0"/>
                  </a:moveTo>
                  <a:cubicBezTo>
                    <a:pt x="887" y="0"/>
                    <a:pt x="726" y="102"/>
                    <a:pt x="668" y="307"/>
                  </a:cubicBezTo>
                  <a:lnTo>
                    <a:pt x="67" y="3576"/>
                  </a:lnTo>
                  <a:cubicBezTo>
                    <a:pt x="1" y="3809"/>
                    <a:pt x="134" y="4009"/>
                    <a:pt x="334" y="4043"/>
                  </a:cubicBezTo>
                  <a:lnTo>
                    <a:pt x="3637" y="4677"/>
                  </a:lnTo>
                  <a:cubicBezTo>
                    <a:pt x="3657" y="4680"/>
                    <a:pt x="3677" y="4682"/>
                    <a:pt x="3697" y="4682"/>
                  </a:cubicBezTo>
                  <a:cubicBezTo>
                    <a:pt x="3870" y="4682"/>
                    <a:pt x="4014" y="4556"/>
                    <a:pt x="4104" y="4376"/>
                  </a:cubicBezTo>
                  <a:lnTo>
                    <a:pt x="4737" y="1074"/>
                  </a:lnTo>
                  <a:cubicBezTo>
                    <a:pt x="4771" y="874"/>
                    <a:pt x="4637" y="674"/>
                    <a:pt x="4437" y="640"/>
                  </a:cubicBezTo>
                  <a:lnTo>
                    <a:pt x="1135" y="7"/>
                  </a:lnTo>
                  <a:cubicBezTo>
                    <a:pt x="1110" y="2"/>
                    <a:pt x="1085" y="0"/>
                    <a:pt x="1060"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9"/>
            <p:cNvSpPr/>
            <p:nvPr/>
          </p:nvSpPr>
          <p:spPr>
            <a:xfrm>
              <a:off x="12907725" y="2764775"/>
              <a:ext cx="119275" cy="117075"/>
            </a:xfrm>
            <a:custGeom>
              <a:rect b="b" l="l" r="r" t="t"/>
              <a:pathLst>
                <a:path extrusionOk="0" h="4683" w="4771">
                  <a:moveTo>
                    <a:pt x="1071" y="1"/>
                  </a:moveTo>
                  <a:cubicBezTo>
                    <a:pt x="888" y="1"/>
                    <a:pt x="697" y="127"/>
                    <a:pt x="667" y="306"/>
                  </a:cubicBezTo>
                  <a:lnTo>
                    <a:pt x="33" y="3608"/>
                  </a:lnTo>
                  <a:cubicBezTo>
                    <a:pt x="0" y="3809"/>
                    <a:pt x="133" y="4009"/>
                    <a:pt x="334" y="4042"/>
                  </a:cubicBezTo>
                  <a:lnTo>
                    <a:pt x="3636" y="4676"/>
                  </a:lnTo>
                  <a:cubicBezTo>
                    <a:pt x="3657" y="4680"/>
                    <a:pt x="3678" y="4682"/>
                    <a:pt x="3700" y="4682"/>
                  </a:cubicBezTo>
                  <a:cubicBezTo>
                    <a:pt x="3851" y="4682"/>
                    <a:pt x="4015" y="4580"/>
                    <a:pt x="4103" y="4376"/>
                  </a:cubicBezTo>
                  <a:lnTo>
                    <a:pt x="4703" y="1107"/>
                  </a:lnTo>
                  <a:cubicBezTo>
                    <a:pt x="4770" y="873"/>
                    <a:pt x="4637" y="673"/>
                    <a:pt x="4437" y="640"/>
                  </a:cubicBezTo>
                  <a:lnTo>
                    <a:pt x="1134" y="6"/>
                  </a:lnTo>
                  <a:cubicBezTo>
                    <a:pt x="1113" y="2"/>
                    <a:pt x="1092" y="1"/>
                    <a:pt x="1071"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9"/>
            <p:cNvSpPr/>
            <p:nvPr/>
          </p:nvSpPr>
          <p:spPr>
            <a:xfrm>
              <a:off x="12508250" y="2572975"/>
              <a:ext cx="119275" cy="117050"/>
            </a:xfrm>
            <a:custGeom>
              <a:rect b="b" l="l" r="r" t="t"/>
              <a:pathLst>
                <a:path extrusionOk="0" h="4682" w="4771">
                  <a:moveTo>
                    <a:pt x="1073" y="1"/>
                  </a:moveTo>
                  <a:cubicBezTo>
                    <a:pt x="895" y="1"/>
                    <a:pt x="728" y="126"/>
                    <a:pt x="668" y="306"/>
                  </a:cubicBezTo>
                  <a:lnTo>
                    <a:pt x="68" y="3608"/>
                  </a:lnTo>
                  <a:cubicBezTo>
                    <a:pt x="1" y="3808"/>
                    <a:pt x="134" y="4009"/>
                    <a:pt x="334" y="4042"/>
                  </a:cubicBezTo>
                  <a:lnTo>
                    <a:pt x="3637" y="4676"/>
                  </a:lnTo>
                  <a:cubicBezTo>
                    <a:pt x="3658" y="4680"/>
                    <a:pt x="3679" y="4682"/>
                    <a:pt x="3701" y="4682"/>
                  </a:cubicBezTo>
                  <a:cubicBezTo>
                    <a:pt x="3852" y="4682"/>
                    <a:pt x="4016" y="4580"/>
                    <a:pt x="4104" y="4375"/>
                  </a:cubicBezTo>
                  <a:lnTo>
                    <a:pt x="4738" y="1106"/>
                  </a:lnTo>
                  <a:cubicBezTo>
                    <a:pt x="4771" y="873"/>
                    <a:pt x="4638" y="673"/>
                    <a:pt x="4437" y="639"/>
                  </a:cubicBezTo>
                  <a:lnTo>
                    <a:pt x="1135" y="6"/>
                  </a:lnTo>
                  <a:cubicBezTo>
                    <a:pt x="1114" y="2"/>
                    <a:pt x="1094" y="1"/>
                    <a:pt x="1073"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9"/>
            <p:cNvSpPr/>
            <p:nvPr/>
          </p:nvSpPr>
          <p:spPr>
            <a:xfrm>
              <a:off x="12627500" y="2594650"/>
              <a:ext cx="118450" cy="117350"/>
            </a:xfrm>
            <a:custGeom>
              <a:rect b="b" l="l" r="r" t="t"/>
              <a:pathLst>
                <a:path extrusionOk="0" h="4694" w="4738">
                  <a:moveTo>
                    <a:pt x="1064" y="1"/>
                  </a:moveTo>
                  <a:cubicBezTo>
                    <a:pt x="862" y="1"/>
                    <a:pt x="698" y="127"/>
                    <a:pt x="668" y="306"/>
                  </a:cubicBezTo>
                  <a:lnTo>
                    <a:pt x="34" y="3609"/>
                  </a:lnTo>
                  <a:cubicBezTo>
                    <a:pt x="1" y="3809"/>
                    <a:pt x="134" y="4009"/>
                    <a:pt x="335" y="4076"/>
                  </a:cubicBezTo>
                  <a:lnTo>
                    <a:pt x="3637" y="4676"/>
                  </a:lnTo>
                  <a:cubicBezTo>
                    <a:pt x="3672" y="4688"/>
                    <a:pt x="3708" y="4693"/>
                    <a:pt x="3742" y="4693"/>
                  </a:cubicBezTo>
                  <a:cubicBezTo>
                    <a:pt x="3903" y="4693"/>
                    <a:pt x="4043" y="4574"/>
                    <a:pt x="4071" y="4409"/>
                  </a:cubicBezTo>
                  <a:lnTo>
                    <a:pt x="4704" y="1107"/>
                  </a:lnTo>
                  <a:cubicBezTo>
                    <a:pt x="4738" y="907"/>
                    <a:pt x="4638" y="673"/>
                    <a:pt x="4404" y="640"/>
                  </a:cubicBezTo>
                  <a:lnTo>
                    <a:pt x="1135" y="6"/>
                  </a:lnTo>
                  <a:cubicBezTo>
                    <a:pt x="1111" y="3"/>
                    <a:pt x="1087" y="1"/>
                    <a:pt x="1064"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9"/>
            <p:cNvSpPr/>
            <p:nvPr/>
          </p:nvSpPr>
          <p:spPr>
            <a:xfrm>
              <a:off x="12747600" y="2617975"/>
              <a:ext cx="118450" cy="117050"/>
            </a:xfrm>
            <a:custGeom>
              <a:rect b="b" l="l" r="r" t="t"/>
              <a:pathLst>
                <a:path extrusionOk="0" h="4682" w="4738">
                  <a:moveTo>
                    <a:pt x="1026" y="1"/>
                  </a:moveTo>
                  <a:cubicBezTo>
                    <a:pt x="854" y="1"/>
                    <a:pt x="697" y="103"/>
                    <a:pt x="668" y="307"/>
                  </a:cubicBezTo>
                  <a:lnTo>
                    <a:pt x="34" y="3576"/>
                  </a:lnTo>
                  <a:cubicBezTo>
                    <a:pt x="0" y="3810"/>
                    <a:pt x="100" y="4010"/>
                    <a:pt x="334" y="4043"/>
                  </a:cubicBezTo>
                  <a:lnTo>
                    <a:pt x="3603" y="4677"/>
                  </a:lnTo>
                  <a:cubicBezTo>
                    <a:pt x="3623" y="4680"/>
                    <a:pt x="3643" y="4681"/>
                    <a:pt x="3663" y="4681"/>
                  </a:cubicBezTo>
                  <a:cubicBezTo>
                    <a:pt x="3870" y="4681"/>
                    <a:pt x="4040" y="4529"/>
                    <a:pt x="4070" y="4377"/>
                  </a:cubicBezTo>
                  <a:lnTo>
                    <a:pt x="4704" y="1074"/>
                  </a:lnTo>
                  <a:cubicBezTo>
                    <a:pt x="4737" y="874"/>
                    <a:pt x="4604" y="674"/>
                    <a:pt x="4404" y="641"/>
                  </a:cubicBezTo>
                  <a:lnTo>
                    <a:pt x="1101" y="7"/>
                  </a:lnTo>
                  <a:cubicBezTo>
                    <a:pt x="1076" y="3"/>
                    <a:pt x="1051" y="1"/>
                    <a:pt x="1026"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9"/>
            <p:cNvSpPr/>
            <p:nvPr/>
          </p:nvSpPr>
          <p:spPr>
            <a:xfrm>
              <a:off x="12870175" y="2640525"/>
              <a:ext cx="179325" cy="127875"/>
            </a:xfrm>
            <a:custGeom>
              <a:rect b="b" l="l" r="r" t="t"/>
              <a:pathLst>
                <a:path extrusionOk="0" h="5115" w="7173">
                  <a:moveTo>
                    <a:pt x="1072" y="0"/>
                  </a:moveTo>
                  <a:cubicBezTo>
                    <a:pt x="889" y="0"/>
                    <a:pt x="698" y="126"/>
                    <a:pt x="668" y="306"/>
                  </a:cubicBezTo>
                  <a:lnTo>
                    <a:pt x="34" y="3575"/>
                  </a:lnTo>
                  <a:cubicBezTo>
                    <a:pt x="1" y="3775"/>
                    <a:pt x="134" y="3975"/>
                    <a:pt x="335" y="4008"/>
                  </a:cubicBezTo>
                  <a:lnTo>
                    <a:pt x="6039" y="5109"/>
                  </a:lnTo>
                  <a:cubicBezTo>
                    <a:pt x="6063" y="5113"/>
                    <a:pt x="6086" y="5114"/>
                    <a:pt x="6110" y="5114"/>
                  </a:cubicBezTo>
                  <a:cubicBezTo>
                    <a:pt x="6312" y="5114"/>
                    <a:pt x="6476" y="4989"/>
                    <a:pt x="6506" y="4809"/>
                  </a:cubicBezTo>
                  <a:lnTo>
                    <a:pt x="7139" y="1573"/>
                  </a:lnTo>
                  <a:cubicBezTo>
                    <a:pt x="7173" y="1340"/>
                    <a:pt x="7039" y="1140"/>
                    <a:pt x="6839" y="1106"/>
                  </a:cubicBezTo>
                  <a:lnTo>
                    <a:pt x="1135" y="6"/>
                  </a:lnTo>
                  <a:cubicBezTo>
                    <a:pt x="1114" y="2"/>
                    <a:pt x="1093" y="0"/>
                    <a:pt x="1072"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9"/>
            <p:cNvSpPr/>
            <p:nvPr/>
          </p:nvSpPr>
          <p:spPr>
            <a:xfrm>
              <a:off x="11289050" y="2465400"/>
              <a:ext cx="179325" cy="127875"/>
            </a:xfrm>
            <a:custGeom>
              <a:rect b="b" l="l" r="r" t="t"/>
              <a:pathLst>
                <a:path extrusionOk="0" h="5115" w="7173">
                  <a:moveTo>
                    <a:pt x="1064" y="0"/>
                  </a:moveTo>
                  <a:cubicBezTo>
                    <a:pt x="862" y="0"/>
                    <a:pt x="698" y="126"/>
                    <a:pt x="668" y="306"/>
                  </a:cubicBezTo>
                  <a:lnTo>
                    <a:pt x="34" y="3575"/>
                  </a:lnTo>
                  <a:cubicBezTo>
                    <a:pt x="1" y="3775"/>
                    <a:pt x="134" y="3975"/>
                    <a:pt x="334" y="4008"/>
                  </a:cubicBezTo>
                  <a:lnTo>
                    <a:pt x="6038" y="5109"/>
                  </a:lnTo>
                  <a:cubicBezTo>
                    <a:pt x="6059" y="5113"/>
                    <a:pt x="6080" y="5114"/>
                    <a:pt x="6101" y="5114"/>
                  </a:cubicBezTo>
                  <a:cubicBezTo>
                    <a:pt x="6285" y="5114"/>
                    <a:pt x="6475" y="4989"/>
                    <a:pt x="6505" y="4809"/>
                  </a:cubicBezTo>
                  <a:lnTo>
                    <a:pt x="7139" y="1573"/>
                  </a:lnTo>
                  <a:cubicBezTo>
                    <a:pt x="7173" y="1340"/>
                    <a:pt x="7039" y="1140"/>
                    <a:pt x="6839" y="1106"/>
                  </a:cubicBezTo>
                  <a:lnTo>
                    <a:pt x="1135" y="6"/>
                  </a:lnTo>
                  <a:cubicBezTo>
                    <a:pt x="1111" y="2"/>
                    <a:pt x="1087" y="0"/>
                    <a:pt x="1064"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9"/>
            <p:cNvSpPr/>
            <p:nvPr/>
          </p:nvSpPr>
          <p:spPr>
            <a:xfrm>
              <a:off x="12793475" y="2869850"/>
              <a:ext cx="210175" cy="131225"/>
            </a:xfrm>
            <a:custGeom>
              <a:rect b="b" l="l" r="r" t="t"/>
              <a:pathLst>
                <a:path extrusionOk="0" h="5249" w="8407">
                  <a:moveTo>
                    <a:pt x="1006" y="1"/>
                  </a:moveTo>
                  <a:cubicBezTo>
                    <a:pt x="827" y="1"/>
                    <a:pt x="660" y="127"/>
                    <a:pt x="600" y="306"/>
                  </a:cubicBezTo>
                  <a:lnTo>
                    <a:pt x="33" y="3475"/>
                  </a:lnTo>
                  <a:cubicBezTo>
                    <a:pt x="0" y="3675"/>
                    <a:pt x="100" y="3909"/>
                    <a:pt x="334" y="3942"/>
                  </a:cubicBezTo>
                  <a:lnTo>
                    <a:pt x="7339" y="5243"/>
                  </a:lnTo>
                  <a:cubicBezTo>
                    <a:pt x="7359" y="5246"/>
                    <a:pt x="7380" y="5248"/>
                    <a:pt x="7399" y="5248"/>
                  </a:cubicBezTo>
                  <a:cubicBezTo>
                    <a:pt x="7572" y="5248"/>
                    <a:pt x="7712" y="5122"/>
                    <a:pt x="7772" y="4943"/>
                  </a:cubicBezTo>
                  <a:lnTo>
                    <a:pt x="8373" y="1774"/>
                  </a:lnTo>
                  <a:cubicBezTo>
                    <a:pt x="8406" y="1574"/>
                    <a:pt x="8273" y="1340"/>
                    <a:pt x="8073" y="1307"/>
                  </a:cubicBezTo>
                  <a:lnTo>
                    <a:pt x="1067" y="6"/>
                  </a:lnTo>
                  <a:cubicBezTo>
                    <a:pt x="1047" y="2"/>
                    <a:pt x="1026" y="1"/>
                    <a:pt x="1006"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9"/>
            <p:cNvSpPr/>
            <p:nvPr/>
          </p:nvSpPr>
          <p:spPr>
            <a:xfrm>
              <a:off x="11268200" y="2585475"/>
              <a:ext cx="210175" cy="130700"/>
            </a:xfrm>
            <a:custGeom>
              <a:rect b="b" l="l" r="r" t="t"/>
              <a:pathLst>
                <a:path extrusionOk="0" h="5228" w="8407">
                  <a:moveTo>
                    <a:pt x="1006" y="1"/>
                  </a:moveTo>
                  <a:cubicBezTo>
                    <a:pt x="828" y="1"/>
                    <a:pt x="661" y="127"/>
                    <a:pt x="601" y="306"/>
                  </a:cubicBezTo>
                  <a:lnTo>
                    <a:pt x="34" y="3475"/>
                  </a:lnTo>
                  <a:cubicBezTo>
                    <a:pt x="1" y="3675"/>
                    <a:pt x="101" y="3875"/>
                    <a:pt x="334" y="3942"/>
                  </a:cubicBezTo>
                  <a:lnTo>
                    <a:pt x="7339" y="5210"/>
                  </a:lnTo>
                  <a:cubicBezTo>
                    <a:pt x="7375" y="5222"/>
                    <a:pt x="7410" y="5227"/>
                    <a:pt x="7445" y="5227"/>
                  </a:cubicBezTo>
                  <a:cubicBezTo>
                    <a:pt x="7606" y="5227"/>
                    <a:pt x="7752" y="5108"/>
                    <a:pt x="7806" y="4943"/>
                  </a:cubicBezTo>
                  <a:lnTo>
                    <a:pt x="8373" y="1774"/>
                  </a:lnTo>
                  <a:cubicBezTo>
                    <a:pt x="8407" y="1540"/>
                    <a:pt x="8307" y="1340"/>
                    <a:pt x="8073" y="1307"/>
                  </a:cubicBezTo>
                  <a:lnTo>
                    <a:pt x="1068" y="6"/>
                  </a:lnTo>
                  <a:cubicBezTo>
                    <a:pt x="1048" y="3"/>
                    <a:pt x="1027" y="1"/>
                    <a:pt x="1006"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9"/>
            <p:cNvSpPr/>
            <p:nvPr/>
          </p:nvSpPr>
          <p:spPr>
            <a:xfrm>
              <a:off x="12713400" y="2974100"/>
              <a:ext cx="271900" cy="143725"/>
            </a:xfrm>
            <a:custGeom>
              <a:rect b="b" l="l" r="r" t="t"/>
              <a:pathLst>
                <a:path extrusionOk="0" h="5749" w="10876">
                  <a:moveTo>
                    <a:pt x="1040" y="0"/>
                  </a:moveTo>
                  <a:cubicBezTo>
                    <a:pt x="862" y="0"/>
                    <a:pt x="694" y="126"/>
                    <a:pt x="635" y="306"/>
                  </a:cubicBezTo>
                  <a:lnTo>
                    <a:pt x="67" y="3508"/>
                  </a:lnTo>
                  <a:cubicBezTo>
                    <a:pt x="1" y="3741"/>
                    <a:pt x="134" y="3942"/>
                    <a:pt x="334" y="3975"/>
                  </a:cubicBezTo>
                  <a:lnTo>
                    <a:pt x="9774" y="5743"/>
                  </a:lnTo>
                  <a:cubicBezTo>
                    <a:pt x="9795" y="5746"/>
                    <a:pt x="9815" y="5748"/>
                    <a:pt x="9835" y="5748"/>
                  </a:cubicBezTo>
                  <a:cubicBezTo>
                    <a:pt x="10008" y="5748"/>
                    <a:pt x="10152" y="5622"/>
                    <a:pt x="10241" y="5443"/>
                  </a:cubicBezTo>
                  <a:lnTo>
                    <a:pt x="10809" y="2240"/>
                  </a:lnTo>
                  <a:cubicBezTo>
                    <a:pt x="10875" y="2007"/>
                    <a:pt x="10742" y="1807"/>
                    <a:pt x="10542" y="1773"/>
                  </a:cubicBezTo>
                  <a:lnTo>
                    <a:pt x="1102" y="5"/>
                  </a:lnTo>
                  <a:cubicBezTo>
                    <a:pt x="1081" y="2"/>
                    <a:pt x="1060" y="0"/>
                    <a:pt x="1040"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9"/>
            <p:cNvSpPr/>
            <p:nvPr/>
          </p:nvSpPr>
          <p:spPr>
            <a:xfrm>
              <a:off x="11244025" y="2701375"/>
              <a:ext cx="271050" cy="142900"/>
            </a:xfrm>
            <a:custGeom>
              <a:rect b="b" l="l" r="r" t="t"/>
              <a:pathLst>
                <a:path extrusionOk="0" h="5716" w="10842">
                  <a:moveTo>
                    <a:pt x="993" y="0"/>
                  </a:moveTo>
                  <a:cubicBezTo>
                    <a:pt x="820" y="0"/>
                    <a:pt x="663" y="103"/>
                    <a:pt x="634" y="307"/>
                  </a:cubicBezTo>
                  <a:lnTo>
                    <a:pt x="34" y="3509"/>
                  </a:lnTo>
                  <a:cubicBezTo>
                    <a:pt x="0" y="3709"/>
                    <a:pt x="134" y="3909"/>
                    <a:pt x="334" y="3976"/>
                  </a:cubicBezTo>
                  <a:lnTo>
                    <a:pt x="9741" y="5711"/>
                  </a:lnTo>
                  <a:cubicBezTo>
                    <a:pt x="9761" y="5714"/>
                    <a:pt x="9781" y="5715"/>
                    <a:pt x="9801" y="5715"/>
                  </a:cubicBezTo>
                  <a:cubicBezTo>
                    <a:pt x="10008" y="5715"/>
                    <a:pt x="10177" y="5563"/>
                    <a:pt x="10208" y="5411"/>
                  </a:cubicBezTo>
                  <a:lnTo>
                    <a:pt x="10808" y="2208"/>
                  </a:lnTo>
                  <a:cubicBezTo>
                    <a:pt x="10842" y="2008"/>
                    <a:pt x="10708" y="1808"/>
                    <a:pt x="10508" y="1741"/>
                  </a:cubicBezTo>
                  <a:lnTo>
                    <a:pt x="1068" y="7"/>
                  </a:lnTo>
                  <a:cubicBezTo>
                    <a:pt x="1043" y="3"/>
                    <a:pt x="1018" y="0"/>
                    <a:pt x="993"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9"/>
            <p:cNvSpPr/>
            <p:nvPr/>
          </p:nvSpPr>
          <p:spPr>
            <a:xfrm>
              <a:off x="11221500" y="2818125"/>
              <a:ext cx="120950" cy="128725"/>
            </a:xfrm>
            <a:custGeom>
              <a:rect b="b" l="l" r="r" t="t"/>
              <a:pathLst>
                <a:path extrusionOk="0" h="5149" w="4838">
                  <a:moveTo>
                    <a:pt x="1126" y="0"/>
                  </a:moveTo>
                  <a:cubicBezTo>
                    <a:pt x="946" y="0"/>
                    <a:pt x="764" y="103"/>
                    <a:pt x="735" y="307"/>
                  </a:cubicBezTo>
                  <a:lnTo>
                    <a:pt x="34" y="4043"/>
                  </a:lnTo>
                  <a:cubicBezTo>
                    <a:pt x="1" y="4243"/>
                    <a:pt x="101" y="4477"/>
                    <a:pt x="334" y="4510"/>
                  </a:cubicBezTo>
                  <a:lnTo>
                    <a:pt x="3603" y="5144"/>
                  </a:lnTo>
                  <a:cubicBezTo>
                    <a:pt x="3628" y="5147"/>
                    <a:pt x="3651" y="5149"/>
                    <a:pt x="3674" y="5149"/>
                  </a:cubicBezTo>
                  <a:cubicBezTo>
                    <a:pt x="3876" y="5149"/>
                    <a:pt x="4040" y="5023"/>
                    <a:pt x="4070" y="4843"/>
                  </a:cubicBezTo>
                  <a:lnTo>
                    <a:pt x="4771" y="1074"/>
                  </a:lnTo>
                  <a:cubicBezTo>
                    <a:pt x="4838" y="874"/>
                    <a:pt x="4704" y="674"/>
                    <a:pt x="4504" y="640"/>
                  </a:cubicBezTo>
                  <a:lnTo>
                    <a:pt x="1202" y="7"/>
                  </a:lnTo>
                  <a:cubicBezTo>
                    <a:pt x="1177" y="3"/>
                    <a:pt x="1151" y="0"/>
                    <a:pt x="1126"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9"/>
            <p:cNvSpPr/>
            <p:nvPr/>
          </p:nvSpPr>
          <p:spPr>
            <a:xfrm>
              <a:off x="11342425" y="2840675"/>
              <a:ext cx="120950" cy="128725"/>
            </a:xfrm>
            <a:custGeom>
              <a:rect b="b" l="l" r="r" t="t"/>
              <a:pathLst>
                <a:path extrusionOk="0" h="5149" w="4838">
                  <a:moveTo>
                    <a:pt x="1139" y="0"/>
                  </a:moveTo>
                  <a:cubicBezTo>
                    <a:pt x="955" y="0"/>
                    <a:pt x="764" y="126"/>
                    <a:pt x="734" y="306"/>
                  </a:cubicBezTo>
                  <a:lnTo>
                    <a:pt x="34" y="4075"/>
                  </a:lnTo>
                  <a:cubicBezTo>
                    <a:pt x="1" y="4275"/>
                    <a:pt x="101" y="4475"/>
                    <a:pt x="334" y="4509"/>
                  </a:cubicBezTo>
                  <a:lnTo>
                    <a:pt x="3603" y="5142"/>
                  </a:lnTo>
                  <a:cubicBezTo>
                    <a:pt x="3632" y="5147"/>
                    <a:pt x="3661" y="5149"/>
                    <a:pt x="3688" y="5149"/>
                  </a:cubicBezTo>
                  <a:cubicBezTo>
                    <a:pt x="3877" y="5149"/>
                    <a:pt x="4012" y="5046"/>
                    <a:pt x="4070" y="4842"/>
                  </a:cubicBezTo>
                  <a:lnTo>
                    <a:pt x="4771" y="1106"/>
                  </a:lnTo>
                  <a:cubicBezTo>
                    <a:pt x="4837" y="906"/>
                    <a:pt x="4704" y="672"/>
                    <a:pt x="4504" y="639"/>
                  </a:cubicBezTo>
                  <a:lnTo>
                    <a:pt x="1201" y="5"/>
                  </a:lnTo>
                  <a:cubicBezTo>
                    <a:pt x="1181" y="2"/>
                    <a:pt x="1160" y="0"/>
                    <a:pt x="1139"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9"/>
            <p:cNvSpPr/>
            <p:nvPr/>
          </p:nvSpPr>
          <p:spPr>
            <a:xfrm>
              <a:off x="11463350" y="2865675"/>
              <a:ext cx="268550" cy="153775"/>
            </a:xfrm>
            <a:custGeom>
              <a:rect b="b" l="l" r="r" t="t"/>
              <a:pathLst>
                <a:path extrusionOk="0" h="6151" w="10742">
                  <a:moveTo>
                    <a:pt x="1097" y="1"/>
                  </a:moveTo>
                  <a:cubicBezTo>
                    <a:pt x="895" y="1"/>
                    <a:pt x="731" y="127"/>
                    <a:pt x="701" y="306"/>
                  </a:cubicBezTo>
                  <a:lnTo>
                    <a:pt x="34" y="3976"/>
                  </a:lnTo>
                  <a:cubicBezTo>
                    <a:pt x="0" y="4176"/>
                    <a:pt x="100" y="4409"/>
                    <a:pt x="334" y="4443"/>
                  </a:cubicBezTo>
                  <a:lnTo>
                    <a:pt x="9574" y="6144"/>
                  </a:lnTo>
                  <a:cubicBezTo>
                    <a:pt x="9595" y="6148"/>
                    <a:pt x="9616" y="6150"/>
                    <a:pt x="9638" y="6150"/>
                  </a:cubicBezTo>
                  <a:cubicBezTo>
                    <a:pt x="9789" y="6150"/>
                    <a:pt x="9953" y="6048"/>
                    <a:pt x="10041" y="5844"/>
                  </a:cubicBezTo>
                  <a:lnTo>
                    <a:pt x="10708" y="2174"/>
                  </a:lnTo>
                  <a:cubicBezTo>
                    <a:pt x="10741" y="1974"/>
                    <a:pt x="10608" y="1774"/>
                    <a:pt x="10408" y="1741"/>
                  </a:cubicBezTo>
                  <a:lnTo>
                    <a:pt x="1168" y="6"/>
                  </a:lnTo>
                  <a:cubicBezTo>
                    <a:pt x="1144" y="3"/>
                    <a:pt x="1120" y="1"/>
                    <a:pt x="1097"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9"/>
            <p:cNvSpPr/>
            <p:nvPr/>
          </p:nvSpPr>
          <p:spPr>
            <a:xfrm>
              <a:off x="11732700" y="2914025"/>
              <a:ext cx="599625" cy="217825"/>
            </a:xfrm>
            <a:custGeom>
              <a:rect b="b" l="l" r="r" t="t"/>
              <a:pathLst>
                <a:path extrusionOk="0" h="8713" w="23985">
                  <a:moveTo>
                    <a:pt x="1149" y="1"/>
                  </a:moveTo>
                  <a:cubicBezTo>
                    <a:pt x="954" y="1"/>
                    <a:pt x="797" y="103"/>
                    <a:pt x="768" y="307"/>
                  </a:cubicBezTo>
                  <a:lnTo>
                    <a:pt x="67" y="4076"/>
                  </a:lnTo>
                  <a:cubicBezTo>
                    <a:pt x="1" y="4310"/>
                    <a:pt x="134" y="4510"/>
                    <a:pt x="334" y="4543"/>
                  </a:cubicBezTo>
                  <a:lnTo>
                    <a:pt x="22784" y="8713"/>
                  </a:lnTo>
                  <a:cubicBezTo>
                    <a:pt x="22984" y="8713"/>
                    <a:pt x="23151" y="8580"/>
                    <a:pt x="23251" y="8413"/>
                  </a:cubicBezTo>
                  <a:lnTo>
                    <a:pt x="23951" y="4643"/>
                  </a:lnTo>
                  <a:cubicBezTo>
                    <a:pt x="23985" y="4410"/>
                    <a:pt x="23851" y="4210"/>
                    <a:pt x="23651" y="4176"/>
                  </a:cubicBezTo>
                  <a:lnTo>
                    <a:pt x="1235" y="7"/>
                  </a:lnTo>
                  <a:cubicBezTo>
                    <a:pt x="1206" y="3"/>
                    <a:pt x="1177" y="1"/>
                    <a:pt x="1149"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9"/>
            <p:cNvSpPr/>
            <p:nvPr/>
          </p:nvSpPr>
          <p:spPr>
            <a:xfrm>
              <a:off x="12330625" y="3024125"/>
              <a:ext cx="150150" cy="136225"/>
            </a:xfrm>
            <a:custGeom>
              <a:rect b="b" l="l" r="r" t="t"/>
              <a:pathLst>
                <a:path extrusionOk="0" h="5449" w="6006">
                  <a:moveTo>
                    <a:pt x="1139" y="1"/>
                  </a:moveTo>
                  <a:cubicBezTo>
                    <a:pt x="956" y="1"/>
                    <a:pt x="765" y="127"/>
                    <a:pt x="735" y="306"/>
                  </a:cubicBezTo>
                  <a:lnTo>
                    <a:pt x="34" y="4142"/>
                  </a:lnTo>
                  <a:cubicBezTo>
                    <a:pt x="1" y="4342"/>
                    <a:pt x="101" y="4576"/>
                    <a:pt x="334" y="4609"/>
                  </a:cubicBezTo>
                  <a:lnTo>
                    <a:pt x="4771" y="5443"/>
                  </a:lnTo>
                  <a:cubicBezTo>
                    <a:pt x="4795" y="5447"/>
                    <a:pt x="4818" y="5448"/>
                    <a:pt x="4841" y="5448"/>
                  </a:cubicBezTo>
                  <a:cubicBezTo>
                    <a:pt x="5038" y="5448"/>
                    <a:pt x="5178" y="5322"/>
                    <a:pt x="5238" y="5143"/>
                  </a:cubicBezTo>
                  <a:lnTo>
                    <a:pt x="5938" y="1307"/>
                  </a:lnTo>
                  <a:cubicBezTo>
                    <a:pt x="6005" y="1107"/>
                    <a:pt x="5872" y="907"/>
                    <a:pt x="5672" y="840"/>
                  </a:cubicBezTo>
                  <a:lnTo>
                    <a:pt x="1202" y="6"/>
                  </a:lnTo>
                  <a:cubicBezTo>
                    <a:pt x="1181" y="2"/>
                    <a:pt x="1160" y="1"/>
                    <a:pt x="1139"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9"/>
            <p:cNvSpPr/>
            <p:nvPr/>
          </p:nvSpPr>
          <p:spPr>
            <a:xfrm>
              <a:off x="12480750" y="3051625"/>
              <a:ext cx="119275" cy="130425"/>
            </a:xfrm>
            <a:custGeom>
              <a:rect b="b" l="l" r="r" t="t"/>
              <a:pathLst>
                <a:path extrusionOk="0" h="5217" w="4771">
                  <a:moveTo>
                    <a:pt x="1125" y="0"/>
                  </a:moveTo>
                  <a:cubicBezTo>
                    <a:pt x="946" y="0"/>
                    <a:pt x="763" y="103"/>
                    <a:pt x="734" y="307"/>
                  </a:cubicBezTo>
                  <a:lnTo>
                    <a:pt x="33" y="4143"/>
                  </a:lnTo>
                  <a:cubicBezTo>
                    <a:pt x="0" y="4343"/>
                    <a:pt x="100" y="4543"/>
                    <a:pt x="334" y="4577"/>
                  </a:cubicBezTo>
                  <a:lnTo>
                    <a:pt x="3569" y="5210"/>
                  </a:lnTo>
                  <a:cubicBezTo>
                    <a:pt x="3594" y="5215"/>
                    <a:pt x="3619" y="5217"/>
                    <a:pt x="3643" y="5217"/>
                  </a:cubicBezTo>
                  <a:cubicBezTo>
                    <a:pt x="3810" y="5217"/>
                    <a:pt x="3949" y="5115"/>
                    <a:pt x="4036" y="4910"/>
                  </a:cubicBezTo>
                  <a:lnTo>
                    <a:pt x="4737" y="1074"/>
                  </a:lnTo>
                  <a:cubicBezTo>
                    <a:pt x="4770" y="874"/>
                    <a:pt x="4670" y="674"/>
                    <a:pt x="4437" y="640"/>
                  </a:cubicBezTo>
                  <a:lnTo>
                    <a:pt x="1201" y="7"/>
                  </a:lnTo>
                  <a:cubicBezTo>
                    <a:pt x="1176" y="3"/>
                    <a:pt x="1150" y="0"/>
                    <a:pt x="1125"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9"/>
            <p:cNvSpPr/>
            <p:nvPr/>
          </p:nvSpPr>
          <p:spPr>
            <a:xfrm>
              <a:off x="12599150" y="3130575"/>
              <a:ext cx="110950" cy="74800"/>
            </a:xfrm>
            <a:custGeom>
              <a:rect b="b" l="l" r="r" t="t"/>
              <a:pathLst>
                <a:path extrusionOk="0" h="2992" w="4438">
                  <a:moveTo>
                    <a:pt x="695" y="0"/>
                  </a:moveTo>
                  <a:cubicBezTo>
                    <a:pt x="526" y="0"/>
                    <a:pt x="362" y="125"/>
                    <a:pt x="334" y="318"/>
                  </a:cubicBezTo>
                  <a:lnTo>
                    <a:pt x="34" y="1886"/>
                  </a:lnTo>
                  <a:cubicBezTo>
                    <a:pt x="1" y="2086"/>
                    <a:pt x="134" y="2319"/>
                    <a:pt x="334" y="2353"/>
                  </a:cubicBezTo>
                  <a:lnTo>
                    <a:pt x="3637" y="2986"/>
                  </a:lnTo>
                  <a:cubicBezTo>
                    <a:pt x="3657" y="2990"/>
                    <a:pt x="3678" y="2992"/>
                    <a:pt x="3699" y="2992"/>
                  </a:cubicBezTo>
                  <a:cubicBezTo>
                    <a:pt x="3877" y="2992"/>
                    <a:pt x="4044" y="2866"/>
                    <a:pt x="4104" y="2686"/>
                  </a:cubicBezTo>
                  <a:lnTo>
                    <a:pt x="4371" y="1085"/>
                  </a:lnTo>
                  <a:cubicBezTo>
                    <a:pt x="4437" y="885"/>
                    <a:pt x="4304" y="685"/>
                    <a:pt x="4104" y="651"/>
                  </a:cubicBezTo>
                  <a:lnTo>
                    <a:pt x="801" y="18"/>
                  </a:lnTo>
                  <a:cubicBezTo>
                    <a:pt x="767" y="6"/>
                    <a:pt x="731" y="0"/>
                    <a:pt x="695"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9"/>
            <p:cNvSpPr/>
            <p:nvPr/>
          </p:nvSpPr>
          <p:spPr>
            <a:xfrm>
              <a:off x="12839325" y="3175600"/>
              <a:ext cx="110100" cy="74275"/>
            </a:xfrm>
            <a:custGeom>
              <a:rect b="b" l="l" r="r" t="t"/>
              <a:pathLst>
                <a:path extrusionOk="0" h="2971" w="4404">
                  <a:moveTo>
                    <a:pt x="663" y="1"/>
                  </a:moveTo>
                  <a:cubicBezTo>
                    <a:pt x="502" y="1"/>
                    <a:pt x="362" y="120"/>
                    <a:pt x="334" y="285"/>
                  </a:cubicBezTo>
                  <a:lnTo>
                    <a:pt x="34" y="1886"/>
                  </a:lnTo>
                  <a:cubicBezTo>
                    <a:pt x="1" y="2086"/>
                    <a:pt x="101" y="2286"/>
                    <a:pt x="334" y="2353"/>
                  </a:cubicBezTo>
                  <a:lnTo>
                    <a:pt x="3603" y="2953"/>
                  </a:lnTo>
                  <a:cubicBezTo>
                    <a:pt x="3645" y="2965"/>
                    <a:pt x="3684" y="2971"/>
                    <a:pt x="3721" y="2971"/>
                  </a:cubicBezTo>
                  <a:cubicBezTo>
                    <a:pt x="3893" y="2971"/>
                    <a:pt x="4015" y="2851"/>
                    <a:pt x="4070" y="2687"/>
                  </a:cubicBezTo>
                  <a:lnTo>
                    <a:pt x="4371" y="1085"/>
                  </a:lnTo>
                  <a:cubicBezTo>
                    <a:pt x="4404" y="885"/>
                    <a:pt x="4270" y="685"/>
                    <a:pt x="4070" y="618"/>
                  </a:cubicBezTo>
                  <a:lnTo>
                    <a:pt x="768" y="18"/>
                  </a:lnTo>
                  <a:cubicBezTo>
                    <a:pt x="732" y="6"/>
                    <a:pt x="697" y="1"/>
                    <a:pt x="663" y="1"/>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9"/>
            <p:cNvSpPr/>
            <p:nvPr/>
          </p:nvSpPr>
          <p:spPr>
            <a:xfrm>
              <a:off x="12729250" y="3095025"/>
              <a:ext cx="110950" cy="76875"/>
            </a:xfrm>
            <a:custGeom>
              <a:rect b="b" l="l" r="r" t="t"/>
              <a:pathLst>
                <a:path extrusionOk="0" h="3075" w="4438">
                  <a:moveTo>
                    <a:pt x="716" y="0"/>
                  </a:moveTo>
                  <a:cubicBezTo>
                    <a:pt x="568" y="0"/>
                    <a:pt x="431" y="123"/>
                    <a:pt x="401" y="272"/>
                  </a:cubicBezTo>
                  <a:lnTo>
                    <a:pt x="1" y="2307"/>
                  </a:lnTo>
                  <a:lnTo>
                    <a:pt x="4003" y="3074"/>
                  </a:lnTo>
                  <a:lnTo>
                    <a:pt x="4404" y="1006"/>
                  </a:lnTo>
                  <a:cubicBezTo>
                    <a:pt x="4437" y="839"/>
                    <a:pt x="4304" y="672"/>
                    <a:pt x="4137" y="639"/>
                  </a:cubicBezTo>
                  <a:lnTo>
                    <a:pt x="768" y="5"/>
                  </a:lnTo>
                  <a:cubicBezTo>
                    <a:pt x="750" y="2"/>
                    <a:pt x="733" y="0"/>
                    <a:pt x="716" y="0"/>
                  </a:cubicBez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9"/>
            <p:cNvSpPr/>
            <p:nvPr/>
          </p:nvSpPr>
          <p:spPr>
            <a:xfrm>
              <a:off x="12720075" y="3152675"/>
              <a:ext cx="110950" cy="73550"/>
            </a:xfrm>
            <a:custGeom>
              <a:rect b="b" l="l" r="r" t="t"/>
              <a:pathLst>
                <a:path extrusionOk="0" h="2942" w="4438">
                  <a:moveTo>
                    <a:pt x="434" y="1"/>
                  </a:moveTo>
                  <a:lnTo>
                    <a:pt x="34" y="1936"/>
                  </a:lnTo>
                  <a:cubicBezTo>
                    <a:pt x="1" y="2136"/>
                    <a:pt x="134" y="2269"/>
                    <a:pt x="301" y="2303"/>
                  </a:cubicBezTo>
                  <a:lnTo>
                    <a:pt x="3670" y="2936"/>
                  </a:lnTo>
                  <a:cubicBezTo>
                    <a:pt x="3687" y="2940"/>
                    <a:pt x="3705" y="2942"/>
                    <a:pt x="3722" y="2942"/>
                  </a:cubicBezTo>
                  <a:cubicBezTo>
                    <a:pt x="3870" y="2942"/>
                    <a:pt x="4007" y="2819"/>
                    <a:pt x="4037" y="2670"/>
                  </a:cubicBezTo>
                  <a:lnTo>
                    <a:pt x="4437" y="768"/>
                  </a:lnTo>
                  <a:lnTo>
                    <a:pt x="434" y="1"/>
                  </a:lnTo>
                  <a:close/>
                </a:path>
              </a:pathLst>
            </a:custGeom>
            <a:solidFill>
              <a:srgbClr val="1616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9"/>
            <p:cNvSpPr/>
            <p:nvPr/>
          </p:nvSpPr>
          <p:spPr>
            <a:xfrm>
              <a:off x="11334100" y="2267450"/>
              <a:ext cx="115100" cy="77625"/>
            </a:xfrm>
            <a:custGeom>
              <a:rect b="b" l="l" r="r" t="t"/>
              <a:pathLst>
                <a:path extrusionOk="0" h="3105" w="4604">
                  <a:moveTo>
                    <a:pt x="664" y="1"/>
                  </a:moveTo>
                  <a:cubicBezTo>
                    <a:pt x="502" y="1"/>
                    <a:pt x="361" y="125"/>
                    <a:pt x="334" y="318"/>
                  </a:cubicBezTo>
                  <a:lnTo>
                    <a:pt x="33" y="1986"/>
                  </a:lnTo>
                  <a:cubicBezTo>
                    <a:pt x="0" y="2186"/>
                    <a:pt x="100" y="2386"/>
                    <a:pt x="334" y="2420"/>
                  </a:cubicBezTo>
                  <a:lnTo>
                    <a:pt x="3836" y="3087"/>
                  </a:lnTo>
                  <a:cubicBezTo>
                    <a:pt x="3872" y="3099"/>
                    <a:pt x="3907" y="3104"/>
                    <a:pt x="3942" y="3104"/>
                  </a:cubicBezTo>
                  <a:cubicBezTo>
                    <a:pt x="4102" y="3104"/>
                    <a:pt x="4242" y="2985"/>
                    <a:pt x="4270" y="2820"/>
                  </a:cubicBezTo>
                  <a:lnTo>
                    <a:pt x="4570" y="1152"/>
                  </a:lnTo>
                  <a:cubicBezTo>
                    <a:pt x="4603" y="919"/>
                    <a:pt x="4503" y="718"/>
                    <a:pt x="4270" y="685"/>
                  </a:cubicBezTo>
                  <a:lnTo>
                    <a:pt x="767" y="18"/>
                  </a:lnTo>
                  <a:cubicBezTo>
                    <a:pt x="732" y="6"/>
                    <a:pt x="698" y="1"/>
                    <a:pt x="6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9"/>
            <p:cNvSpPr/>
            <p:nvPr/>
          </p:nvSpPr>
          <p:spPr>
            <a:xfrm>
              <a:off x="11581775" y="2314450"/>
              <a:ext cx="115925" cy="77850"/>
            </a:xfrm>
            <a:custGeom>
              <a:rect b="b" l="l" r="r" t="t"/>
              <a:pathLst>
                <a:path extrusionOk="0" h="3114" w="4637">
                  <a:moveTo>
                    <a:pt x="738" y="1"/>
                  </a:moveTo>
                  <a:cubicBezTo>
                    <a:pt x="554" y="1"/>
                    <a:pt x="364" y="127"/>
                    <a:pt x="334" y="306"/>
                  </a:cubicBezTo>
                  <a:lnTo>
                    <a:pt x="33" y="1974"/>
                  </a:lnTo>
                  <a:cubicBezTo>
                    <a:pt x="0" y="2174"/>
                    <a:pt x="134" y="2374"/>
                    <a:pt x="334" y="2441"/>
                  </a:cubicBezTo>
                  <a:lnTo>
                    <a:pt x="3836" y="3108"/>
                  </a:lnTo>
                  <a:cubicBezTo>
                    <a:pt x="3857" y="3112"/>
                    <a:pt x="3878" y="3113"/>
                    <a:pt x="3899" y="3113"/>
                  </a:cubicBezTo>
                  <a:cubicBezTo>
                    <a:pt x="4082" y="3113"/>
                    <a:pt x="4273" y="2987"/>
                    <a:pt x="4303" y="2808"/>
                  </a:cubicBezTo>
                  <a:lnTo>
                    <a:pt x="4603" y="1140"/>
                  </a:lnTo>
                  <a:cubicBezTo>
                    <a:pt x="4637" y="940"/>
                    <a:pt x="4503" y="706"/>
                    <a:pt x="4303" y="673"/>
                  </a:cubicBezTo>
                  <a:lnTo>
                    <a:pt x="801" y="6"/>
                  </a:lnTo>
                  <a:cubicBezTo>
                    <a:pt x="780" y="2"/>
                    <a:pt x="759" y="1"/>
                    <a:pt x="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9"/>
            <p:cNvSpPr/>
            <p:nvPr/>
          </p:nvSpPr>
          <p:spPr>
            <a:xfrm>
              <a:off x="11706025" y="2337500"/>
              <a:ext cx="115925" cy="77350"/>
            </a:xfrm>
            <a:custGeom>
              <a:rect b="b" l="l" r="r" t="t"/>
              <a:pathLst>
                <a:path extrusionOk="0" h="3094" w="4637">
                  <a:moveTo>
                    <a:pt x="681" y="1"/>
                  </a:moveTo>
                  <a:cubicBezTo>
                    <a:pt x="502" y="1"/>
                    <a:pt x="361" y="120"/>
                    <a:pt x="334" y="285"/>
                  </a:cubicBezTo>
                  <a:lnTo>
                    <a:pt x="34" y="1953"/>
                  </a:lnTo>
                  <a:cubicBezTo>
                    <a:pt x="0" y="2186"/>
                    <a:pt x="134" y="2386"/>
                    <a:pt x="334" y="2420"/>
                  </a:cubicBezTo>
                  <a:lnTo>
                    <a:pt x="3836" y="3087"/>
                  </a:lnTo>
                  <a:cubicBezTo>
                    <a:pt x="3861" y="3091"/>
                    <a:pt x="3886" y="3093"/>
                    <a:pt x="3911" y="3093"/>
                  </a:cubicBezTo>
                  <a:cubicBezTo>
                    <a:pt x="4085" y="3093"/>
                    <a:pt x="4245" y="2991"/>
                    <a:pt x="4303" y="2787"/>
                  </a:cubicBezTo>
                  <a:lnTo>
                    <a:pt x="4570" y="1119"/>
                  </a:lnTo>
                  <a:cubicBezTo>
                    <a:pt x="4637" y="919"/>
                    <a:pt x="4504" y="718"/>
                    <a:pt x="4303" y="685"/>
                  </a:cubicBezTo>
                  <a:lnTo>
                    <a:pt x="801" y="18"/>
                  </a:lnTo>
                  <a:cubicBezTo>
                    <a:pt x="760" y="6"/>
                    <a:pt x="719" y="1"/>
                    <a:pt x="6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9"/>
            <p:cNvSpPr/>
            <p:nvPr/>
          </p:nvSpPr>
          <p:spPr>
            <a:xfrm>
              <a:off x="11830275" y="2360325"/>
              <a:ext cx="115100" cy="77825"/>
            </a:xfrm>
            <a:custGeom>
              <a:rect b="b" l="l" r="r" t="t"/>
              <a:pathLst>
                <a:path extrusionOk="0" h="3113" w="4604">
                  <a:moveTo>
                    <a:pt x="706" y="0"/>
                  </a:moveTo>
                  <a:cubicBezTo>
                    <a:pt x="528" y="0"/>
                    <a:pt x="364" y="126"/>
                    <a:pt x="334" y="306"/>
                  </a:cubicBezTo>
                  <a:lnTo>
                    <a:pt x="34" y="1974"/>
                  </a:lnTo>
                  <a:cubicBezTo>
                    <a:pt x="1" y="2174"/>
                    <a:pt x="101" y="2374"/>
                    <a:pt x="334" y="2441"/>
                  </a:cubicBezTo>
                  <a:lnTo>
                    <a:pt x="3837" y="3108"/>
                  </a:lnTo>
                  <a:cubicBezTo>
                    <a:pt x="3857" y="3111"/>
                    <a:pt x="3878" y="3113"/>
                    <a:pt x="3898" y="3113"/>
                  </a:cubicBezTo>
                  <a:cubicBezTo>
                    <a:pt x="4076" y="3113"/>
                    <a:pt x="4240" y="2987"/>
                    <a:pt x="4270" y="2808"/>
                  </a:cubicBezTo>
                  <a:lnTo>
                    <a:pt x="4570" y="1140"/>
                  </a:lnTo>
                  <a:cubicBezTo>
                    <a:pt x="4604" y="940"/>
                    <a:pt x="4504" y="706"/>
                    <a:pt x="4270" y="673"/>
                  </a:cubicBezTo>
                  <a:lnTo>
                    <a:pt x="768" y="6"/>
                  </a:lnTo>
                  <a:cubicBezTo>
                    <a:pt x="747" y="2"/>
                    <a:pt x="726" y="0"/>
                    <a:pt x="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9"/>
            <p:cNvSpPr/>
            <p:nvPr/>
          </p:nvSpPr>
          <p:spPr>
            <a:xfrm>
              <a:off x="11953700" y="2383375"/>
              <a:ext cx="115950" cy="77325"/>
            </a:xfrm>
            <a:custGeom>
              <a:rect b="b" l="l" r="r" t="t"/>
              <a:pathLst>
                <a:path extrusionOk="0" h="3093" w="4638">
                  <a:moveTo>
                    <a:pt x="695" y="0"/>
                  </a:moveTo>
                  <a:cubicBezTo>
                    <a:pt x="534" y="0"/>
                    <a:pt x="389" y="120"/>
                    <a:pt x="334" y="284"/>
                  </a:cubicBezTo>
                  <a:lnTo>
                    <a:pt x="67" y="1952"/>
                  </a:lnTo>
                  <a:cubicBezTo>
                    <a:pt x="0" y="2186"/>
                    <a:pt x="134" y="2386"/>
                    <a:pt x="334" y="2419"/>
                  </a:cubicBezTo>
                  <a:lnTo>
                    <a:pt x="3836" y="3086"/>
                  </a:lnTo>
                  <a:cubicBezTo>
                    <a:pt x="3866" y="3091"/>
                    <a:pt x="3894" y="3093"/>
                    <a:pt x="3922" y="3093"/>
                  </a:cubicBezTo>
                  <a:cubicBezTo>
                    <a:pt x="4117" y="3093"/>
                    <a:pt x="4274" y="2991"/>
                    <a:pt x="4303" y="2786"/>
                  </a:cubicBezTo>
                  <a:lnTo>
                    <a:pt x="4604" y="1118"/>
                  </a:lnTo>
                  <a:cubicBezTo>
                    <a:pt x="4637" y="918"/>
                    <a:pt x="4504" y="718"/>
                    <a:pt x="4303" y="685"/>
                  </a:cubicBezTo>
                  <a:lnTo>
                    <a:pt x="801" y="18"/>
                  </a:lnTo>
                  <a:cubicBezTo>
                    <a:pt x="766" y="6"/>
                    <a:pt x="730" y="0"/>
                    <a:pt x="6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9"/>
            <p:cNvSpPr/>
            <p:nvPr/>
          </p:nvSpPr>
          <p:spPr>
            <a:xfrm>
              <a:off x="12077950" y="2407025"/>
              <a:ext cx="115950" cy="77700"/>
            </a:xfrm>
            <a:custGeom>
              <a:rect b="b" l="l" r="r" t="t"/>
              <a:pathLst>
                <a:path extrusionOk="0" h="3108" w="4638">
                  <a:moveTo>
                    <a:pt x="738" y="0"/>
                  </a:moveTo>
                  <a:cubicBezTo>
                    <a:pt x="555" y="0"/>
                    <a:pt x="364" y="126"/>
                    <a:pt x="334" y="306"/>
                  </a:cubicBezTo>
                  <a:lnTo>
                    <a:pt x="34" y="1974"/>
                  </a:lnTo>
                  <a:cubicBezTo>
                    <a:pt x="1" y="2174"/>
                    <a:pt x="134" y="2407"/>
                    <a:pt x="334" y="2441"/>
                  </a:cubicBezTo>
                  <a:lnTo>
                    <a:pt x="3837" y="3108"/>
                  </a:lnTo>
                  <a:cubicBezTo>
                    <a:pt x="4037" y="3108"/>
                    <a:pt x="4204" y="2974"/>
                    <a:pt x="4304" y="2808"/>
                  </a:cubicBezTo>
                  <a:lnTo>
                    <a:pt x="4604" y="1140"/>
                  </a:lnTo>
                  <a:cubicBezTo>
                    <a:pt x="4637" y="940"/>
                    <a:pt x="4504" y="739"/>
                    <a:pt x="4304" y="673"/>
                  </a:cubicBezTo>
                  <a:lnTo>
                    <a:pt x="801" y="6"/>
                  </a:lnTo>
                  <a:cubicBezTo>
                    <a:pt x="781" y="2"/>
                    <a:pt x="760" y="0"/>
                    <a:pt x="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9"/>
            <p:cNvSpPr/>
            <p:nvPr/>
          </p:nvSpPr>
          <p:spPr>
            <a:xfrm>
              <a:off x="12202200" y="2430350"/>
              <a:ext cx="115950" cy="77275"/>
            </a:xfrm>
            <a:custGeom>
              <a:rect b="b" l="l" r="r" t="t"/>
              <a:pathLst>
                <a:path extrusionOk="0" h="3091" w="4638">
                  <a:moveTo>
                    <a:pt x="716" y="0"/>
                  </a:moveTo>
                  <a:cubicBezTo>
                    <a:pt x="520" y="0"/>
                    <a:pt x="364" y="102"/>
                    <a:pt x="334" y="307"/>
                  </a:cubicBezTo>
                  <a:lnTo>
                    <a:pt x="34" y="1975"/>
                  </a:lnTo>
                  <a:cubicBezTo>
                    <a:pt x="1" y="2175"/>
                    <a:pt x="134" y="2375"/>
                    <a:pt x="334" y="2408"/>
                  </a:cubicBezTo>
                  <a:lnTo>
                    <a:pt x="3837" y="3075"/>
                  </a:lnTo>
                  <a:cubicBezTo>
                    <a:pt x="3868" y="3086"/>
                    <a:pt x="3898" y="3091"/>
                    <a:pt x="3927" y="3091"/>
                  </a:cubicBezTo>
                  <a:cubicBezTo>
                    <a:pt x="4087" y="3091"/>
                    <a:pt x="4219" y="2950"/>
                    <a:pt x="4304" y="2809"/>
                  </a:cubicBezTo>
                  <a:lnTo>
                    <a:pt x="4571" y="1141"/>
                  </a:lnTo>
                  <a:cubicBezTo>
                    <a:pt x="4637" y="907"/>
                    <a:pt x="4504" y="707"/>
                    <a:pt x="4304" y="674"/>
                  </a:cubicBezTo>
                  <a:lnTo>
                    <a:pt x="801" y="7"/>
                  </a:lnTo>
                  <a:cubicBezTo>
                    <a:pt x="772" y="2"/>
                    <a:pt x="744"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9"/>
            <p:cNvSpPr/>
            <p:nvPr/>
          </p:nvSpPr>
          <p:spPr>
            <a:xfrm>
              <a:off x="12326475" y="2452900"/>
              <a:ext cx="115100" cy="77825"/>
            </a:xfrm>
            <a:custGeom>
              <a:rect b="b" l="l" r="r" t="t"/>
              <a:pathLst>
                <a:path extrusionOk="0" h="3113" w="4604">
                  <a:moveTo>
                    <a:pt x="706" y="0"/>
                  </a:moveTo>
                  <a:cubicBezTo>
                    <a:pt x="528" y="0"/>
                    <a:pt x="364" y="126"/>
                    <a:pt x="334" y="305"/>
                  </a:cubicBezTo>
                  <a:lnTo>
                    <a:pt x="33" y="1973"/>
                  </a:lnTo>
                  <a:cubicBezTo>
                    <a:pt x="0" y="2173"/>
                    <a:pt x="100" y="2407"/>
                    <a:pt x="334" y="2440"/>
                  </a:cubicBezTo>
                  <a:lnTo>
                    <a:pt x="3836" y="3107"/>
                  </a:lnTo>
                  <a:cubicBezTo>
                    <a:pt x="3857" y="3111"/>
                    <a:pt x="3877" y="3113"/>
                    <a:pt x="3897" y="3113"/>
                  </a:cubicBezTo>
                  <a:cubicBezTo>
                    <a:pt x="4070" y="3113"/>
                    <a:pt x="4210" y="2987"/>
                    <a:pt x="4270" y="2807"/>
                  </a:cubicBezTo>
                  <a:lnTo>
                    <a:pt x="4570" y="1139"/>
                  </a:lnTo>
                  <a:cubicBezTo>
                    <a:pt x="4603" y="939"/>
                    <a:pt x="4503" y="739"/>
                    <a:pt x="4270" y="672"/>
                  </a:cubicBezTo>
                  <a:lnTo>
                    <a:pt x="767" y="5"/>
                  </a:lnTo>
                  <a:cubicBezTo>
                    <a:pt x="747" y="2"/>
                    <a:pt x="726" y="0"/>
                    <a:pt x="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9"/>
            <p:cNvSpPr/>
            <p:nvPr/>
          </p:nvSpPr>
          <p:spPr>
            <a:xfrm>
              <a:off x="12449875" y="2476200"/>
              <a:ext cx="115950" cy="77350"/>
            </a:xfrm>
            <a:custGeom>
              <a:rect b="b" l="l" r="r" t="t"/>
              <a:pathLst>
                <a:path extrusionOk="0" h="3094" w="4638">
                  <a:moveTo>
                    <a:pt x="727" y="1"/>
                  </a:moveTo>
                  <a:cubicBezTo>
                    <a:pt x="553" y="1"/>
                    <a:pt x="393" y="103"/>
                    <a:pt x="334" y="307"/>
                  </a:cubicBezTo>
                  <a:lnTo>
                    <a:pt x="68" y="1975"/>
                  </a:lnTo>
                  <a:cubicBezTo>
                    <a:pt x="1" y="2175"/>
                    <a:pt x="134" y="2376"/>
                    <a:pt x="334" y="2409"/>
                  </a:cubicBezTo>
                  <a:lnTo>
                    <a:pt x="3837" y="3076"/>
                  </a:lnTo>
                  <a:cubicBezTo>
                    <a:pt x="3878" y="3088"/>
                    <a:pt x="3918" y="3093"/>
                    <a:pt x="3955" y="3093"/>
                  </a:cubicBezTo>
                  <a:cubicBezTo>
                    <a:pt x="4126" y="3093"/>
                    <a:pt x="4249" y="2974"/>
                    <a:pt x="4304" y="2809"/>
                  </a:cubicBezTo>
                  <a:lnTo>
                    <a:pt x="4604" y="1141"/>
                  </a:lnTo>
                  <a:cubicBezTo>
                    <a:pt x="4638" y="908"/>
                    <a:pt x="4504" y="708"/>
                    <a:pt x="4304" y="674"/>
                  </a:cubicBezTo>
                  <a:lnTo>
                    <a:pt x="801" y="7"/>
                  </a:lnTo>
                  <a:cubicBezTo>
                    <a:pt x="776" y="3"/>
                    <a:pt x="751" y="1"/>
                    <a:pt x="7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9"/>
            <p:cNvSpPr/>
            <p:nvPr/>
          </p:nvSpPr>
          <p:spPr>
            <a:xfrm>
              <a:off x="12574150" y="2498750"/>
              <a:ext cx="115925" cy="77850"/>
            </a:xfrm>
            <a:custGeom>
              <a:rect b="b" l="l" r="r" t="t"/>
              <a:pathLst>
                <a:path extrusionOk="0" h="3114" w="4637">
                  <a:moveTo>
                    <a:pt x="738" y="1"/>
                  </a:moveTo>
                  <a:cubicBezTo>
                    <a:pt x="555" y="1"/>
                    <a:pt x="364" y="127"/>
                    <a:pt x="334" y="306"/>
                  </a:cubicBezTo>
                  <a:lnTo>
                    <a:pt x="33" y="1974"/>
                  </a:lnTo>
                  <a:cubicBezTo>
                    <a:pt x="0" y="2174"/>
                    <a:pt x="134" y="2408"/>
                    <a:pt x="334" y="2441"/>
                  </a:cubicBezTo>
                  <a:lnTo>
                    <a:pt x="3836" y="3108"/>
                  </a:lnTo>
                  <a:cubicBezTo>
                    <a:pt x="3853" y="3112"/>
                    <a:pt x="3871" y="3113"/>
                    <a:pt x="3889" y="3113"/>
                  </a:cubicBezTo>
                  <a:cubicBezTo>
                    <a:pt x="4043" y="3113"/>
                    <a:pt x="4213" y="2987"/>
                    <a:pt x="4303" y="2808"/>
                  </a:cubicBezTo>
                  <a:lnTo>
                    <a:pt x="4603" y="1140"/>
                  </a:lnTo>
                  <a:cubicBezTo>
                    <a:pt x="4637" y="940"/>
                    <a:pt x="4503" y="740"/>
                    <a:pt x="4303" y="673"/>
                  </a:cubicBezTo>
                  <a:lnTo>
                    <a:pt x="801" y="6"/>
                  </a:lnTo>
                  <a:cubicBezTo>
                    <a:pt x="780" y="2"/>
                    <a:pt x="759" y="1"/>
                    <a:pt x="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9"/>
            <p:cNvSpPr/>
            <p:nvPr/>
          </p:nvSpPr>
          <p:spPr>
            <a:xfrm>
              <a:off x="12698400" y="2522075"/>
              <a:ext cx="115925" cy="77350"/>
            </a:xfrm>
            <a:custGeom>
              <a:rect b="b" l="l" r="r" t="t"/>
              <a:pathLst>
                <a:path extrusionOk="0" h="3094" w="4637">
                  <a:moveTo>
                    <a:pt x="715" y="1"/>
                  </a:moveTo>
                  <a:cubicBezTo>
                    <a:pt x="520" y="1"/>
                    <a:pt x="363" y="103"/>
                    <a:pt x="334" y="307"/>
                  </a:cubicBezTo>
                  <a:lnTo>
                    <a:pt x="34" y="1975"/>
                  </a:lnTo>
                  <a:cubicBezTo>
                    <a:pt x="0" y="2175"/>
                    <a:pt x="134" y="2375"/>
                    <a:pt x="334" y="2409"/>
                  </a:cubicBezTo>
                  <a:lnTo>
                    <a:pt x="3836" y="3076"/>
                  </a:lnTo>
                  <a:cubicBezTo>
                    <a:pt x="3866" y="3088"/>
                    <a:pt x="3897" y="3093"/>
                    <a:pt x="3927" y="3093"/>
                  </a:cubicBezTo>
                  <a:cubicBezTo>
                    <a:pt x="4071" y="3093"/>
                    <a:pt x="4221" y="2974"/>
                    <a:pt x="4303" y="2809"/>
                  </a:cubicBezTo>
                  <a:lnTo>
                    <a:pt x="4570" y="1141"/>
                  </a:lnTo>
                  <a:cubicBezTo>
                    <a:pt x="4637" y="908"/>
                    <a:pt x="4504" y="707"/>
                    <a:pt x="4303" y="674"/>
                  </a:cubicBezTo>
                  <a:lnTo>
                    <a:pt x="801" y="7"/>
                  </a:lnTo>
                  <a:cubicBezTo>
                    <a:pt x="772" y="3"/>
                    <a:pt x="743" y="1"/>
                    <a:pt x="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9"/>
            <p:cNvSpPr/>
            <p:nvPr/>
          </p:nvSpPr>
          <p:spPr>
            <a:xfrm>
              <a:off x="12820975" y="2545975"/>
              <a:ext cx="115950" cy="77200"/>
            </a:xfrm>
            <a:custGeom>
              <a:rect b="b" l="l" r="r" t="t"/>
              <a:pathLst>
                <a:path extrusionOk="0" h="3088" w="4638">
                  <a:moveTo>
                    <a:pt x="696" y="1"/>
                  </a:moveTo>
                  <a:cubicBezTo>
                    <a:pt x="535" y="1"/>
                    <a:pt x="389" y="120"/>
                    <a:pt x="334" y="285"/>
                  </a:cubicBezTo>
                  <a:lnTo>
                    <a:pt x="68" y="1953"/>
                  </a:lnTo>
                  <a:cubicBezTo>
                    <a:pt x="1" y="2186"/>
                    <a:pt x="134" y="2387"/>
                    <a:pt x="334" y="2420"/>
                  </a:cubicBezTo>
                  <a:lnTo>
                    <a:pt x="3837" y="3087"/>
                  </a:lnTo>
                  <a:cubicBezTo>
                    <a:pt x="4070" y="3087"/>
                    <a:pt x="4271" y="2954"/>
                    <a:pt x="4304" y="2787"/>
                  </a:cubicBezTo>
                  <a:lnTo>
                    <a:pt x="4604" y="1119"/>
                  </a:lnTo>
                  <a:cubicBezTo>
                    <a:pt x="4638" y="919"/>
                    <a:pt x="4504" y="719"/>
                    <a:pt x="4304" y="685"/>
                  </a:cubicBezTo>
                  <a:lnTo>
                    <a:pt x="801" y="18"/>
                  </a:lnTo>
                  <a:cubicBezTo>
                    <a:pt x="766" y="6"/>
                    <a:pt x="731" y="1"/>
                    <a:pt x="6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9"/>
            <p:cNvSpPr/>
            <p:nvPr/>
          </p:nvSpPr>
          <p:spPr>
            <a:xfrm>
              <a:off x="12945250" y="2568800"/>
              <a:ext cx="115925" cy="77825"/>
            </a:xfrm>
            <a:custGeom>
              <a:rect b="b" l="l" r="r" t="t"/>
              <a:pathLst>
                <a:path extrusionOk="0" h="3113" w="4637">
                  <a:moveTo>
                    <a:pt x="738" y="1"/>
                  </a:moveTo>
                  <a:cubicBezTo>
                    <a:pt x="554" y="1"/>
                    <a:pt x="364" y="127"/>
                    <a:pt x="334" y="306"/>
                  </a:cubicBezTo>
                  <a:lnTo>
                    <a:pt x="33" y="1974"/>
                  </a:lnTo>
                  <a:cubicBezTo>
                    <a:pt x="0" y="2174"/>
                    <a:pt x="134" y="2374"/>
                    <a:pt x="334" y="2441"/>
                  </a:cubicBezTo>
                  <a:lnTo>
                    <a:pt x="3836" y="3108"/>
                  </a:lnTo>
                  <a:cubicBezTo>
                    <a:pt x="3854" y="3111"/>
                    <a:pt x="3871" y="3112"/>
                    <a:pt x="3889" y="3112"/>
                  </a:cubicBezTo>
                  <a:cubicBezTo>
                    <a:pt x="4075" y="3112"/>
                    <a:pt x="4273" y="2960"/>
                    <a:pt x="4303" y="2808"/>
                  </a:cubicBezTo>
                  <a:lnTo>
                    <a:pt x="4603" y="1140"/>
                  </a:lnTo>
                  <a:cubicBezTo>
                    <a:pt x="4637" y="940"/>
                    <a:pt x="4503" y="706"/>
                    <a:pt x="4303" y="673"/>
                  </a:cubicBezTo>
                  <a:lnTo>
                    <a:pt x="801" y="6"/>
                  </a:lnTo>
                  <a:cubicBezTo>
                    <a:pt x="780" y="2"/>
                    <a:pt x="759" y="1"/>
                    <a:pt x="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9"/>
            <p:cNvSpPr/>
            <p:nvPr/>
          </p:nvSpPr>
          <p:spPr>
            <a:xfrm>
              <a:off x="11311575" y="2346950"/>
              <a:ext cx="119275" cy="117050"/>
            </a:xfrm>
            <a:custGeom>
              <a:rect b="b" l="l" r="r" t="t"/>
              <a:pathLst>
                <a:path extrusionOk="0" h="4682" w="4771">
                  <a:moveTo>
                    <a:pt x="1060" y="1"/>
                  </a:moveTo>
                  <a:cubicBezTo>
                    <a:pt x="886" y="1"/>
                    <a:pt x="726" y="103"/>
                    <a:pt x="668" y="307"/>
                  </a:cubicBezTo>
                  <a:lnTo>
                    <a:pt x="67" y="3576"/>
                  </a:lnTo>
                  <a:cubicBezTo>
                    <a:pt x="0" y="3810"/>
                    <a:pt x="134" y="4010"/>
                    <a:pt x="334" y="4043"/>
                  </a:cubicBezTo>
                  <a:lnTo>
                    <a:pt x="3636" y="4677"/>
                  </a:lnTo>
                  <a:cubicBezTo>
                    <a:pt x="3654" y="4680"/>
                    <a:pt x="3671" y="4681"/>
                    <a:pt x="3688" y="4681"/>
                  </a:cubicBezTo>
                  <a:cubicBezTo>
                    <a:pt x="3865" y="4681"/>
                    <a:pt x="4012" y="4529"/>
                    <a:pt x="4103" y="4377"/>
                  </a:cubicBezTo>
                  <a:lnTo>
                    <a:pt x="4737" y="1074"/>
                  </a:lnTo>
                  <a:cubicBezTo>
                    <a:pt x="4770" y="874"/>
                    <a:pt x="4637" y="674"/>
                    <a:pt x="4437" y="641"/>
                  </a:cubicBezTo>
                  <a:lnTo>
                    <a:pt x="1135" y="7"/>
                  </a:lnTo>
                  <a:cubicBezTo>
                    <a:pt x="1110" y="3"/>
                    <a:pt x="1085" y="1"/>
                    <a:pt x="1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9"/>
            <p:cNvSpPr/>
            <p:nvPr/>
          </p:nvSpPr>
          <p:spPr>
            <a:xfrm>
              <a:off x="11431650" y="2368675"/>
              <a:ext cx="119275" cy="117050"/>
            </a:xfrm>
            <a:custGeom>
              <a:rect b="b" l="l" r="r" t="t"/>
              <a:pathLst>
                <a:path extrusionOk="0" h="4682" w="4771">
                  <a:moveTo>
                    <a:pt x="1072" y="0"/>
                  </a:moveTo>
                  <a:cubicBezTo>
                    <a:pt x="889" y="0"/>
                    <a:pt x="698" y="126"/>
                    <a:pt x="668" y="305"/>
                  </a:cubicBezTo>
                  <a:lnTo>
                    <a:pt x="34" y="3608"/>
                  </a:lnTo>
                  <a:cubicBezTo>
                    <a:pt x="1" y="3808"/>
                    <a:pt x="134" y="4008"/>
                    <a:pt x="334" y="4041"/>
                  </a:cubicBezTo>
                  <a:lnTo>
                    <a:pt x="3637" y="4675"/>
                  </a:lnTo>
                  <a:cubicBezTo>
                    <a:pt x="3662" y="4679"/>
                    <a:pt x="3686" y="4681"/>
                    <a:pt x="3710" y="4681"/>
                  </a:cubicBezTo>
                  <a:cubicBezTo>
                    <a:pt x="3878" y="4681"/>
                    <a:pt x="4016" y="4579"/>
                    <a:pt x="4104" y="4375"/>
                  </a:cubicBezTo>
                  <a:lnTo>
                    <a:pt x="4704" y="1106"/>
                  </a:lnTo>
                  <a:cubicBezTo>
                    <a:pt x="4771" y="872"/>
                    <a:pt x="4637" y="672"/>
                    <a:pt x="4437" y="639"/>
                  </a:cubicBezTo>
                  <a:lnTo>
                    <a:pt x="1135" y="5"/>
                  </a:lnTo>
                  <a:cubicBezTo>
                    <a:pt x="1114" y="2"/>
                    <a:pt x="1093"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9"/>
            <p:cNvSpPr/>
            <p:nvPr/>
          </p:nvSpPr>
          <p:spPr>
            <a:xfrm>
              <a:off x="11550900" y="2390350"/>
              <a:ext cx="118450" cy="117325"/>
            </a:xfrm>
            <a:custGeom>
              <a:rect b="b" l="l" r="r" t="t"/>
              <a:pathLst>
                <a:path extrusionOk="0" h="4693" w="4738">
                  <a:moveTo>
                    <a:pt x="1040" y="0"/>
                  </a:moveTo>
                  <a:cubicBezTo>
                    <a:pt x="862" y="0"/>
                    <a:pt x="698" y="126"/>
                    <a:pt x="668" y="306"/>
                  </a:cubicBezTo>
                  <a:lnTo>
                    <a:pt x="34" y="3608"/>
                  </a:lnTo>
                  <a:cubicBezTo>
                    <a:pt x="1" y="3808"/>
                    <a:pt x="101" y="4008"/>
                    <a:pt x="334" y="4075"/>
                  </a:cubicBezTo>
                  <a:lnTo>
                    <a:pt x="3603" y="4675"/>
                  </a:lnTo>
                  <a:cubicBezTo>
                    <a:pt x="3645" y="4687"/>
                    <a:pt x="3685" y="4693"/>
                    <a:pt x="3724" y="4693"/>
                  </a:cubicBezTo>
                  <a:cubicBezTo>
                    <a:pt x="3903" y="4693"/>
                    <a:pt x="4043" y="4573"/>
                    <a:pt x="4070" y="4409"/>
                  </a:cubicBezTo>
                  <a:lnTo>
                    <a:pt x="4704" y="1106"/>
                  </a:lnTo>
                  <a:cubicBezTo>
                    <a:pt x="4738" y="906"/>
                    <a:pt x="4604" y="673"/>
                    <a:pt x="4404" y="639"/>
                  </a:cubicBezTo>
                  <a:lnTo>
                    <a:pt x="1102" y="5"/>
                  </a:lnTo>
                  <a:cubicBezTo>
                    <a:pt x="1081" y="2"/>
                    <a:pt x="1060"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9"/>
            <p:cNvSpPr/>
            <p:nvPr/>
          </p:nvSpPr>
          <p:spPr>
            <a:xfrm>
              <a:off x="11670150" y="2413675"/>
              <a:ext cx="119300" cy="117050"/>
            </a:xfrm>
            <a:custGeom>
              <a:rect b="b" l="l" r="r" t="t"/>
              <a:pathLst>
                <a:path extrusionOk="0" h="4682" w="4772">
                  <a:moveTo>
                    <a:pt x="1060" y="0"/>
                  </a:moveTo>
                  <a:cubicBezTo>
                    <a:pt x="887" y="0"/>
                    <a:pt x="727" y="102"/>
                    <a:pt x="668" y="307"/>
                  </a:cubicBezTo>
                  <a:lnTo>
                    <a:pt x="68" y="3576"/>
                  </a:lnTo>
                  <a:cubicBezTo>
                    <a:pt x="1" y="3809"/>
                    <a:pt x="134" y="4009"/>
                    <a:pt x="335" y="4043"/>
                  </a:cubicBezTo>
                  <a:lnTo>
                    <a:pt x="3637" y="4676"/>
                  </a:lnTo>
                  <a:cubicBezTo>
                    <a:pt x="3658" y="4680"/>
                    <a:pt x="3679" y="4682"/>
                    <a:pt x="3700" y="4682"/>
                  </a:cubicBezTo>
                  <a:cubicBezTo>
                    <a:pt x="3883" y="4682"/>
                    <a:pt x="4074" y="4556"/>
                    <a:pt x="4104" y="4376"/>
                  </a:cubicBezTo>
                  <a:lnTo>
                    <a:pt x="4738" y="1074"/>
                  </a:lnTo>
                  <a:cubicBezTo>
                    <a:pt x="4771" y="874"/>
                    <a:pt x="4638" y="674"/>
                    <a:pt x="4437" y="640"/>
                  </a:cubicBezTo>
                  <a:lnTo>
                    <a:pt x="1135" y="6"/>
                  </a:lnTo>
                  <a:cubicBezTo>
                    <a:pt x="1110" y="2"/>
                    <a:pt x="1085"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9"/>
            <p:cNvSpPr/>
            <p:nvPr/>
          </p:nvSpPr>
          <p:spPr>
            <a:xfrm>
              <a:off x="11790250" y="2435375"/>
              <a:ext cx="119275" cy="117050"/>
            </a:xfrm>
            <a:custGeom>
              <a:rect b="b" l="l" r="r" t="t"/>
              <a:pathLst>
                <a:path extrusionOk="0" h="4682" w="4771">
                  <a:moveTo>
                    <a:pt x="1072" y="1"/>
                  </a:moveTo>
                  <a:cubicBezTo>
                    <a:pt x="888" y="1"/>
                    <a:pt x="697" y="126"/>
                    <a:pt x="668" y="306"/>
                  </a:cubicBezTo>
                  <a:lnTo>
                    <a:pt x="34" y="3608"/>
                  </a:lnTo>
                  <a:cubicBezTo>
                    <a:pt x="0" y="3808"/>
                    <a:pt x="134" y="4009"/>
                    <a:pt x="334" y="4042"/>
                  </a:cubicBezTo>
                  <a:lnTo>
                    <a:pt x="3636" y="4676"/>
                  </a:lnTo>
                  <a:cubicBezTo>
                    <a:pt x="3661" y="4680"/>
                    <a:pt x="3686" y="4682"/>
                    <a:pt x="3711" y="4682"/>
                  </a:cubicBezTo>
                  <a:cubicBezTo>
                    <a:pt x="3884" y="4682"/>
                    <a:pt x="4045" y="4580"/>
                    <a:pt x="4103" y="4376"/>
                  </a:cubicBezTo>
                  <a:lnTo>
                    <a:pt x="4704" y="1107"/>
                  </a:lnTo>
                  <a:cubicBezTo>
                    <a:pt x="4770" y="873"/>
                    <a:pt x="4637" y="673"/>
                    <a:pt x="4437" y="640"/>
                  </a:cubicBezTo>
                  <a:lnTo>
                    <a:pt x="1135" y="6"/>
                  </a:lnTo>
                  <a:cubicBezTo>
                    <a:pt x="1114" y="2"/>
                    <a:pt x="1093"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9"/>
            <p:cNvSpPr/>
            <p:nvPr/>
          </p:nvSpPr>
          <p:spPr>
            <a:xfrm>
              <a:off x="11910325" y="2458425"/>
              <a:ext cx="118450" cy="117325"/>
            </a:xfrm>
            <a:custGeom>
              <a:rect b="b" l="l" r="r" t="t"/>
              <a:pathLst>
                <a:path extrusionOk="0" h="4693" w="4738">
                  <a:moveTo>
                    <a:pt x="1015" y="0"/>
                  </a:moveTo>
                  <a:cubicBezTo>
                    <a:pt x="836" y="0"/>
                    <a:pt x="695" y="120"/>
                    <a:pt x="668" y="285"/>
                  </a:cubicBezTo>
                  <a:lnTo>
                    <a:pt x="34" y="3587"/>
                  </a:lnTo>
                  <a:cubicBezTo>
                    <a:pt x="1" y="3787"/>
                    <a:pt x="134" y="4021"/>
                    <a:pt x="334" y="4054"/>
                  </a:cubicBezTo>
                  <a:lnTo>
                    <a:pt x="3637" y="4688"/>
                  </a:lnTo>
                  <a:cubicBezTo>
                    <a:pt x="3654" y="4691"/>
                    <a:pt x="3672" y="4692"/>
                    <a:pt x="3689" y="4692"/>
                  </a:cubicBezTo>
                  <a:cubicBezTo>
                    <a:pt x="3871" y="4692"/>
                    <a:pt x="4040" y="4540"/>
                    <a:pt x="4070" y="4388"/>
                  </a:cubicBezTo>
                  <a:lnTo>
                    <a:pt x="4704" y="1085"/>
                  </a:lnTo>
                  <a:cubicBezTo>
                    <a:pt x="4738" y="885"/>
                    <a:pt x="4637" y="685"/>
                    <a:pt x="4404" y="618"/>
                  </a:cubicBezTo>
                  <a:lnTo>
                    <a:pt x="1135" y="18"/>
                  </a:lnTo>
                  <a:cubicBezTo>
                    <a:pt x="1094" y="6"/>
                    <a:pt x="1053" y="0"/>
                    <a:pt x="1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9"/>
            <p:cNvSpPr/>
            <p:nvPr/>
          </p:nvSpPr>
          <p:spPr>
            <a:xfrm>
              <a:off x="12030425" y="2480375"/>
              <a:ext cx="118425" cy="117075"/>
            </a:xfrm>
            <a:custGeom>
              <a:rect b="b" l="l" r="r" t="t"/>
              <a:pathLst>
                <a:path extrusionOk="0" h="4683" w="4737">
                  <a:moveTo>
                    <a:pt x="1026" y="1"/>
                  </a:moveTo>
                  <a:cubicBezTo>
                    <a:pt x="853" y="1"/>
                    <a:pt x="697" y="103"/>
                    <a:pt x="667" y="307"/>
                  </a:cubicBezTo>
                  <a:lnTo>
                    <a:pt x="34" y="3576"/>
                  </a:lnTo>
                  <a:cubicBezTo>
                    <a:pt x="0" y="3810"/>
                    <a:pt x="100" y="4010"/>
                    <a:pt x="334" y="4043"/>
                  </a:cubicBezTo>
                  <a:lnTo>
                    <a:pt x="3603" y="4677"/>
                  </a:lnTo>
                  <a:cubicBezTo>
                    <a:pt x="3627" y="4680"/>
                    <a:pt x="3650" y="4682"/>
                    <a:pt x="3673" y="4682"/>
                  </a:cubicBezTo>
                  <a:cubicBezTo>
                    <a:pt x="3870" y="4682"/>
                    <a:pt x="4010" y="4556"/>
                    <a:pt x="4070" y="4377"/>
                  </a:cubicBezTo>
                  <a:lnTo>
                    <a:pt x="4704" y="1074"/>
                  </a:lnTo>
                  <a:cubicBezTo>
                    <a:pt x="4737" y="874"/>
                    <a:pt x="4604" y="674"/>
                    <a:pt x="4403" y="641"/>
                  </a:cubicBezTo>
                  <a:lnTo>
                    <a:pt x="1101" y="7"/>
                  </a:lnTo>
                  <a:cubicBezTo>
                    <a:pt x="1076" y="3"/>
                    <a:pt x="1051" y="1"/>
                    <a:pt x="1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9"/>
            <p:cNvSpPr/>
            <p:nvPr/>
          </p:nvSpPr>
          <p:spPr>
            <a:xfrm>
              <a:off x="12149675" y="2502100"/>
              <a:ext cx="119275" cy="117050"/>
            </a:xfrm>
            <a:custGeom>
              <a:rect b="b" l="l" r="r" t="t"/>
              <a:pathLst>
                <a:path extrusionOk="0" h="4682" w="4771">
                  <a:moveTo>
                    <a:pt x="1073" y="0"/>
                  </a:moveTo>
                  <a:cubicBezTo>
                    <a:pt x="894" y="0"/>
                    <a:pt x="727" y="126"/>
                    <a:pt x="667" y="306"/>
                  </a:cubicBezTo>
                  <a:lnTo>
                    <a:pt x="67" y="3608"/>
                  </a:lnTo>
                  <a:cubicBezTo>
                    <a:pt x="0" y="3808"/>
                    <a:pt x="134" y="4008"/>
                    <a:pt x="334" y="4042"/>
                  </a:cubicBezTo>
                  <a:lnTo>
                    <a:pt x="3636" y="4675"/>
                  </a:lnTo>
                  <a:cubicBezTo>
                    <a:pt x="3661" y="4679"/>
                    <a:pt x="3686" y="4682"/>
                    <a:pt x="3710" y="4682"/>
                  </a:cubicBezTo>
                  <a:cubicBezTo>
                    <a:pt x="3877" y="4682"/>
                    <a:pt x="4016" y="4579"/>
                    <a:pt x="4103" y="4375"/>
                  </a:cubicBezTo>
                  <a:lnTo>
                    <a:pt x="4737" y="1106"/>
                  </a:lnTo>
                  <a:cubicBezTo>
                    <a:pt x="4770" y="873"/>
                    <a:pt x="4637" y="672"/>
                    <a:pt x="4437" y="639"/>
                  </a:cubicBezTo>
                  <a:lnTo>
                    <a:pt x="1134" y="5"/>
                  </a:lnTo>
                  <a:cubicBezTo>
                    <a:pt x="1114" y="2"/>
                    <a:pt x="1093"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9"/>
            <p:cNvSpPr/>
            <p:nvPr/>
          </p:nvSpPr>
          <p:spPr>
            <a:xfrm>
              <a:off x="12269750" y="2525125"/>
              <a:ext cx="119275" cy="117350"/>
            </a:xfrm>
            <a:custGeom>
              <a:rect b="b" l="l" r="r" t="t"/>
              <a:pathLst>
                <a:path extrusionOk="0" h="4694" w="4771">
                  <a:moveTo>
                    <a:pt x="1027" y="1"/>
                  </a:moveTo>
                  <a:cubicBezTo>
                    <a:pt x="858" y="1"/>
                    <a:pt x="695" y="120"/>
                    <a:pt x="668" y="285"/>
                  </a:cubicBezTo>
                  <a:lnTo>
                    <a:pt x="34" y="3588"/>
                  </a:lnTo>
                  <a:cubicBezTo>
                    <a:pt x="1" y="3788"/>
                    <a:pt x="134" y="4021"/>
                    <a:pt x="334" y="4055"/>
                  </a:cubicBezTo>
                  <a:lnTo>
                    <a:pt x="3637" y="4688"/>
                  </a:lnTo>
                  <a:cubicBezTo>
                    <a:pt x="3654" y="4692"/>
                    <a:pt x="3671" y="4693"/>
                    <a:pt x="3689" y="4693"/>
                  </a:cubicBezTo>
                  <a:cubicBezTo>
                    <a:pt x="3844" y="4693"/>
                    <a:pt x="4014" y="4568"/>
                    <a:pt x="4104" y="4388"/>
                  </a:cubicBezTo>
                  <a:lnTo>
                    <a:pt x="4704" y="1086"/>
                  </a:lnTo>
                  <a:cubicBezTo>
                    <a:pt x="4771" y="886"/>
                    <a:pt x="4637" y="685"/>
                    <a:pt x="4437" y="619"/>
                  </a:cubicBezTo>
                  <a:lnTo>
                    <a:pt x="1135" y="18"/>
                  </a:lnTo>
                  <a:cubicBezTo>
                    <a:pt x="1099" y="6"/>
                    <a:pt x="1063" y="1"/>
                    <a:pt x="1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9"/>
            <p:cNvSpPr/>
            <p:nvPr/>
          </p:nvSpPr>
          <p:spPr>
            <a:xfrm>
              <a:off x="12389000" y="2547100"/>
              <a:ext cx="118450" cy="117050"/>
            </a:xfrm>
            <a:custGeom>
              <a:rect b="b" l="l" r="r" t="t"/>
              <a:pathLst>
                <a:path extrusionOk="0" h="4682" w="4738">
                  <a:moveTo>
                    <a:pt x="1027" y="0"/>
                  </a:moveTo>
                  <a:cubicBezTo>
                    <a:pt x="854" y="0"/>
                    <a:pt x="697" y="102"/>
                    <a:pt x="668" y="307"/>
                  </a:cubicBezTo>
                  <a:lnTo>
                    <a:pt x="34" y="3576"/>
                  </a:lnTo>
                  <a:cubicBezTo>
                    <a:pt x="1" y="3809"/>
                    <a:pt x="101" y="4009"/>
                    <a:pt x="334" y="4043"/>
                  </a:cubicBezTo>
                  <a:lnTo>
                    <a:pt x="3603" y="4677"/>
                  </a:lnTo>
                  <a:cubicBezTo>
                    <a:pt x="3628" y="4680"/>
                    <a:pt x="3651" y="4682"/>
                    <a:pt x="3674" y="4682"/>
                  </a:cubicBezTo>
                  <a:cubicBezTo>
                    <a:pt x="3876" y="4682"/>
                    <a:pt x="4041" y="4556"/>
                    <a:pt x="4070" y="4376"/>
                  </a:cubicBezTo>
                  <a:lnTo>
                    <a:pt x="4704" y="1074"/>
                  </a:lnTo>
                  <a:cubicBezTo>
                    <a:pt x="4738" y="874"/>
                    <a:pt x="4604" y="674"/>
                    <a:pt x="4404" y="640"/>
                  </a:cubicBezTo>
                  <a:lnTo>
                    <a:pt x="1102" y="7"/>
                  </a:lnTo>
                  <a:cubicBezTo>
                    <a:pt x="1077" y="2"/>
                    <a:pt x="1052" y="0"/>
                    <a:pt x="1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9"/>
            <p:cNvSpPr/>
            <p:nvPr/>
          </p:nvSpPr>
          <p:spPr>
            <a:xfrm>
              <a:off x="11711025" y="2538750"/>
              <a:ext cx="119275" cy="117075"/>
            </a:xfrm>
            <a:custGeom>
              <a:rect b="b" l="l" r="r" t="t"/>
              <a:pathLst>
                <a:path extrusionOk="0" h="4683" w="4771">
                  <a:moveTo>
                    <a:pt x="1058" y="1"/>
                  </a:moveTo>
                  <a:cubicBezTo>
                    <a:pt x="879" y="1"/>
                    <a:pt x="697" y="103"/>
                    <a:pt x="668" y="307"/>
                  </a:cubicBezTo>
                  <a:lnTo>
                    <a:pt x="34" y="3576"/>
                  </a:lnTo>
                  <a:cubicBezTo>
                    <a:pt x="0" y="3810"/>
                    <a:pt x="134" y="4010"/>
                    <a:pt x="334" y="4043"/>
                  </a:cubicBezTo>
                  <a:lnTo>
                    <a:pt x="3636" y="4677"/>
                  </a:lnTo>
                  <a:cubicBezTo>
                    <a:pt x="3657" y="4680"/>
                    <a:pt x="3677" y="4682"/>
                    <a:pt x="3697" y="4682"/>
                  </a:cubicBezTo>
                  <a:cubicBezTo>
                    <a:pt x="3870" y="4682"/>
                    <a:pt x="4014" y="4556"/>
                    <a:pt x="4103" y="4377"/>
                  </a:cubicBezTo>
                  <a:lnTo>
                    <a:pt x="4704" y="1074"/>
                  </a:lnTo>
                  <a:cubicBezTo>
                    <a:pt x="4771" y="874"/>
                    <a:pt x="4637" y="674"/>
                    <a:pt x="4437" y="641"/>
                  </a:cubicBezTo>
                  <a:lnTo>
                    <a:pt x="1135" y="7"/>
                  </a:lnTo>
                  <a:cubicBezTo>
                    <a:pt x="1110" y="3"/>
                    <a:pt x="1084" y="1"/>
                    <a:pt x="1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9"/>
            <p:cNvSpPr/>
            <p:nvPr/>
          </p:nvSpPr>
          <p:spPr>
            <a:xfrm>
              <a:off x="11590100" y="2515425"/>
              <a:ext cx="119275" cy="117350"/>
            </a:xfrm>
            <a:custGeom>
              <a:rect b="b" l="l" r="r" t="t"/>
              <a:pathLst>
                <a:path extrusionOk="0" h="4694" w="4771">
                  <a:moveTo>
                    <a:pt x="1072" y="1"/>
                  </a:moveTo>
                  <a:cubicBezTo>
                    <a:pt x="889" y="1"/>
                    <a:pt x="698" y="127"/>
                    <a:pt x="668" y="306"/>
                  </a:cubicBezTo>
                  <a:lnTo>
                    <a:pt x="34" y="3609"/>
                  </a:lnTo>
                  <a:cubicBezTo>
                    <a:pt x="1" y="3809"/>
                    <a:pt x="134" y="4009"/>
                    <a:pt x="334" y="4076"/>
                  </a:cubicBezTo>
                  <a:lnTo>
                    <a:pt x="3637" y="4676"/>
                  </a:lnTo>
                  <a:cubicBezTo>
                    <a:pt x="3672" y="4688"/>
                    <a:pt x="3706" y="4693"/>
                    <a:pt x="3740" y="4693"/>
                  </a:cubicBezTo>
                  <a:cubicBezTo>
                    <a:pt x="3894" y="4693"/>
                    <a:pt x="4021" y="4574"/>
                    <a:pt x="4104" y="4409"/>
                  </a:cubicBezTo>
                  <a:lnTo>
                    <a:pt x="4704" y="1107"/>
                  </a:lnTo>
                  <a:cubicBezTo>
                    <a:pt x="4771" y="907"/>
                    <a:pt x="4637" y="673"/>
                    <a:pt x="4437" y="640"/>
                  </a:cubicBezTo>
                  <a:lnTo>
                    <a:pt x="1135" y="6"/>
                  </a:lnTo>
                  <a:cubicBezTo>
                    <a:pt x="1114" y="3"/>
                    <a:pt x="1093"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9"/>
            <p:cNvSpPr/>
            <p:nvPr/>
          </p:nvSpPr>
          <p:spPr>
            <a:xfrm>
              <a:off x="11470025" y="2493750"/>
              <a:ext cx="119275" cy="117050"/>
            </a:xfrm>
            <a:custGeom>
              <a:rect b="b" l="l" r="r" t="t"/>
              <a:pathLst>
                <a:path extrusionOk="0" h="4682" w="4771">
                  <a:moveTo>
                    <a:pt x="1073" y="1"/>
                  </a:moveTo>
                  <a:cubicBezTo>
                    <a:pt x="894" y="1"/>
                    <a:pt x="727" y="126"/>
                    <a:pt x="667" y="306"/>
                  </a:cubicBezTo>
                  <a:lnTo>
                    <a:pt x="67" y="3608"/>
                  </a:lnTo>
                  <a:cubicBezTo>
                    <a:pt x="0" y="3808"/>
                    <a:pt x="134" y="4009"/>
                    <a:pt x="334" y="4042"/>
                  </a:cubicBezTo>
                  <a:lnTo>
                    <a:pt x="3636" y="4676"/>
                  </a:lnTo>
                  <a:cubicBezTo>
                    <a:pt x="3661" y="4680"/>
                    <a:pt x="3686" y="4682"/>
                    <a:pt x="3710" y="4682"/>
                  </a:cubicBezTo>
                  <a:cubicBezTo>
                    <a:pt x="3877" y="4682"/>
                    <a:pt x="4016" y="4580"/>
                    <a:pt x="4103" y="4376"/>
                  </a:cubicBezTo>
                  <a:lnTo>
                    <a:pt x="4737" y="1107"/>
                  </a:lnTo>
                  <a:cubicBezTo>
                    <a:pt x="4770" y="873"/>
                    <a:pt x="4637" y="673"/>
                    <a:pt x="4437" y="640"/>
                  </a:cubicBezTo>
                  <a:lnTo>
                    <a:pt x="1134" y="6"/>
                  </a:lnTo>
                  <a:cubicBezTo>
                    <a:pt x="1114" y="2"/>
                    <a:pt x="1093"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9"/>
            <p:cNvSpPr/>
            <p:nvPr/>
          </p:nvSpPr>
          <p:spPr>
            <a:xfrm>
              <a:off x="11831100" y="2560475"/>
              <a:ext cx="118450" cy="117050"/>
            </a:xfrm>
            <a:custGeom>
              <a:rect b="b" l="l" r="r" t="t"/>
              <a:pathLst>
                <a:path extrusionOk="0" h="4682" w="4738">
                  <a:moveTo>
                    <a:pt x="1064" y="0"/>
                  </a:moveTo>
                  <a:cubicBezTo>
                    <a:pt x="862" y="0"/>
                    <a:pt x="698" y="126"/>
                    <a:pt x="668" y="306"/>
                  </a:cubicBezTo>
                  <a:lnTo>
                    <a:pt x="34" y="3608"/>
                  </a:lnTo>
                  <a:cubicBezTo>
                    <a:pt x="1" y="3808"/>
                    <a:pt x="134" y="4008"/>
                    <a:pt x="334" y="4042"/>
                  </a:cubicBezTo>
                  <a:lnTo>
                    <a:pt x="3637" y="4675"/>
                  </a:lnTo>
                  <a:cubicBezTo>
                    <a:pt x="3658" y="4679"/>
                    <a:pt x="3679" y="4682"/>
                    <a:pt x="3701" y="4682"/>
                  </a:cubicBezTo>
                  <a:cubicBezTo>
                    <a:pt x="3852" y="4682"/>
                    <a:pt x="4012" y="4579"/>
                    <a:pt x="4070" y="4375"/>
                  </a:cubicBezTo>
                  <a:lnTo>
                    <a:pt x="4704" y="1106"/>
                  </a:lnTo>
                  <a:cubicBezTo>
                    <a:pt x="4738" y="873"/>
                    <a:pt x="4638" y="672"/>
                    <a:pt x="4404" y="639"/>
                  </a:cubicBezTo>
                  <a:lnTo>
                    <a:pt x="1135" y="5"/>
                  </a:lnTo>
                  <a:cubicBezTo>
                    <a:pt x="1111" y="2"/>
                    <a:pt x="1087" y="0"/>
                    <a:pt x="1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9"/>
            <p:cNvSpPr/>
            <p:nvPr/>
          </p:nvSpPr>
          <p:spPr>
            <a:xfrm>
              <a:off x="11949525" y="2583500"/>
              <a:ext cx="119275" cy="117350"/>
            </a:xfrm>
            <a:custGeom>
              <a:rect b="b" l="l" r="r" t="t"/>
              <a:pathLst>
                <a:path extrusionOk="0" h="4694" w="4771">
                  <a:moveTo>
                    <a:pt x="1029" y="1"/>
                  </a:moveTo>
                  <a:cubicBezTo>
                    <a:pt x="868" y="1"/>
                    <a:pt x="723" y="120"/>
                    <a:pt x="668" y="285"/>
                  </a:cubicBezTo>
                  <a:lnTo>
                    <a:pt x="67" y="3588"/>
                  </a:lnTo>
                  <a:cubicBezTo>
                    <a:pt x="1" y="3788"/>
                    <a:pt x="134" y="4021"/>
                    <a:pt x="334" y="4055"/>
                  </a:cubicBezTo>
                  <a:lnTo>
                    <a:pt x="3637" y="4688"/>
                  </a:lnTo>
                  <a:cubicBezTo>
                    <a:pt x="3657" y="4692"/>
                    <a:pt x="3678" y="4693"/>
                    <a:pt x="3699" y="4693"/>
                  </a:cubicBezTo>
                  <a:cubicBezTo>
                    <a:pt x="3883" y="4693"/>
                    <a:pt x="4074" y="4568"/>
                    <a:pt x="4104" y="4388"/>
                  </a:cubicBezTo>
                  <a:lnTo>
                    <a:pt x="4737" y="1086"/>
                  </a:lnTo>
                  <a:cubicBezTo>
                    <a:pt x="4771" y="886"/>
                    <a:pt x="4637" y="685"/>
                    <a:pt x="4437" y="619"/>
                  </a:cubicBezTo>
                  <a:lnTo>
                    <a:pt x="1135" y="18"/>
                  </a:lnTo>
                  <a:cubicBezTo>
                    <a:pt x="1099" y="6"/>
                    <a:pt x="1064" y="1"/>
                    <a:pt x="10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9"/>
            <p:cNvSpPr/>
            <p:nvPr/>
          </p:nvSpPr>
          <p:spPr>
            <a:xfrm>
              <a:off x="12069625" y="2605475"/>
              <a:ext cx="119275" cy="117050"/>
            </a:xfrm>
            <a:custGeom>
              <a:rect b="b" l="l" r="r" t="t"/>
              <a:pathLst>
                <a:path extrusionOk="0" h="4682" w="4771">
                  <a:moveTo>
                    <a:pt x="1058" y="0"/>
                  </a:moveTo>
                  <a:cubicBezTo>
                    <a:pt x="879" y="0"/>
                    <a:pt x="696" y="102"/>
                    <a:pt x="667" y="307"/>
                  </a:cubicBezTo>
                  <a:lnTo>
                    <a:pt x="33" y="3576"/>
                  </a:lnTo>
                  <a:cubicBezTo>
                    <a:pt x="0" y="3809"/>
                    <a:pt x="133" y="4009"/>
                    <a:pt x="334" y="4043"/>
                  </a:cubicBezTo>
                  <a:lnTo>
                    <a:pt x="3636" y="4677"/>
                  </a:lnTo>
                  <a:cubicBezTo>
                    <a:pt x="3657" y="4680"/>
                    <a:pt x="3677" y="4682"/>
                    <a:pt x="3698" y="4682"/>
                  </a:cubicBezTo>
                  <a:cubicBezTo>
                    <a:pt x="3876" y="4682"/>
                    <a:pt x="4043" y="4556"/>
                    <a:pt x="4103" y="4376"/>
                  </a:cubicBezTo>
                  <a:lnTo>
                    <a:pt x="4703" y="1074"/>
                  </a:lnTo>
                  <a:cubicBezTo>
                    <a:pt x="4770" y="874"/>
                    <a:pt x="4637" y="674"/>
                    <a:pt x="4437" y="640"/>
                  </a:cubicBezTo>
                  <a:lnTo>
                    <a:pt x="1134" y="7"/>
                  </a:lnTo>
                  <a:cubicBezTo>
                    <a:pt x="1109" y="2"/>
                    <a:pt x="1084"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9"/>
            <p:cNvSpPr/>
            <p:nvPr/>
          </p:nvSpPr>
          <p:spPr>
            <a:xfrm>
              <a:off x="12189700" y="2628025"/>
              <a:ext cx="118450" cy="117275"/>
            </a:xfrm>
            <a:custGeom>
              <a:rect b="b" l="l" r="r" t="t"/>
              <a:pathLst>
                <a:path extrusionOk="0" h="4691" w="4738">
                  <a:moveTo>
                    <a:pt x="1064" y="0"/>
                  </a:moveTo>
                  <a:cubicBezTo>
                    <a:pt x="862" y="0"/>
                    <a:pt x="698" y="126"/>
                    <a:pt x="668" y="305"/>
                  </a:cubicBezTo>
                  <a:lnTo>
                    <a:pt x="34" y="3608"/>
                  </a:lnTo>
                  <a:cubicBezTo>
                    <a:pt x="0" y="3808"/>
                    <a:pt x="134" y="4008"/>
                    <a:pt x="334" y="4075"/>
                  </a:cubicBezTo>
                  <a:lnTo>
                    <a:pt x="3636" y="4675"/>
                  </a:lnTo>
                  <a:cubicBezTo>
                    <a:pt x="3667" y="4686"/>
                    <a:pt x="3698" y="4690"/>
                    <a:pt x="3729" y="4690"/>
                  </a:cubicBezTo>
                  <a:cubicBezTo>
                    <a:pt x="3895" y="4690"/>
                    <a:pt x="4042" y="4549"/>
                    <a:pt x="4070" y="4408"/>
                  </a:cubicBezTo>
                  <a:lnTo>
                    <a:pt x="4704" y="1106"/>
                  </a:lnTo>
                  <a:cubicBezTo>
                    <a:pt x="4737" y="906"/>
                    <a:pt x="4637" y="672"/>
                    <a:pt x="4404" y="639"/>
                  </a:cubicBezTo>
                  <a:lnTo>
                    <a:pt x="1135" y="5"/>
                  </a:lnTo>
                  <a:cubicBezTo>
                    <a:pt x="1111" y="2"/>
                    <a:pt x="1087" y="0"/>
                    <a:pt x="1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9"/>
            <p:cNvSpPr/>
            <p:nvPr/>
          </p:nvSpPr>
          <p:spPr>
            <a:xfrm>
              <a:off x="12309775" y="2650225"/>
              <a:ext cx="118450" cy="117325"/>
            </a:xfrm>
            <a:custGeom>
              <a:rect b="b" l="l" r="r" t="t"/>
              <a:pathLst>
                <a:path extrusionOk="0" h="4693" w="4738">
                  <a:moveTo>
                    <a:pt x="996" y="1"/>
                  </a:moveTo>
                  <a:cubicBezTo>
                    <a:pt x="836" y="1"/>
                    <a:pt x="696" y="120"/>
                    <a:pt x="668" y="285"/>
                  </a:cubicBezTo>
                  <a:lnTo>
                    <a:pt x="34" y="3587"/>
                  </a:lnTo>
                  <a:cubicBezTo>
                    <a:pt x="1" y="3787"/>
                    <a:pt x="101" y="4021"/>
                    <a:pt x="334" y="4054"/>
                  </a:cubicBezTo>
                  <a:lnTo>
                    <a:pt x="3603" y="4688"/>
                  </a:lnTo>
                  <a:cubicBezTo>
                    <a:pt x="3628" y="4691"/>
                    <a:pt x="3651" y="4693"/>
                    <a:pt x="3675" y="4693"/>
                  </a:cubicBezTo>
                  <a:cubicBezTo>
                    <a:pt x="3877" y="4693"/>
                    <a:pt x="4041" y="4567"/>
                    <a:pt x="4070" y="4388"/>
                  </a:cubicBezTo>
                  <a:lnTo>
                    <a:pt x="4704" y="1085"/>
                  </a:lnTo>
                  <a:cubicBezTo>
                    <a:pt x="4738" y="885"/>
                    <a:pt x="4604" y="685"/>
                    <a:pt x="4404" y="618"/>
                  </a:cubicBezTo>
                  <a:lnTo>
                    <a:pt x="1102" y="18"/>
                  </a:lnTo>
                  <a:cubicBezTo>
                    <a:pt x="1066" y="6"/>
                    <a:pt x="1031" y="1"/>
                    <a:pt x="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9"/>
            <p:cNvSpPr/>
            <p:nvPr/>
          </p:nvSpPr>
          <p:spPr>
            <a:xfrm>
              <a:off x="12429025" y="2673050"/>
              <a:ext cx="119300" cy="116900"/>
            </a:xfrm>
            <a:custGeom>
              <a:rect b="b" l="l" r="r" t="t"/>
              <a:pathLst>
                <a:path extrusionOk="0" h="4676" w="4772">
                  <a:moveTo>
                    <a:pt x="1073" y="0"/>
                  </a:moveTo>
                  <a:cubicBezTo>
                    <a:pt x="895" y="0"/>
                    <a:pt x="728" y="126"/>
                    <a:pt x="668" y="306"/>
                  </a:cubicBezTo>
                  <a:lnTo>
                    <a:pt x="68" y="3608"/>
                  </a:lnTo>
                  <a:cubicBezTo>
                    <a:pt x="1" y="3808"/>
                    <a:pt x="134" y="4008"/>
                    <a:pt x="335" y="4042"/>
                  </a:cubicBezTo>
                  <a:lnTo>
                    <a:pt x="3637" y="4676"/>
                  </a:lnTo>
                  <a:cubicBezTo>
                    <a:pt x="3837" y="4676"/>
                    <a:pt x="4004" y="4542"/>
                    <a:pt x="4104" y="4375"/>
                  </a:cubicBezTo>
                  <a:lnTo>
                    <a:pt x="4738" y="1106"/>
                  </a:lnTo>
                  <a:cubicBezTo>
                    <a:pt x="4771" y="873"/>
                    <a:pt x="4638" y="673"/>
                    <a:pt x="4437" y="639"/>
                  </a:cubicBezTo>
                  <a:lnTo>
                    <a:pt x="1135" y="6"/>
                  </a:lnTo>
                  <a:cubicBezTo>
                    <a:pt x="1114" y="2"/>
                    <a:pt x="1094"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9"/>
            <p:cNvSpPr/>
            <p:nvPr/>
          </p:nvSpPr>
          <p:spPr>
            <a:xfrm>
              <a:off x="12549125" y="2694725"/>
              <a:ext cx="119275" cy="117350"/>
            </a:xfrm>
            <a:custGeom>
              <a:rect b="b" l="l" r="r" t="t"/>
              <a:pathLst>
                <a:path extrusionOk="0" h="4694" w="4771">
                  <a:moveTo>
                    <a:pt x="1072" y="1"/>
                  </a:moveTo>
                  <a:cubicBezTo>
                    <a:pt x="888" y="1"/>
                    <a:pt x="697" y="127"/>
                    <a:pt x="668" y="306"/>
                  </a:cubicBezTo>
                  <a:lnTo>
                    <a:pt x="34" y="3608"/>
                  </a:lnTo>
                  <a:cubicBezTo>
                    <a:pt x="0" y="3809"/>
                    <a:pt x="134" y="4009"/>
                    <a:pt x="334" y="4075"/>
                  </a:cubicBezTo>
                  <a:lnTo>
                    <a:pt x="3636" y="4676"/>
                  </a:lnTo>
                  <a:cubicBezTo>
                    <a:pt x="3672" y="4688"/>
                    <a:pt x="3706" y="4693"/>
                    <a:pt x="3739" y="4693"/>
                  </a:cubicBezTo>
                  <a:cubicBezTo>
                    <a:pt x="3893" y="4693"/>
                    <a:pt x="4021" y="4574"/>
                    <a:pt x="4103" y="4409"/>
                  </a:cubicBezTo>
                  <a:lnTo>
                    <a:pt x="4704" y="1107"/>
                  </a:lnTo>
                  <a:cubicBezTo>
                    <a:pt x="4770" y="906"/>
                    <a:pt x="4637" y="673"/>
                    <a:pt x="4437" y="640"/>
                  </a:cubicBezTo>
                  <a:lnTo>
                    <a:pt x="1135" y="6"/>
                  </a:lnTo>
                  <a:cubicBezTo>
                    <a:pt x="1114" y="2"/>
                    <a:pt x="1093"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9"/>
            <p:cNvSpPr/>
            <p:nvPr/>
          </p:nvSpPr>
          <p:spPr>
            <a:xfrm>
              <a:off x="12668375" y="2716950"/>
              <a:ext cx="118450" cy="117325"/>
            </a:xfrm>
            <a:custGeom>
              <a:rect b="b" l="l" r="r" t="t"/>
              <a:pathLst>
                <a:path extrusionOk="0" h="4693" w="4738">
                  <a:moveTo>
                    <a:pt x="996" y="0"/>
                  </a:moveTo>
                  <a:cubicBezTo>
                    <a:pt x="835" y="0"/>
                    <a:pt x="695" y="120"/>
                    <a:pt x="668" y="284"/>
                  </a:cubicBezTo>
                  <a:lnTo>
                    <a:pt x="34" y="3587"/>
                  </a:lnTo>
                  <a:cubicBezTo>
                    <a:pt x="0" y="3787"/>
                    <a:pt x="101" y="4020"/>
                    <a:pt x="334" y="4054"/>
                  </a:cubicBezTo>
                  <a:lnTo>
                    <a:pt x="3603" y="4687"/>
                  </a:lnTo>
                  <a:cubicBezTo>
                    <a:pt x="3627" y="4691"/>
                    <a:pt x="3651" y="4693"/>
                    <a:pt x="3674" y="4693"/>
                  </a:cubicBezTo>
                  <a:cubicBezTo>
                    <a:pt x="3876" y="4693"/>
                    <a:pt x="4040" y="4567"/>
                    <a:pt x="4070" y="4387"/>
                  </a:cubicBezTo>
                  <a:lnTo>
                    <a:pt x="4704" y="1085"/>
                  </a:lnTo>
                  <a:cubicBezTo>
                    <a:pt x="4737" y="885"/>
                    <a:pt x="4604" y="685"/>
                    <a:pt x="4404" y="618"/>
                  </a:cubicBezTo>
                  <a:lnTo>
                    <a:pt x="1101" y="17"/>
                  </a:lnTo>
                  <a:cubicBezTo>
                    <a:pt x="1066" y="6"/>
                    <a:pt x="1030" y="0"/>
                    <a:pt x="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9"/>
            <p:cNvSpPr/>
            <p:nvPr/>
          </p:nvSpPr>
          <p:spPr>
            <a:xfrm>
              <a:off x="11718525" y="2663850"/>
              <a:ext cx="118450" cy="116925"/>
            </a:xfrm>
            <a:custGeom>
              <a:rect b="b" l="l" r="r" t="t"/>
              <a:pathLst>
                <a:path extrusionOk="0" h="4677" w="4738">
                  <a:moveTo>
                    <a:pt x="1049" y="0"/>
                  </a:moveTo>
                  <a:cubicBezTo>
                    <a:pt x="854" y="0"/>
                    <a:pt x="697" y="103"/>
                    <a:pt x="668" y="307"/>
                  </a:cubicBezTo>
                  <a:lnTo>
                    <a:pt x="34" y="3576"/>
                  </a:lnTo>
                  <a:cubicBezTo>
                    <a:pt x="1" y="3809"/>
                    <a:pt x="134" y="4009"/>
                    <a:pt x="334" y="4043"/>
                  </a:cubicBezTo>
                  <a:lnTo>
                    <a:pt x="3637" y="4677"/>
                  </a:lnTo>
                  <a:cubicBezTo>
                    <a:pt x="3837" y="4677"/>
                    <a:pt x="4037" y="4543"/>
                    <a:pt x="4070" y="4376"/>
                  </a:cubicBezTo>
                  <a:lnTo>
                    <a:pt x="4704" y="1074"/>
                  </a:lnTo>
                  <a:cubicBezTo>
                    <a:pt x="4737" y="874"/>
                    <a:pt x="4637" y="674"/>
                    <a:pt x="4404" y="640"/>
                  </a:cubicBezTo>
                  <a:lnTo>
                    <a:pt x="1135" y="7"/>
                  </a:lnTo>
                  <a:cubicBezTo>
                    <a:pt x="1106" y="2"/>
                    <a:pt x="1077" y="0"/>
                    <a:pt x="1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9"/>
            <p:cNvSpPr/>
            <p:nvPr/>
          </p:nvSpPr>
          <p:spPr>
            <a:xfrm>
              <a:off x="11597600" y="2640525"/>
              <a:ext cx="118450" cy="117325"/>
            </a:xfrm>
            <a:custGeom>
              <a:rect b="b" l="l" r="r" t="t"/>
              <a:pathLst>
                <a:path extrusionOk="0" h="4693" w="4738">
                  <a:moveTo>
                    <a:pt x="1064" y="0"/>
                  </a:moveTo>
                  <a:cubicBezTo>
                    <a:pt x="862" y="0"/>
                    <a:pt x="698" y="126"/>
                    <a:pt x="668" y="306"/>
                  </a:cubicBezTo>
                  <a:lnTo>
                    <a:pt x="34" y="3608"/>
                  </a:lnTo>
                  <a:cubicBezTo>
                    <a:pt x="1" y="3808"/>
                    <a:pt x="134" y="4008"/>
                    <a:pt x="334" y="4075"/>
                  </a:cubicBezTo>
                  <a:lnTo>
                    <a:pt x="3637" y="4676"/>
                  </a:lnTo>
                  <a:cubicBezTo>
                    <a:pt x="3672" y="4687"/>
                    <a:pt x="3708" y="4693"/>
                    <a:pt x="3742" y="4693"/>
                  </a:cubicBezTo>
                  <a:cubicBezTo>
                    <a:pt x="3903" y="4693"/>
                    <a:pt x="4043" y="4573"/>
                    <a:pt x="4070" y="4409"/>
                  </a:cubicBezTo>
                  <a:lnTo>
                    <a:pt x="4704" y="1106"/>
                  </a:lnTo>
                  <a:cubicBezTo>
                    <a:pt x="4738" y="906"/>
                    <a:pt x="4638" y="673"/>
                    <a:pt x="4404" y="639"/>
                  </a:cubicBezTo>
                  <a:lnTo>
                    <a:pt x="1135" y="6"/>
                  </a:lnTo>
                  <a:cubicBezTo>
                    <a:pt x="1111" y="2"/>
                    <a:pt x="1087" y="0"/>
                    <a:pt x="1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9"/>
            <p:cNvSpPr/>
            <p:nvPr/>
          </p:nvSpPr>
          <p:spPr>
            <a:xfrm>
              <a:off x="11477525" y="2617975"/>
              <a:ext cx="119275" cy="117075"/>
            </a:xfrm>
            <a:custGeom>
              <a:rect b="b" l="l" r="r" t="t"/>
              <a:pathLst>
                <a:path extrusionOk="0" h="4683" w="4771">
                  <a:moveTo>
                    <a:pt x="1058" y="1"/>
                  </a:moveTo>
                  <a:cubicBezTo>
                    <a:pt x="879" y="1"/>
                    <a:pt x="697" y="103"/>
                    <a:pt x="668" y="307"/>
                  </a:cubicBezTo>
                  <a:lnTo>
                    <a:pt x="34" y="3576"/>
                  </a:lnTo>
                  <a:cubicBezTo>
                    <a:pt x="0" y="3810"/>
                    <a:pt x="134" y="4010"/>
                    <a:pt x="334" y="4043"/>
                  </a:cubicBezTo>
                  <a:lnTo>
                    <a:pt x="3636" y="4677"/>
                  </a:lnTo>
                  <a:cubicBezTo>
                    <a:pt x="3657" y="4680"/>
                    <a:pt x="3678" y="4682"/>
                    <a:pt x="3698" y="4682"/>
                  </a:cubicBezTo>
                  <a:cubicBezTo>
                    <a:pt x="3876" y="4682"/>
                    <a:pt x="4044" y="4556"/>
                    <a:pt x="4103" y="4377"/>
                  </a:cubicBezTo>
                  <a:lnTo>
                    <a:pt x="4704" y="1074"/>
                  </a:lnTo>
                  <a:cubicBezTo>
                    <a:pt x="4771" y="874"/>
                    <a:pt x="4637" y="674"/>
                    <a:pt x="4437" y="641"/>
                  </a:cubicBezTo>
                  <a:lnTo>
                    <a:pt x="1135" y="7"/>
                  </a:lnTo>
                  <a:cubicBezTo>
                    <a:pt x="1110" y="3"/>
                    <a:pt x="1084" y="1"/>
                    <a:pt x="1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9"/>
            <p:cNvSpPr/>
            <p:nvPr/>
          </p:nvSpPr>
          <p:spPr>
            <a:xfrm>
              <a:off x="11838625" y="2685550"/>
              <a:ext cx="118425" cy="117075"/>
            </a:xfrm>
            <a:custGeom>
              <a:rect b="b" l="l" r="r" t="t"/>
              <a:pathLst>
                <a:path extrusionOk="0" h="4683" w="4737">
                  <a:moveTo>
                    <a:pt x="1039" y="1"/>
                  </a:moveTo>
                  <a:cubicBezTo>
                    <a:pt x="861" y="1"/>
                    <a:pt x="697" y="127"/>
                    <a:pt x="667" y="306"/>
                  </a:cubicBezTo>
                  <a:lnTo>
                    <a:pt x="33" y="3608"/>
                  </a:lnTo>
                  <a:cubicBezTo>
                    <a:pt x="0" y="3809"/>
                    <a:pt x="100" y="4009"/>
                    <a:pt x="334" y="4042"/>
                  </a:cubicBezTo>
                  <a:lnTo>
                    <a:pt x="3603" y="4676"/>
                  </a:lnTo>
                  <a:cubicBezTo>
                    <a:pt x="3632" y="4680"/>
                    <a:pt x="3661" y="4682"/>
                    <a:pt x="3688" y="4682"/>
                  </a:cubicBezTo>
                  <a:cubicBezTo>
                    <a:pt x="3884" y="4682"/>
                    <a:pt x="4041" y="4580"/>
                    <a:pt x="4070" y="4376"/>
                  </a:cubicBezTo>
                  <a:lnTo>
                    <a:pt x="4703" y="1107"/>
                  </a:lnTo>
                  <a:cubicBezTo>
                    <a:pt x="4737" y="873"/>
                    <a:pt x="4603" y="673"/>
                    <a:pt x="4403" y="640"/>
                  </a:cubicBezTo>
                  <a:lnTo>
                    <a:pt x="1101" y="6"/>
                  </a:lnTo>
                  <a:cubicBezTo>
                    <a:pt x="1080" y="2"/>
                    <a:pt x="1060" y="1"/>
                    <a:pt x="1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9"/>
            <p:cNvSpPr/>
            <p:nvPr/>
          </p:nvSpPr>
          <p:spPr>
            <a:xfrm>
              <a:off x="11957875" y="2707250"/>
              <a:ext cx="119275" cy="117325"/>
            </a:xfrm>
            <a:custGeom>
              <a:rect b="b" l="l" r="r" t="t"/>
              <a:pathLst>
                <a:path extrusionOk="0" h="4693" w="4771">
                  <a:moveTo>
                    <a:pt x="1073" y="0"/>
                  </a:moveTo>
                  <a:cubicBezTo>
                    <a:pt x="894" y="0"/>
                    <a:pt x="727" y="126"/>
                    <a:pt x="667" y="305"/>
                  </a:cubicBezTo>
                  <a:lnTo>
                    <a:pt x="67" y="3608"/>
                  </a:lnTo>
                  <a:cubicBezTo>
                    <a:pt x="0" y="3808"/>
                    <a:pt x="134" y="4008"/>
                    <a:pt x="334" y="4075"/>
                  </a:cubicBezTo>
                  <a:lnTo>
                    <a:pt x="3636" y="4675"/>
                  </a:lnTo>
                  <a:cubicBezTo>
                    <a:pt x="3672" y="4687"/>
                    <a:pt x="3708" y="4693"/>
                    <a:pt x="3744" y="4693"/>
                  </a:cubicBezTo>
                  <a:cubicBezTo>
                    <a:pt x="3913" y="4693"/>
                    <a:pt x="4076" y="4573"/>
                    <a:pt x="4103" y="4408"/>
                  </a:cubicBezTo>
                  <a:lnTo>
                    <a:pt x="4737" y="1106"/>
                  </a:lnTo>
                  <a:cubicBezTo>
                    <a:pt x="4770" y="906"/>
                    <a:pt x="4637" y="672"/>
                    <a:pt x="4437" y="639"/>
                  </a:cubicBezTo>
                  <a:lnTo>
                    <a:pt x="1134" y="5"/>
                  </a:lnTo>
                  <a:cubicBezTo>
                    <a:pt x="1114" y="2"/>
                    <a:pt x="1093"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9"/>
            <p:cNvSpPr/>
            <p:nvPr/>
          </p:nvSpPr>
          <p:spPr>
            <a:xfrm>
              <a:off x="12077950" y="2730550"/>
              <a:ext cx="119275" cy="117050"/>
            </a:xfrm>
            <a:custGeom>
              <a:rect b="b" l="l" r="r" t="t"/>
              <a:pathLst>
                <a:path extrusionOk="0" h="4682" w="4771">
                  <a:moveTo>
                    <a:pt x="1059" y="1"/>
                  </a:moveTo>
                  <a:cubicBezTo>
                    <a:pt x="879" y="1"/>
                    <a:pt x="697" y="103"/>
                    <a:pt x="668" y="307"/>
                  </a:cubicBezTo>
                  <a:lnTo>
                    <a:pt x="34" y="3576"/>
                  </a:lnTo>
                  <a:cubicBezTo>
                    <a:pt x="1" y="3810"/>
                    <a:pt x="134" y="4010"/>
                    <a:pt x="334" y="4043"/>
                  </a:cubicBezTo>
                  <a:lnTo>
                    <a:pt x="3637" y="4677"/>
                  </a:lnTo>
                  <a:cubicBezTo>
                    <a:pt x="3654" y="4680"/>
                    <a:pt x="3671" y="4681"/>
                    <a:pt x="3689" y="4681"/>
                  </a:cubicBezTo>
                  <a:cubicBezTo>
                    <a:pt x="3871" y="4681"/>
                    <a:pt x="4043" y="4529"/>
                    <a:pt x="4104" y="4377"/>
                  </a:cubicBezTo>
                  <a:lnTo>
                    <a:pt x="4704" y="1075"/>
                  </a:lnTo>
                  <a:cubicBezTo>
                    <a:pt x="4771" y="874"/>
                    <a:pt x="4637" y="674"/>
                    <a:pt x="4437" y="641"/>
                  </a:cubicBezTo>
                  <a:lnTo>
                    <a:pt x="1135" y="7"/>
                  </a:lnTo>
                  <a:cubicBezTo>
                    <a:pt x="1110" y="3"/>
                    <a:pt x="1084" y="1"/>
                    <a:pt x="1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9"/>
            <p:cNvSpPr/>
            <p:nvPr/>
          </p:nvSpPr>
          <p:spPr>
            <a:xfrm>
              <a:off x="12198050" y="2752275"/>
              <a:ext cx="118425" cy="117050"/>
            </a:xfrm>
            <a:custGeom>
              <a:rect b="b" l="l" r="r" t="t"/>
              <a:pathLst>
                <a:path extrusionOk="0" h="4682" w="4737">
                  <a:moveTo>
                    <a:pt x="1063" y="0"/>
                  </a:moveTo>
                  <a:cubicBezTo>
                    <a:pt x="861" y="0"/>
                    <a:pt x="697" y="126"/>
                    <a:pt x="667" y="306"/>
                  </a:cubicBezTo>
                  <a:lnTo>
                    <a:pt x="33" y="3608"/>
                  </a:lnTo>
                  <a:cubicBezTo>
                    <a:pt x="0" y="3808"/>
                    <a:pt x="133" y="4008"/>
                    <a:pt x="334" y="4042"/>
                  </a:cubicBezTo>
                  <a:lnTo>
                    <a:pt x="3636" y="4675"/>
                  </a:lnTo>
                  <a:cubicBezTo>
                    <a:pt x="3661" y="4680"/>
                    <a:pt x="3686" y="4682"/>
                    <a:pt x="3709" y="4682"/>
                  </a:cubicBezTo>
                  <a:cubicBezTo>
                    <a:pt x="3876" y="4682"/>
                    <a:pt x="4011" y="4580"/>
                    <a:pt x="4070" y="4375"/>
                  </a:cubicBezTo>
                  <a:lnTo>
                    <a:pt x="4703" y="1106"/>
                  </a:lnTo>
                  <a:cubicBezTo>
                    <a:pt x="4737" y="873"/>
                    <a:pt x="4637" y="673"/>
                    <a:pt x="4403" y="639"/>
                  </a:cubicBezTo>
                  <a:lnTo>
                    <a:pt x="1134" y="5"/>
                  </a:lnTo>
                  <a:cubicBezTo>
                    <a:pt x="1110" y="2"/>
                    <a:pt x="1086" y="0"/>
                    <a:pt x="1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9"/>
            <p:cNvSpPr/>
            <p:nvPr/>
          </p:nvSpPr>
          <p:spPr>
            <a:xfrm>
              <a:off x="12318125" y="2775325"/>
              <a:ext cx="118450" cy="117300"/>
            </a:xfrm>
            <a:custGeom>
              <a:rect b="b" l="l" r="r" t="t"/>
              <a:pathLst>
                <a:path extrusionOk="0" h="4692" w="4738">
                  <a:moveTo>
                    <a:pt x="996" y="0"/>
                  </a:moveTo>
                  <a:cubicBezTo>
                    <a:pt x="835" y="0"/>
                    <a:pt x="695" y="120"/>
                    <a:pt x="668" y="284"/>
                  </a:cubicBezTo>
                  <a:lnTo>
                    <a:pt x="34" y="3587"/>
                  </a:lnTo>
                  <a:cubicBezTo>
                    <a:pt x="0" y="3787"/>
                    <a:pt x="101" y="4020"/>
                    <a:pt x="334" y="4054"/>
                  </a:cubicBezTo>
                  <a:lnTo>
                    <a:pt x="3603" y="4687"/>
                  </a:lnTo>
                  <a:cubicBezTo>
                    <a:pt x="3618" y="4690"/>
                    <a:pt x="3633" y="4692"/>
                    <a:pt x="3648" y="4692"/>
                  </a:cubicBezTo>
                  <a:cubicBezTo>
                    <a:pt x="3809" y="4692"/>
                    <a:pt x="4009" y="4540"/>
                    <a:pt x="4070" y="4387"/>
                  </a:cubicBezTo>
                  <a:lnTo>
                    <a:pt x="4704" y="1085"/>
                  </a:lnTo>
                  <a:cubicBezTo>
                    <a:pt x="4737" y="885"/>
                    <a:pt x="4604" y="685"/>
                    <a:pt x="4404" y="618"/>
                  </a:cubicBezTo>
                  <a:lnTo>
                    <a:pt x="1101" y="17"/>
                  </a:lnTo>
                  <a:cubicBezTo>
                    <a:pt x="1066" y="6"/>
                    <a:pt x="1030" y="0"/>
                    <a:pt x="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9"/>
            <p:cNvSpPr/>
            <p:nvPr/>
          </p:nvSpPr>
          <p:spPr>
            <a:xfrm>
              <a:off x="12436550" y="2797275"/>
              <a:ext cx="119275" cy="117050"/>
            </a:xfrm>
            <a:custGeom>
              <a:rect b="b" l="l" r="r" t="t"/>
              <a:pathLst>
                <a:path extrusionOk="0" h="4682" w="4771">
                  <a:moveTo>
                    <a:pt x="1058" y="0"/>
                  </a:moveTo>
                  <a:cubicBezTo>
                    <a:pt x="879" y="0"/>
                    <a:pt x="697" y="103"/>
                    <a:pt x="667" y="307"/>
                  </a:cubicBezTo>
                  <a:lnTo>
                    <a:pt x="34" y="3576"/>
                  </a:lnTo>
                  <a:cubicBezTo>
                    <a:pt x="0" y="3809"/>
                    <a:pt x="134" y="4010"/>
                    <a:pt x="334" y="4043"/>
                  </a:cubicBezTo>
                  <a:lnTo>
                    <a:pt x="3636" y="4677"/>
                  </a:lnTo>
                  <a:cubicBezTo>
                    <a:pt x="3657" y="4680"/>
                    <a:pt x="3677" y="4682"/>
                    <a:pt x="3698" y="4682"/>
                  </a:cubicBezTo>
                  <a:cubicBezTo>
                    <a:pt x="3876" y="4682"/>
                    <a:pt x="4043" y="4556"/>
                    <a:pt x="4103" y="4377"/>
                  </a:cubicBezTo>
                  <a:lnTo>
                    <a:pt x="4704" y="1074"/>
                  </a:lnTo>
                  <a:cubicBezTo>
                    <a:pt x="4770" y="874"/>
                    <a:pt x="4637" y="674"/>
                    <a:pt x="4437" y="641"/>
                  </a:cubicBezTo>
                  <a:lnTo>
                    <a:pt x="1134" y="7"/>
                  </a:lnTo>
                  <a:cubicBezTo>
                    <a:pt x="1109" y="3"/>
                    <a:pt x="1084"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9"/>
            <p:cNvSpPr/>
            <p:nvPr/>
          </p:nvSpPr>
          <p:spPr>
            <a:xfrm>
              <a:off x="12556625" y="2818975"/>
              <a:ext cx="118450" cy="117075"/>
            </a:xfrm>
            <a:custGeom>
              <a:rect b="b" l="l" r="r" t="t"/>
              <a:pathLst>
                <a:path extrusionOk="0" h="4683" w="4738">
                  <a:moveTo>
                    <a:pt x="1064" y="1"/>
                  </a:moveTo>
                  <a:cubicBezTo>
                    <a:pt x="862" y="1"/>
                    <a:pt x="698" y="127"/>
                    <a:pt x="668" y="306"/>
                  </a:cubicBezTo>
                  <a:lnTo>
                    <a:pt x="34" y="3609"/>
                  </a:lnTo>
                  <a:cubicBezTo>
                    <a:pt x="1" y="3809"/>
                    <a:pt x="134" y="4009"/>
                    <a:pt x="334" y="4042"/>
                  </a:cubicBezTo>
                  <a:lnTo>
                    <a:pt x="3637" y="4676"/>
                  </a:lnTo>
                  <a:cubicBezTo>
                    <a:pt x="3662" y="4680"/>
                    <a:pt x="3687" y="4682"/>
                    <a:pt x="3711" y="4682"/>
                  </a:cubicBezTo>
                  <a:cubicBezTo>
                    <a:pt x="3884" y="4682"/>
                    <a:pt x="4041" y="4580"/>
                    <a:pt x="4070" y="4376"/>
                  </a:cubicBezTo>
                  <a:lnTo>
                    <a:pt x="4704" y="1107"/>
                  </a:lnTo>
                  <a:cubicBezTo>
                    <a:pt x="4737" y="873"/>
                    <a:pt x="4637" y="673"/>
                    <a:pt x="4404" y="640"/>
                  </a:cubicBezTo>
                  <a:lnTo>
                    <a:pt x="1135" y="6"/>
                  </a:lnTo>
                  <a:cubicBezTo>
                    <a:pt x="1111" y="3"/>
                    <a:pt x="1087" y="1"/>
                    <a:pt x="1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9"/>
            <p:cNvSpPr/>
            <p:nvPr/>
          </p:nvSpPr>
          <p:spPr>
            <a:xfrm>
              <a:off x="11757725" y="2793100"/>
              <a:ext cx="119275" cy="117050"/>
            </a:xfrm>
            <a:custGeom>
              <a:rect b="b" l="l" r="r" t="t"/>
              <a:pathLst>
                <a:path extrusionOk="0" h="4682" w="4771">
                  <a:moveTo>
                    <a:pt x="1060" y="1"/>
                  </a:moveTo>
                  <a:cubicBezTo>
                    <a:pt x="887" y="1"/>
                    <a:pt x="726" y="103"/>
                    <a:pt x="668" y="307"/>
                  </a:cubicBezTo>
                  <a:lnTo>
                    <a:pt x="67" y="3576"/>
                  </a:lnTo>
                  <a:cubicBezTo>
                    <a:pt x="0" y="3810"/>
                    <a:pt x="134" y="4010"/>
                    <a:pt x="334" y="4043"/>
                  </a:cubicBezTo>
                  <a:lnTo>
                    <a:pt x="3636" y="4677"/>
                  </a:lnTo>
                  <a:cubicBezTo>
                    <a:pt x="3654" y="4680"/>
                    <a:pt x="3671" y="4681"/>
                    <a:pt x="3688" y="4681"/>
                  </a:cubicBezTo>
                  <a:cubicBezTo>
                    <a:pt x="3865" y="4681"/>
                    <a:pt x="4012" y="4529"/>
                    <a:pt x="4103" y="4377"/>
                  </a:cubicBezTo>
                  <a:lnTo>
                    <a:pt x="4737" y="1074"/>
                  </a:lnTo>
                  <a:cubicBezTo>
                    <a:pt x="4771" y="874"/>
                    <a:pt x="4637" y="674"/>
                    <a:pt x="4437" y="641"/>
                  </a:cubicBezTo>
                  <a:lnTo>
                    <a:pt x="1135" y="7"/>
                  </a:lnTo>
                  <a:cubicBezTo>
                    <a:pt x="1110" y="3"/>
                    <a:pt x="1085" y="1"/>
                    <a:pt x="1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9"/>
            <p:cNvSpPr/>
            <p:nvPr/>
          </p:nvSpPr>
          <p:spPr>
            <a:xfrm>
              <a:off x="11636800" y="2769775"/>
              <a:ext cx="119275" cy="117350"/>
            </a:xfrm>
            <a:custGeom>
              <a:rect b="b" l="l" r="r" t="t"/>
              <a:pathLst>
                <a:path extrusionOk="0" h="4694" w="4771">
                  <a:moveTo>
                    <a:pt x="1073" y="1"/>
                  </a:moveTo>
                  <a:cubicBezTo>
                    <a:pt x="895" y="1"/>
                    <a:pt x="728" y="127"/>
                    <a:pt x="668" y="306"/>
                  </a:cubicBezTo>
                  <a:lnTo>
                    <a:pt x="67" y="3609"/>
                  </a:lnTo>
                  <a:cubicBezTo>
                    <a:pt x="1" y="3809"/>
                    <a:pt x="134" y="4009"/>
                    <a:pt x="334" y="4076"/>
                  </a:cubicBezTo>
                  <a:lnTo>
                    <a:pt x="3637" y="4676"/>
                  </a:lnTo>
                  <a:cubicBezTo>
                    <a:pt x="3666" y="4688"/>
                    <a:pt x="3697" y="4693"/>
                    <a:pt x="3728" y="4693"/>
                  </a:cubicBezTo>
                  <a:cubicBezTo>
                    <a:pt x="3871" y="4693"/>
                    <a:pt x="4021" y="4574"/>
                    <a:pt x="4104" y="4409"/>
                  </a:cubicBezTo>
                  <a:lnTo>
                    <a:pt x="4737" y="1107"/>
                  </a:lnTo>
                  <a:cubicBezTo>
                    <a:pt x="4771" y="907"/>
                    <a:pt x="4637" y="673"/>
                    <a:pt x="4437" y="640"/>
                  </a:cubicBezTo>
                  <a:lnTo>
                    <a:pt x="1135" y="6"/>
                  </a:lnTo>
                  <a:cubicBezTo>
                    <a:pt x="1114" y="3"/>
                    <a:pt x="1094"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9"/>
            <p:cNvSpPr/>
            <p:nvPr/>
          </p:nvSpPr>
          <p:spPr>
            <a:xfrm>
              <a:off x="11517550" y="2748100"/>
              <a:ext cx="118450" cy="117000"/>
            </a:xfrm>
            <a:custGeom>
              <a:rect b="b" l="l" r="r" t="t"/>
              <a:pathLst>
                <a:path extrusionOk="0" h="4680" w="4738">
                  <a:moveTo>
                    <a:pt x="1040" y="1"/>
                  </a:moveTo>
                  <a:cubicBezTo>
                    <a:pt x="862" y="1"/>
                    <a:pt x="698" y="126"/>
                    <a:pt x="668" y="306"/>
                  </a:cubicBezTo>
                  <a:lnTo>
                    <a:pt x="34" y="3608"/>
                  </a:lnTo>
                  <a:cubicBezTo>
                    <a:pt x="1" y="3808"/>
                    <a:pt x="101" y="4009"/>
                    <a:pt x="334" y="4042"/>
                  </a:cubicBezTo>
                  <a:lnTo>
                    <a:pt x="3603" y="4676"/>
                  </a:lnTo>
                  <a:cubicBezTo>
                    <a:pt x="3624" y="4679"/>
                    <a:pt x="3643" y="4680"/>
                    <a:pt x="3663" y="4680"/>
                  </a:cubicBezTo>
                  <a:cubicBezTo>
                    <a:pt x="3865" y="4680"/>
                    <a:pt x="4009" y="4528"/>
                    <a:pt x="4070" y="4375"/>
                  </a:cubicBezTo>
                  <a:lnTo>
                    <a:pt x="4704" y="1106"/>
                  </a:lnTo>
                  <a:cubicBezTo>
                    <a:pt x="4737" y="873"/>
                    <a:pt x="4604" y="673"/>
                    <a:pt x="4404" y="639"/>
                  </a:cubicBezTo>
                  <a:lnTo>
                    <a:pt x="1101" y="6"/>
                  </a:lnTo>
                  <a:cubicBezTo>
                    <a:pt x="1081" y="2"/>
                    <a:pt x="1060"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9"/>
            <p:cNvSpPr/>
            <p:nvPr/>
          </p:nvSpPr>
          <p:spPr>
            <a:xfrm>
              <a:off x="11877800" y="2814825"/>
              <a:ext cx="119275" cy="117050"/>
            </a:xfrm>
            <a:custGeom>
              <a:rect b="b" l="l" r="r" t="t"/>
              <a:pathLst>
                <a:path extrusionOk="0" h="4682" w="4771">
                  <a:moveTo>
                    <a:pt x="1072" y="0"/>
                  </a:moveTo>
                  <a:cubicBezTo>
                    <a:pt x="889" y="0"/>
                    <a:pt x="698" y="126"/>
                    <a:pt x="668" y="305"/>
                  </a:cubicBezTo>
                  <a:lnTo>
                    <a:pt x="34" y="3608"/>
                  </a:lnTo>
                  <a:cubicBezTo>
                    <a:pt x="1" y="3808"/>
                    <a:pt x="134" y="4008"/>
                    <a:pt x="334" y="4041"/>
                  </a:cubicBezTo>
                  <a:lnTo>
                    <a:pt x="3637" y="4675"/>
                  </a:lnTo>
                  <a:cubicBezTo>
                    <a:pt x="3658" y="4679"/>
                    <a:pt x="3679" y="4682"/>
                    <a:pt x="3701" y="4682"/>
                  </a:cubicBezTo>
                  <a:cubicBezTo>
                    <a:pt x="3852" y="4682"/>
                    <a:pt x="4016" y="4579"/>
                    <a:pt x="4104" y="4375"/>
                  </a:cubicBezTo>
                  <a:lnTo>
                    <a:pt x="4704" y="1106"/>
                  </a:lnTo>
                  <a:cubicBezTo>
                    <a:pt x="4771" y="873"/>
                    <a:pt x="4638" y="672"/>
                    <a:pt x="4437" y="639"/>
                  </a:cubicBezTo>
                  <a:lnTo>
                    <a:pt x="1135" y="5"/>
                  </a:lnTo>
                  <a:cubicBezTo>
                    <a:pt x="1114" y="2"/>
                    <a:pt x="1093"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9"/>
            <p:cNvSpPr/>
            <p:nvPr/>
          </p:nvSpPr>
          <p:spPr>
            <a:xfrm>
              <a:off x="11997050" y="2837850"/>
              <a:ext cx="118450" cy="117225"/>
            </a:xfrm>
            <a:custGeom>
              <a:rect b="b" l="l" r="r" t="t"/>
              <a:pathLst>
                <a:path extrusionOk="0" h="4689" w="4738">
                  <a:moveTo>
                    <a:pt x="996" y="1"/>
                  </a:moveTo>
                  <a:cubicBezTo>
                    <a:pt x="836" y="1"/>
                    <a:pt x="696" y="120"/>
                    <a:pt x="668" y="285"/>
                  </a:cubicBezTo>
                  <a:lnTo>
                    <a:pt x="34" y="3587"/>
                  </a:lnTo>
                  <a:cubicBezTo>
                    <a:pt x="1" y="3788"/>
                    <a:pt x="101" y="4021"/>
                    <a:pt x="335" y="4054"/>
                  </a:cubicBezTo>
                  <a:lnTo>
                    <a:pt x="3604" y="4688"/>
                  </a:lnTo>
                  <a:cubicBezTo>
                    <a:pt x="3837" y="4688"/>
                    <a:pt x="4037" y="4555"/>
                    <a:pt x="4071" y="4388"/>
                  </a:cubicBezTo>
                  <a:lnTo>
                    <a:pt x="4704" y="1086"/>
                  </a:lnTo>
                  <a:cubicBezTo>
                    <a:pt x="4738" y="886"/>
                    <a:pt x="4604" y="685"/>
                    <a:pt x="4404" y="619"/>
                  </a:cubicBezTo>
                  <a:lnTo>
                    <a:pt x="1102" y="18"/>
                  </a:lnTo>
                  <a:cubicBezTo>
                    <a:pt x="1066" y="6"/>
                    <a:pt x="1031" y="1"/>
                    <a:pt x="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9"/>
            <p:cNvSpPr/>
            <p:nvPr/>
          </p:nvSpPr>
          <p:spPr>
            <a:xfrm>
              <a:off x="12116325" y="2859825"/>
              <a:ext cx="119275" cy="117050"/>
            </a:xfrm>
            <a:custGeom>
              <a:rect b="b" l="l" r="r" t="t"/>
              <a:pathLst>
                <a:path extrusionOk="0" h="4682" w="4771">
                  <a:moveTo>
                    <a:pt x="1059" y="0"/>
                  </a:moveTo>
                  <a:cubicBezTo>
                    <a:pt x="886" y="0"/>
                    <a:pt x="726" y="102"/>
                    <a:pt x="667" y="307"/>
                  </a:cubicBezTo>
                  <a:lnTo>
                    <a:pt x="67" y="3576"/>
                  </a:lnTo>
                  <a:cubicBezTo>
                    <a:pt x="0" y="3809"/>
                    <a:pt x="133" y="4009"/>
                    <a:pt x="334" y="4043"/>
                  </a:cubicBezTo>
                  <a:lnTo>
                    <a:pt x="3636" y="4677"/>
                  </a:lnTo>
                  <a:cubicBezTo>
                    <a:pt x="3657" y="4680"/>
                    <a:pt x="3678" y="4682"/>
                    <a:pt x="3699" y="4682"/>
                  </a:cubicBezTo>
                  <a:cubicBezTo>
                    <a:pt x="3882" y="4682"/>
                    <a:pt x="4073" y="4556"/>
                    <a:pt x="4103" y="4376"/>
                  </a:cubicBezTo>
                  <a:lnTo>
                    <a:pt x="4737" y="1074"/>
                  </a:lnTo>
                  <a:cubicBezTo>
                    <a:pt x="4770" y="874"/>
                    <a:pt x="4637" y="674"/>
                    <a:pt x="4437" y="640"/>
                  </a:cubicBezTo>
                  <a:lnTo>
                    <a:pt x="1134" y="7"/>
                  </a:lnTo>
                  <a:cubicBezTo>
                    <a:pt x="1109" y="2"/>
                    <a:pt x="1084" y="0"/>
                    <a:pt x="10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9"/>
            <p:cNvSpPr/>
            <p:nvPr/>
          </p:nvSpPr>
          <p:spPr>
            <a:xfrm>
              <a:off x="12236400" y="2882375"/>
              <a:ext cx="119275" cy="116225"/>
            </a:xfrm>
            <a:custGeom>
              <a:rect b="b" l="l" r="r" t="t"/>
              <a:pathLst>
                <a:path extrusionOk="0" h="4649" w="4771">
                  <a:moveTo>
                    <a:pt x="1072" y="0"/>
                  </a:moveTo>
                  <a:cubicBezTo>
                    <a:pt x="888" y="0"/>
                    <a:pt x="698" y="126"/>
                    <a:pt x="668" y="305"/>
                  </a:cubicBezTo>
                  <a:lnTo>
                    <a:pt x="34" y="3608"/>
                  </a:lnTo>
                  <a:cubicBezTo>
                    <a:pt x="0" y="3808"/>
                    <a:pt x="134" y="4008"/>
                    <a:pt x="334" y="4075"/>
                  </a:cubicBezTo>
                  <a:lnTo>
                    <a:pt x="3636" y="4642"/>
                  </a:lnTo>
                  <a:cubicBezTo>
                    <a:pt x="3662" y="4646"/>
                    <a:pt x="3688" y="4648"/>
                    <a:pt x="3714" y="4648"/>
                  </a:cubicBezTo>
                  <a:cubicBezTo>
                    <a:pt x="3886" y="4648"/>
                    <a:pt x="4045" y="4554"/>
                    <a:pt x="4103" y="4408"/>
                  </a:cubicBezTo>
                  <a:lnTo>
                    <a:pt x="4704" y="1106"/>
                  </a:lnTo>
                  <a:cubicBezTo>
                    <a:pt x="4771" y="906"/>
                    <a:pt x="4637" y="672"/>
                    <a:pt x="4437" y="639"/>
                  </a:cubicBezTo>
                  <a:lnTo>
                    <a:pt x="1135" y="5"/>
                  </a:lnTo>
                  <a:cubicBezTo>
                    <a:pt x="1114" y="2"/>
                    <a:pt x="1093"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9"/>
            <p:cNvSpPr/>
            <p:nvPr/>
          </p:nvSpPr>
          <p:spPr>
            <a:xfrm>
              <a:off x="12356475" y="2904575"/>
              <a:ext cx="118450" cy="117325"/>
            </a:xfrm>
            <a:custGeom>
              <a:rect b="b" l="l" r="r" t="t"/>
              <a:pathLst>
                <a:path extrusionOk="0" h="4693" w="4738">
                  <a:moveTo>
                    <a:pt x="1015" y="0"/>
                  </a:moveTo>
                  <a:cubicBezTo>
                    <a:pt x="836" y="0"/>
                    <a:pt x="696" y="120"/>
                    <a:pt x="668" y="285"/>
                  </a:cubicBezTo>
                  <a:lnTo>
                    <a:pt x="34" y="3587"/>
                  </a:lnTo>
                  <a:cubicBezTo>
                    <a:pt x="1" y="3787"/>
                    <a:pt x="134" y="4021"/>
                    <a:pt x="334" y="4054"/>
                  </a:cubicBezTo>
                  <a:lnTo>
                    <a:pt x="3637" y="4688"/>
                  </a:lnTo>
                  <a:cubicBezTo>
                    <a:pt x="3654" y="4691"/>
                    <a:pt x="3672" y="4692"/>
                    <a:pt x="3689" y="4692"/>
                  </a:cubicBezTo>
                  <a:cubicBezTo>
                    <a:pt x="3871" y="4692"/>
                    <a:pt x="4040" y="4540"/>
                    <a:pt x="4070" y="4388"/>
                  </a:cubicBezTo>
                  <a:lnTo>
                    <a:pt x="4704" y="1085"/>
                  </a:lnTo>
                  <a:cubicBezTo>
                    <a:pt x="4738" y="885"/>
                    <a:pt x="4638" y="685"/>
                    <a:pt x="4404" y="618"/>
                  </a:cubicBezTo>
                  <a:lnTo>
                    <a:pt x="1135" y="18"/>
                  </a:lnTo>
                  <a:cubicBezTo>
                    <a:pt x="1094" y="6"/>
                    <a:pt x="1053" y="0"/>
                    <a:pt x="1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9"/>
            <p:cNvSpPr/>
            <p:nvPr/>
          </p:nvSpPr>
          <p:spPr>
            <a:xfrm>
              <a:off x="12476575" y="2926250"/>
              <a:ext cx="118450" cy="117350"/>
            </a:xfrm>
            <a:custGeom>
              <a:rect b="b" l="l" r="r" t="t"/>
              <a:pathLst>
                <a:path extrusionOk="0" h="4694" w="4738">
                  <a:moveTo>
                    <a:pt x="997" y="1"/>
                  </a:moveTo>
                  <a:cubicBezTo>
                    <a:pt x="836" y="1"/>
                    <a:pt x="695" y="126"/>
                    <a:pt x="667" y="318"/>
                  </a:cubicBezTo>
                  <a:lnTo>
                    <a:pt x="34" y="3587"/>
                  </a:lnTo>
                  <a:cubicBezTo>
                    <a:pt x="0" y="3821"/>
                    <a:pt x="100" y="4021"/>
                    <a:pt x="334" y="4054"/>
                  </a:cubicBezTo>
                  <a:lnTo>
                    <a:pt x="3603" y="4688"/>
                  </a:lnTo>
                  <a:cubicBezTo>
                    <a:pt x="3627" y="4692"/>
                    <a:pt x="3650" y="4693"/>
                    <a:pt x="3673" y="4693"/>
                  </a:cubicBezTo>
                  <a:cubicBezTo>
                    <a:pt x="3870" y="4693"/>
                    <a:pt x="4010" y="4567"/>
                    <a:pt x="4070" y="4388"/>
                  </a:cubicBezTo>
                  <a:lnTo>
                    <a:pt x="4704" y="1086"/>
                  </a:lnTo>
                  <a:cubicBezTo>
                    <a:pt x="4737" y="885"/>
                    <a:pt x="4604" y="685"/>
                    <a:pt x="4403" y="652"/>
                  </a:cubicBezTo>
                  <a:lnTo>
                    <a:pt x="1101" y="18"/>
                  </a:lnTo>
                  <a:cubicBezTo>
                    <a:pt x="1066" y="6"/>
                    <a:pt x="1031" y="1"/>
                    <a:pt x="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9"/>
            <p:cNvSpPr/>
            <p:nvPr/>
          </p:nvSpPr>
          <p:spPr>
            <a:xfrm>
              <a:off x="12595825" y="2949075"/>
              <a:ext cx="119275" cy="117275"/>
            </a:xfrm>
            <a:custGeom>
              <a:rect b="b" l="l" r="r" t="t"/>
              <a:pathLst>
                <a:path extrusionOk="0" h="4691" w="4771">
                  <a:moveTo>
                    <a:pt x="1073" y="1"/>
                  </a:moveTo>
                  <a:cubicBezTo>
                    <a:pt x="895" y="1"/>
                    <a:pt x="727" y="126"/>
                    <a:pt x="668" y="306"/>
                  </a:cubicBezTo>
                  <a:lnTo>
                    <a:pt x="67" y="3608"/>
                  </a:lnTo>
                  <a:cubicBezTo>
                    <a:pt x="0" y="3808"/>
                    <a:pt x="134" y="4009"/>
                    <a:pt x="334" y="4075"/>
                  </a:cubicBezTo>
                  <a:lnTo>
                    <a:pt x="3636" y="4676"/>
                  </a:lnTo>
                  <a:cubicBezTo>
                    <a:pt x="3662" y="4686"/>
                    <a:pt x="3689" y="4691"/>
                    <a:pt x="3716" y="4691"/>
                  </a:cubicBezTo>
                  <a:cubicBezTo>
                    <a:pt x="3863" y="4691"/>
                    <a:pt x="4019" y="4550"/>
                    <a:pt x="4103" y="4409"/>
                  </a:cubicBezTo>
                  <a:lnTo>
                    <a:pt x="4737" y="1107"/>
                  </a:lnTo>
                  <a:cubicBezTo>
                    <a:pt x="4770" y="906"/>
                    <a:pt x="4637" y="673"/>
                    <a:pt x="4437" y="640"/>
                  </a:cubicBezTo>
                  <a:lnTo>
                    <a:pt x="1135" y="6"/>
                  </a:lnTo>
                  <a:cubicBezTo>
                    <a:pt x="1114" y="2"/>
                    <a:pt x="1093"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9"/>
            <p:cNvSpPr/>
            <p:nvPr/>
          </p:nvSpPr>
          <p:spPr>
            <a:xfrm>
              <a:off x="12676725" y="2842025"/>
              <a:ext cx="118425" cy="117350"/>
            </a:xfrm>
            <a:custGeom>
              <a:rect b="b" l="l" r="r" t="t"/>
              <a:pathLst>
                <a:path extrusionOk="0" h="4694" w="4737">
                  <a:moveTo>
                    <a:pt x="995" y="1"/>
                  </a:moveTo>
                  <a:cubicBezTo>
                    <a:pt x="835" y="1"/>
                    <a:pt x="695" y="120"/>
                    <a:pt x="667" y="285"/>
                  </a:cubicBezTo>
                  <a:lnTo>
                    <a:pt x="33" y="3587"/>
                  </a:lnTo>
                  <a:cubicBezTo>
                    <a:pt x="0" y="3787"/>
                    <a:pt x="100" y="4021"/>
                    <a:pt x="334" y="4054"/>
                  </a:cubicBezTo>
                  <a:lnTo>
                    <a:pt x="3603" y="4688"/>
                  </a:lnTo>
                  <a:cubicBezTo>
                    <a:pt x="3627" y="4691"/>
                    <a:pt x="3650" y="4693"/>
                    <a:pt x="3674" y="4693"/>
                  </a:cubicBezTo>
                  <a:cubicBezTo>
                    <a:pt x="3876" y="4693"/>
                    <a:pt x="4040" y="4567"/>
                    <a:pt x="4070" y="4388"/>
                  </a:cubicBezTo>
                  <a:lnTo>
                    <a:pt x="4703" y="1085"/>
                  </a:lnTo>
                  <a:cubicBezTo>
                    <a:pt x="4737" y="885"/>
                    <a:pt x="4603" y="685"/>
                    <a:pt x="4403" y="618"/>
                  </a:cubicBezTo>
                  <a:lnTo>
                    <a:pt x="1101" y="18"/>
                  </a:lnTo>
                  <a:cubicBezTo>
                    <a:pt x="1065" y="6"/>
                    <a:pt x="1030" y="1"/>
                    <a:pt x="9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9"/>
            <p:cNvSpPr/>
            <p:nvPr/>
          </p:nvSpPr>
          <p:spPr>
            <a:xfrm>
              <a:off x="12787625" y="2739750"/>
              <a:ext cx="119275" cy="117025"/>
            </a:xfrm>
            <a:custGeom>
              <a:rect b="b" l="l" r="r" t="t"/>
              <a:pathLst>
                <a:path extrusionOk="0" h="4681" w="4771">
                  <a:moveTo>
                    <a:pt x="1073" y="1"/>
                  </a:moveTo>
                  <a:cubicBezTo>
                    <a:pt x="895" y="1"/>
                    <a:pt x="728" y="127"/>
                    <a:pt x="668" y="306"/>
                  </a:cubicBezTo>
                  <a:lnTo>
                    <a:pt x="67" y="3609"/>
                  </a:lnTo>
                  <a:cubicBezTo>
                    <a:pt x="1" y="3809"/>
                    <a:pt x="134" y="4009"/>
                    <a:pt x="334" y="4042"/>
                  </a:cubicBezTo>
                  <a:lnTo>
                    <a:pt x="3637" y="4676"/>
                  </a:lnTo>
                  <a:cubicBezTo>
                    <a:pt x="3654" y="4679"/>
                    <a:pt x="3672" y="4680"/>
                    <a:pt x="3689" y="4680"/>
                  </a:cubicBezTo>
                  <a:cubicBezTo>
                    <a:pt x="3876" y="4680"/>
                    <a:pt x="4073" y="4528"/>
                    <a:pt x="4104" y="4376"/>
                  </a:cubicBezTo>
                  <a:lnTo>
                    <a:pt x="4737" y="1107"/>
                  </a:lnTo>
                  <a:cubicBezTo>
                    <a:pt x="4771" y="873"/>
                    <a:pt x="4637" y="673"/>
                    <a:pt x="4437" y="640"/>
                  </a:cubicBezTo>
                  <a:lnTo>
                    <a:pt x="1135" y="6"/>
                  </a:lnTo>
                  <a:cubicBezTo>
                    <a:pt x="1114" y="3"/>
                    <a:pt x="1093"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9"/>
            <p:cNvSpPr/>
            <p:nvPr/>
          </p:nvSpPr>
          <p:spPr>
            <a:xfrm>
              <a:off x="12907725" y="2761450"/>
              <a:ext cx="119275" cy="117325"/>
            </a:xfrm>
            <a:custGeom>
              <a:rect b="b" l="l" r="r" t="t"/>
              <a:pathLst>
                <a:path extrusionOk="0" h="4693" w="4771">
                  <a:moveTo>
                    <a:pt x="1071" y="0"/>
                  </a:moveTo>
                  <a:cubicBezTo>
                    <a:pt x="888" y="0"/>
                    <a:pt x="697" y="126"/>
                    <a:pt x="667" y="306"/>
                  </a:cubicBezTo>
                  <a:lnTo>
                    <a:pt x="33" y="3608"/>
                  </a:lnTo>
                  <a:cubicBezTo>
                    <a:pt x="0" y="3808"/>
                    <a:pt x="133" y="4008"/>
                    <a:pt x="334" y="4075"/>
                  </a:cubicBezTo>
                  <a:lnTo>
                    <a:pt x="3636" y="4675"/>
                  </a:lnTo>
                  <a:cubicBezTo>
                    <a:pt x="3671" y="4687"/>
                    <a:pt x="3707" y="4693"/>
                    <a:pt x="3742" y="4693"/>
                  </a:cubicBezTo>
                  <a:cubicBezTo>
                    <a:pt x="3903" y="4693"/>
                    <a:pt x="4048" y="4573"/>
                    <a:pt x="4103" y="4409"/>
                  </a:cubicBezTo>
                  <a:lnTo>
                    <a:pt x="4703" y="1106"/>
                  </a:lnTo>
                  <a:cubicBezTo>
                    <a:pt x="4770" y="906"/>
                    <a:pt x="4637" y="673"/>
                    <a:pt x="4437" y="639"/>
                  </a:cubicBezTo>
                  <a:lnTo>
                    <a:pt x="1134" y="5"/>
                  </a:lnTo>
                  <a:cubicBezTo>
                    <a:pt x="1113" y="2"/>
                    <a:pt x="1092"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9"/>
            <p:cNvSpPr/>
            <p:nvPr/>
          </p:nvSpPr>
          <p:spPr>
            <a:xfrm>
              <a:off x="12508250" y="2569650"/>
              <a:ext cx="119275" cy="117275"/>
            </a:xfrm>
            <a:custGeom>
              <a:rect b="b" l="l" r="r" t="t"/>
              <a:pathLst>
                <a:path extrusionOk="0" h="4691" w="4771">
                  <a:moveTo>
                    <a:pt x="1073" y="0"/>
                  </a:moveTo>
                  <a:cubicBezTo>
                    <a:pt x="895" y="0"/>
                    <a:pt x="728" y="126"/>
                    <a:pt x="668" y="305"/>
                  </a:cubicBezTo>
                  <a:lnTo>
                    <a:pt x="68" y="3608"/>
                  </a:lnTo>
                  <a:cubicBezTo>
                    <a:pt x="1" y="3808"/>
                    <a:pt x="134" y="4008"/>
                    <a:pt x="334" y="4075"/>
                  </a:cubicBezTo>
                  <a:lnTo>
                    <a:pt x="3637" y="4675"/>
                  </a:lnTo>
                  <a:cubicBezTo>
                    <a:pt x="3668" y="4686"/>
                    <a:pt x="3700" y="4690"/>
                    <a:pt x="3731" y="4690"/>
                  </a:cubicBezTo>
                  <a:cubicBezTo>
                    <a:pt x="3905" y="4690"/>
                    <a:pt x="4076" y="4549"/>
                    <a:pt x="4104" y="4408"/>
                  </a:cubicBezTo>
                  <a:lnTo>
                    <a:pt x="4738" y="1106"/>
                  </a:lnTo>
                  <a:cubicBezTo>
                    <a:pt x="4771" y="906"/>
                    <a:pt x="4638" y="672"/>
                    <a:pt x="4437" y="639"/>
                  </a:cubicBezTo>
                  <a:lnTo>
                    <a:pt x="1135" y="5"/>
                  </a:lnTo>
                  <a:cubicBezTo>
                    <a:pt x="1114" y="2"/>
                    <a:pt x="1094"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9"/>
            <p:cNvSpPr/>
            <p:nvPr/>
          </p:nvSpPr>
          <p:spPr>
            <a:xfrm>
              <a:off x="12628350" y="2591850"/>
              <a:ext cx="119275" cy="117325"/>
            </a:xfrm>
            <a:custGeom>
              <a:rect b="b" l="l" r="r" t="t"/>
              <a:pathLst>
                <a:path extrusionOk="0" h="4693" w="4771">
                  <a:moveTo>
                    <a:pt x="1026" y="1"/>
                  </a:moveTo>
                  <a:cubicBezTo>
                    <a:pt x="858" y="1"/>
                    <a:pt x="695" y="120"/>
                    <a:pt x="667" y="285"/>
                  </a:cubicBezTo>
                  <a:lnTo>
                    <a:pt x="34" y="3587"/>
                  </a:lnTo>
                  <a:cubicBezTo>
                    <a:pt x="0" y="3787"/>
                    <a:pt x="134" y="4021"/>
                    <a:pt x="334" y="4054"/>
                  </a:cubicBezTo>
                  <a:lnTo>
                    <a:pt x="3636" y="4688"/>
                  </a:lnTo>
                  <a:cubicBezTo>
                    <a:pt x="3657" y="4691"/>
                    <a:pt x="3678" y="4693"/>
                    <a:pt x="3698" y="4693"/>
                  </a:cubicBezTo>
                  <a:cubicBezTo>
                    <a:pt x="3876" y="4693"/>
                    <a:pt x="4043" y="4567"/>
                    <a:pt x="4103" y="4388"/>
                  </a:cubicBezTo>
                  <a:lnTo>
                    <a:pt x="4704" y="1085"/>
                  </a:lnTo>
                  <a:cubicBezTo>
                    <a:pt x="4770" y="885"/>
                    <a:pt x="4637" y="685"/>
                    <a:pt x="4437" y="618"/>
                  </a:cubicBezTo>
                  <a:lnTo>
                    <a:pt x="1134" y="18"/>
                  </a:lnTo>
                  <a:cubicBezTo>
                    <a:pt x="1099" y="6"/>
                    <a:pt x="1063" y="1"/>
                    <a:pt x="1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9"/>
            <p:cNvSpPr/>
            <p:nvPr/>
          </p:nvSpPr>
          <p:spPr>
            <a:xfrm>
              <a:off x="12748425" y="2614675"/>
              <a:ext cx="118450" cy="116900"/>
            </a:xfrm>
            <a:custGeom>
              <a:rect b="b" l="l" r="r" t="t"/>
              <a:pathLst>
                <a:path extrusionOk="0" h="4676" w="4738">
                  <a:moveTo>
                    <a:pt x="1064" y="0"/>
                  </a:moveTo>
                  <a:cubicBezTo>
                    <a:pt x="862" y="0"/>
                    <a:pt x="698" y="126"/>
                    <a:pt x="668" y="306"/>
                  </a:cubicBezTo>
                  <a:lnTo>
                    <a:pt x="34" y="3608"/>
                  </a:lnTo>
                  <a:cubicBezTo>
                    <a:pt x="1" y="3808"/>
                    <a:pt x="134" y="4008"/>
                    <a:pt x="334" y="4042"/>
                  </a:cubicBezTo>
                  <a:lnTo>
                    <a:pt x="3637" y="4676"/>
                  </a:lnTo>
                  <a:cubicBezTo>
                    <a:pt x="3837" y="4676"/>
                    <a:pt x="4004" y="4542"/>
                    <a:pt x="4037" y="4342"/>
                  </a:cubicBezTo>
                  <a:lnTo>
                    <a:pt x="4704" y="1106"/>
                  </a:lnTo>
                  <a:cubicBezTo>
                    <a:pt x="4738" y="873"/>
                    <a:pt x="4637" y="673"/>
                    <a:pt x="4404" y="639"/>
                  </a:cubicBezTo>
                  <a:lnTo>
                    <a:pt x="1135" y="6"/>
                  </a:lnTo>
                  <a:cubicBezTo>
                    <a:pt x="1111" y="2"/>
                    <a:pt x="1087" y="0"/>
                    <a:pt x="1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9"/>
            <p:cNvSpPr/>
            <p:nvPr/>
          </p:nvSpPr>
          <p:spPr>
            <a:xfrm>
              <a:off x="12871025" y="2637725"/>
              <a:ext cx="179325" cy="127375"/>
            </a:xfrm>
            <a:custGeom>
              <a:rect b="b" l="l" r="r" t="t"/>
              <a:pathLst>
                <a:path extrusionOk="0" h="5095" w="7173">
                  <a:moveTo>
                    <a:pt x="1029" y="0"/>
                  </a:moveTo>
                  <a:cubicBezTo>
                    <a:pt x="868" y="0"/>
                    <a:pt x="722" y="120"/>
                    <a:pt x="667" y="284"/>
                  </a:cubicBezTo>
                  <a:lnTo>
                    <a:pt x="67" y="3553"/>
                  </a:lnTo>
                  <a:cubicBezTo>
                    <a:pt x="0" y="3754"/>
                    <a:pt x="134" y="3954"/>
                    <a:pt x="334" y="4020"/>
                  </a:cubicBezTo>
                  <a:lnTo>
                    <a:pt x="6071" y="5088"/>
                  </a:lnTo>
                  <a:cubicBezTo>
                    <a:pt x="6092" y="5092"/>
                    <a:pt x="6114" y="5094"/>
                    <a:pt x="6135" y="5094"/>
                  </a:cubicBezTo>
                  <a:cubicBezTo>
                    <a:pt x="6286" y="5094"/>
                    <a:pt x="6447" y="4992"/>
                    <a:pt x="6505" y="4788"/>
                  </a:cubicBezTo>
                  <a:lnTo>
                    <a:pt x="7139" y="1552"/>
                  </a:lnTo>
                  <a:cubicBezTo>
                    <a:pt x="7172" y="1352"/>
                    <a:pt x="7072" y="1118"/>
                    <a:pt x="6839" y="1085"/>
                  </a:cubicBezTo>
                  <a:lnTo>
                    <a:pt x="1134" y="18"/>
                  </a:lnTo>
                  <a:cubicBezTo>
                    <a:pt x="1099" y="6"/>
                    <a:pt x="1064" y="0"/>
                    <a:pt x="1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9"/>
            <p:cNvSpPr/>
            <p:nvPr/>
          </p:nvSpPr>
          <p:spPr>
            <a:xfrm>
              <a:off x="11289900" y="2462600"/>
              <a:ext cx="179300" cy="127375"/>
            </a:xfrm>
            <a:custGeom>
              <a:rect b="b" l="l" r="r" t="t"/>
              <a:pathLst>
                <a:path extrusionOk="0" h="5095" w="7172">
                  <a:moveTo>
                    <a:pt x="1026" y="0"/>
                  </a:moveTo>
                  <a:cubicBezTo>
                    <a:pt x="858" y="0"/>
                    <a:pt x="695" y="120"/>
                    <a:pt x="667" y="284"/>
                  </a:cubicBezTo>
                  <a:lnTo>
                    <a:pt x="33" y="3553"/>
                  </a:lnTo>
                  <a:cubicBezTo>
                    <a:pt x="0" y="3754"/>
                    <a:pt x="134" y="3954"/>
                    <a:pt x="334" y="4020"/>
                  </a:cubicBezTo>
                  <a:lnTo>
                    <a:pt x="6038" y="5088"/>
                  </a:lnTo>
                  <a:cubicBezTo>
                    <a:pt x="6063" y="5092"/>
                    <a:pt x="6088" y="5094"/>
                    <a:pt x="6114" y="5094"/>
                  </a:cubicBezTo>
                  <a:cubicBezTo>
                    <a:pt x="6293" y="5094"/>
                    <a:pt x="6476" y="4992"/>
                    <a:pt x="6505" y="4788"/>
                  </a:cubicBezTo>
                  <a:lnTo>
                    <a:pt x="7139" y="1552"/>
                  </a:lnTo>
                  <a:cubicBezTo>
                    <a:pt x="7172" y="1352"/>
                    <a:pt x="7038" y="1118"/>
                    <a:pt x="6838" y="1085"/>
                  </a:cubicBezTo>
                  <a:lnTo>
                    <a:pt x="1134" y="18"/>
                  </a:lnTo>
                  <a:cubicBezTo>
                    <a:pt x="1099" y="6"/>
                    <a:pt x="1062" y="0"/>
                    <a:pt x="1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9"/>
            <p:cNvSpPr/>
            <p:nvPr/>
          </p:nvSpPr>
          <p:spPr>
            <a:xfrm>
              <a:off x="12793475" y="2867050"/>
              <a:ext cx="210175" cy="130650"/>
            </a:xfrm>
            <a:custGeom>
              <a:rect b="b" l="l" r="r" t="t"/>
              <a:pathLst>
                <a:path extrusionOk="0" h="5226" w="8407">
                  <a:moveTo>
                    <a:pt x="962" y="0"/>
                  </a:moveTo>
                  <a:cubicBezTo>
                    <a:pt x="801" y="0"/>
                    <a:pt x="655" y="120"/>
                    <a:pt x="600" y="285"/>
                  </a:cubicBezTo>
                  <a:lnTo>
                    <a:pt x="33" y="3454"/>
                  </a:lnTo>
                  <a:cubicBezTo>
                    <a:pt x="0" y="3687"/>
                    <a:pt x="100" y="3887"/>
                    <a:pt x="334" y="3921"/>
                  </a:cubicBezTo>
                  <a:lnTo>
                    <a:pt x="7339" y="5221"/>
                  </a:lnTo>
                  <a:cubicBezTo>
                    <a:pt x="7356" y="5224"/>
                    <a:pt x="7374" y="5226"/>
                    <a:pt x="7391" y="5226"/>
                  </a:cubicBezTo>
                  <a:cubicBezTo>
                    <a:pt x="7572" y="5226"/>
                    <a:pt x="7742" y="5074"/>
                    <a:pt x="7772" y="4921"/>
                  </a:cubicBezTo>
                  <a:lnTo>
                    <a:pt x="8373" y="1752"/>
                  </a:lnTo>
                  <a:cubicBezTo>
                    <a:pt x="8406" y="1552"/>
                    <a:pt x="8273" y="1352"/>
                    <a:pt x="8073" y="1285"/>
                  </a:cubicBezTo>
                  <a:lnTo>
                    <a:pt x="1067" y="18"/>
                  </a:lnTo>
                  <a:cubicBezTo>
                    <a:pt x="1032" y="6"/>
                    <a:pt x="997" y="0"/>
                    <a:pt x="9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9"/>
            <p:cNvSpPr/>
            <p:nvPr/>
          </p:nvSpPr>
          <p:spPr>
            <a:xfrm>
              <a:off x="11269050" y="2582150"/>
              <a:ext cx="211000" cy="131200"/>
            </a:xfrm>
            <a:custGeom>
              <a:rect b="b" l="l" r="r" t="t"/>
              <a:pathLst>
                <a:path extrusionOk="0" h="5248" w="8440">
                  <a:moveTo>
                    <a:pt x="1030" y="0"/>
                  </a:moveTo>
                  <a:cubicBezTo>
                    <a:pt x="828" y="0"/>
                    <a:pt x="664" y="126"/>
                    <a:pt x="634" y="306"/>
                  </a:cubicBezTo>
                  <a:lnTo>
                    <a:pt x="34" y="3475"/>
                  </a:lnTo>
                  <a:cubicBezTo>
                    <a:pt x="0" y="3675"/>
                    <a:pt x="134" y="3908"/>
                    <a:pt x="334" y="3942"/>
                  </a:cubicBezTo>
                  <a:lnTo>
                    <a:pt x="7339" y="5243"/>
                  </a:lnTo>
                  <a:cubicBezTo>
                    <a:pt x="7359" y="5246"/>
                    <a:pt x="7380" y="5248"/>
                    <a:pt x="7402" y="5248"/>
                  </a:cubicBezTo>
                  <a:cubicBezTo>
                    <a:pt x="7585" y="5248"/>
                    <a:pt x="7776" y="5122"/>
                    <a:pt x="7806" y="4942"/>
                  </a:cubicBezTo>
                  <a:lnTo>
                    <a:pt x="8373" y="1774"/>
                  </a:lnTo>
                  <a:cubicBezTo>
                    <a:pt x="8440" y="1573"/>
                    <a:pt x="8306" y="1340"/>
                    <a:pt x="8106" y="1307"/>
                  </a:cubicBezTo>
                  <a:lnTo>
                    <a:pt x="1101" y="6"/>
                  </a:lnTo>
                  <a:cubicBezTo>
                    <a:pt x="1077" y="2"/>
                    <a:pt x="1053" y="0"/>
                    <a:pt x="1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9"/>
            <p:cNvSpPr/>
            <p:nvPr/>
          </p:nvSpPr>
          <p:spPr>
            <a:xfrm>
              <a:off x="12713400" y="2971300"/>
              <a:ext cx="271900" cy="143175"/>
            </a:xfrm>
            <a:custGeom>
              <a:rect b="b" l="l" r="r" t="t"/>
              <a:pathLst>
                <a:path extrusionOk="0" h="5727" w="10876">
                  <a:moveTo>
                    <a:pt x="996" y="0"/>
                  </a:moveTo>
                  <a:cubicBezTo>
                    <a:pt x="835" y="0"/>
                    <a:pt x="689" y="120"/>
                    <a:pt x="635" y="284"/>
                  </a:cubicBezTo>
                  <a:lnTo>
                    <a:pt x="67" y="3520"/>
                  </a:lnTo>
                  <a:cubicBezTo>
                    <a:pt x="1" y="3720"/>
                    <a:pt x="134" y="3920"/>
                    <a:pt x="334" y="3954"/>
                  </a:cubicBezTo>
                  <a:lnTo>
                    <a:pt x="9774" y="5721"/>
                  </a:lnTo>
                  <a:cubicBezTo>
                    <a:pt x="9795" y="5725"/>
                    <a:pt x="9816" y="5727"/>
                    <a:pt x="9837" y="5727"/>
                  </a:cubicBezTo>
                  <a:cubicBezTo>
                    <a:pt x="10021" y="5727"/>
                    <a:pt x="10212" y="5601"/>
                    <a:pt x="10241" y="5421"/>
                  </a:cubicBezTo>
                  <a:lnTo>
                    <a:pt x="10809" y="2219"/>
                  </a:lnTo>
                  <a:cubicBezTo>
                    <a:pt x="10875" y="2019"/>
                    <a:pt x="10742" y="1785"/>
                    <a:pt x="10542" y="1752"/>
                  </a:cubicBezTo>
                  <a:lnTo>
                    <a:pt x="1102" y="17"/>
                  </a:lnTo>
                  <a:cubicBezTo>
                    <a:pt x="1066" y="6"/>
                    <a:pt x="1031" y="0"/>
                    <a:pt x="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9"/>
            <p:cNvSpPr/>
            <p:nvPr/>
          </p:nvSpPr>
          <p:spPr>
            <a:xfrm>
              <a:off x="11244025" y="2697200"/>
              <a:ext cx="271050" cy="142950"/>
            </a:xfrm>
            <a:custGeom>
              <a:rect b="b" l="l" r="r" t="t"/>
              <a:pathLst>
                <a:path extrusionOk="0" h="5718" w="10842">
                  <a:moveTo>
                    <a:pt x="993" y="1"/>
                  </a:moveTo>
                  <a:cubicBezTo>
                    <a:pt x="820" y="1"/>
                    <a:pt x="663" y="103"/>
                    <a:pt x="634" y="307"/>
                  </a:cubicBezTo>
                  <a:lnTo>
                    <a:pt x="34" y="3509"/>
                  </a:lnTo>
                  <a:cubicBezTo>
                    <a:pt x="0" y="3710"/>
                    <a:pt x="134" y="3910"/>
                    <a:pt x="334" y="3976"/>
                  </a:cubicBezTo>
                  <a:lnTo>
                    <a:pt x="9741" y="5711"/>
                  </a:lnTo>
                  <a:cubicBezTo>
                    <a:pt x="9770" y="5715"/>
                    <a:pt x="9799" y="5717"/>
                    <a:pt x="9827" y="5717"/>
                  </a:cubicBezTo>
                  <a:cubicBezTo>
                    <a:pt x="10022" y="5717"/>
                    <a:pt x="10179" y="5615"/>
                    <a:pt x="10208" y="5411"/>
                  </a:cubicBezTo>
                  <a:lnTo>
                    <a:pt x="10808" y="2208"/>
                  </a:lnTo>
                  <a:cubicBezTo>
                    <a:pt x="10842" y="2008"/>
                    <a:pt x="10708" y="1808"/>
                    <a:pt x="10508" y="1741"/>
                  </a:cubicBezTo>
                  <a:lnTo>
                    <a:pt x="1068" y="7"/>
                  </a:lnTo>
                  <a:cubicBezTo>
                    <a:pt x="1043" y="3"/>
                    <a:pt x="1018" y="1"/>
                    <a:pt x="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9"/>
            <p:cNvSpPr/>
            <p:nvPr/>
          </p:nvSpPr>
          <p:spPr>
            <a:xfrm>
              <a:off x="11222350" y="2814825"/>
              <a:ext cx="120925" cy="128700"/>
            </a:xfrm>
            <a:custGeom>
              <a:rect b="b" l="l" r="r" t="t"/>
              <a:pathLst>
                <a:path extrusionOk="0" h="5148" w="4837">
                  <a:moveTo>
                    <a:pt x="1139" y="0"/>
                  </a:moveTo>
                  <a:cubicBezTo>
                    <a:pt x="961" y="0"/>
                    <a:pt x="794" y="126"/>
                    <a:pt x="734" y="305"/>
                  </a:cubicBezTo>
                  <a:lnTo>
                    <a:pt x="34" y="4041"/>
                  </a:lnTo>
                  <a:cubicBezTo>
                    <a:pt x="0" y="4275"/>
                    <a:pt x="134" y="4475"/>
                    <a:pt x="334" y="4508"/>
                  </a:cubicBezTo>
                  <a:lnTo>
                    <a:pt x="3636" y="5142"/>
                  </a:lnTo>
                  <a:cubicBezTo>
                    <a:pt x="3657" y="5146"/>
                    <a:pt x="3677" y="5147"/>
                    <a:pt x="3697" y="5147"/>
                  </a:cubicBezTo>
                  <a:cubicBezTo>
                    <a:pt x="3870" y="5147"/>
                    <a:pt x="4010" y="5022"/>
                    <a:pt x="4070" y="4842"/>
                  </a:cubicBezTo>
                  <a:lnTo>
                    <a:pt x="4804" y="1106"/>
                  </a:lnTo>
                  <a:cubicBezTo>
                    <a:pt x="4837" y="873"/>
                    <a:pt x="4704" y="672"/>
                    <a:pt x="4503" y="639"/>
                  </a:cubicBezTo>
                  <a:lnTo>
                    <a:pt x="1201" y="5"/>
                  </a:lnTo>
                  <a:cubicBezTo>
                    <a:pt x="1180" y="2"/>
                    <a:pt x="1160" y="0"/>
                    <a:pt x="1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9"/>
            <p:cNvSpPr/>
            <p:nvPr/>
          </p:nvSpPr>
          <p:spPr>
            <a:xfrm>
              <a:off x="11342425" y="2837850"/>
              <a:ext cx="120950" cy="128500"/>
            </a:xfrm>
            <a:custGeom>
              <a:rect b="b" l="l" r="r" t="t"/>
              <a:pathLst>
                <a:path extrusionOk="0" h="5140" w="4838">
                  <a:moveTo>
                    <a:pt x="1093" y="1"/>
                  </a:moveTo>
                  <a:cubicBezTo>
                    <a:pt x="925" y="1"/>
                    <a:pt x="762" y="120"/>
                    <a:pt x="734" y="285"/>
                  </a:cubicBezTo>
                  <a:lnTo>
                    <a:pt x="34" y="4054"/>
                  </a:lnTo>
                  <a:cubicBezTo>
                    <a:pt x="1" y="4255"/>
                    <a:pt x="101" y="4455"/>
                    <a:pt x="334" y="4521"/>
                  </a:cubicBezTo>
                  <a:lnTo>
                    <a:pt x="3603" y="5122"/>
                  </a:lnTo>
                  <a:cubicBezTo>
                    <a:pt x="3645" y="5134"/>
                    <a:pt x="3685" y="5139"/>
                    <a:pt x="3723" y="5139"/>
                  </a:cubicBezTo>
                  <a:cubicBezTo>
                    <a:pt x="3902" y="5139"/>
                    <a:pt x="4043" y="5020"/>
                    <a:pt x="4070" y="4855"/>
                  </a:cubicBezTo>
                  <a:lnTo>
                    <a:pt x="4771" y="1086"/>
                  </a:lnTo>
                  <a:cubicBezTo>
                    <a:pt x="4837" y="886"/>
                    <a:pt x="4704" y="685"/>
                    <a:pt x="4504" y="619"/>
                  </a:cubicBezTo>
                  <a:lnTo>
                    <a:pt x="1201" y="18"/>
                  </a:lnTo>
                  <a:cubicBezTo>
                    <a:pt x="1166" y="6"/>
                    <a:pt x="1130" y="1"/>
                    <a:pt x="1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9"/>
            <p:cNvSpPr/>
            <p:nvPr/>
          </p:nvSpPr>
          <p:spPr>
            <a:xfrm>
              <a:off x="11463350" y="2862875"/>
              <a:ext cx="268550" cy="153500"/>
            </a:xfrm>
            <a:custGeom>
              <a:rect b="b" l="l" r="r" t="t"/>
              <a:pathLst>
                <a:path extrusionOk="0" h="6140" w="10742">
                  <a:moveTo>
                    <a:pt x="1048" y="1"/>
                  </a:moveTo>
                  <a:cubicBezTo>
                    <a:pt x="869" y="1"/>
                    <a:pt x="728" y="120"/>
                    <a:pt x="701" y="285"/>
                  </a:cubicBezTo>
                  <a:lnTo>
                    <a:pt x="34" y="3954"/>
                  </a:lnTo>
                  <a:cubicBezTo>
                    <a:pt x="0" y="4188"/>
                    <a:pt x="100" y="4388"/>
                    <a:pt x="334" y="4421"/>
                  </a:cubicBezTo>
                  <a:lnTo>
                    <a:pt x="9574" y="6122"/>
                  </a:lnTo>
                  <a:cubicBezTo>
                    <a:pt x="9609" y="6134"/>
                    <a:pt x="9646" y="6140"/>
                    <a:pt x="9682" y="6140"/>
                  </a:cubicBezTo>
                  <a:cubicBezTo>
                    <a:pt x="9850" y="6140"/>
                    <a:pt x="10013" y="6020"/>
                    <a:pt x="10041" y="5855"/>
                  </a:cubicBezTo>
                  <a:lnTo>
                    <a:pt x="10708" y="2186"/>
                  </a:lnTo>
                  <a:cubicBezTo>
                    <a:pt x="10741" y="1953"/>
                    <a:pt x="10608" y="1753"/>
                    <a:pt x="10408" y="1719"/>
                  </a:cubicBezTo>
                  <a:lnTo>
                    <a:pt x="1168" y="18"/>
                  </a:lnTo>
                  <a:cubicBezTo>
                    <a:pt x="1127" y="6"/>
                    <a:pt x="1086" y="1"/>
                    <a:pt x="1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9"/>
            <p:cNvSpPr/>
            <p:nvPr/>
          </p:nvSpPr>
          <p:spPr>
            <a:xfrm>
              <a:off x="11732700" y="2909850"/>
              <a:ext cx="600450" cy="218675"/>
            </a:xfrm>
            <a:custGeom>
              <a:rect b="b" l="l" r="r" t="t"/>
              <a:pathLst>
                <a:path extrusionOk="0" h="8747" w="24018">
                  <a:moveTo>
                    <a:pt x="1104" y="1"/>
                  </a:moveTo>
                  <a:cubicBezTo>
                    <a:pt x="961" y="1"/>
                    <a:pt x="830" y="95"/>
                    <a:pt x="801" y="240"/>
                  </a:cubicBezTo>
                  <a:lnTo>
                    <a:pt x="34" y="4177"/>
                  </a:lnTo>
                  <a:cubicBezTo>
                    <a:pt x="1" y="4343"/>
                    <a:pt x="134" y="4510"/>
                    <a:pt x="301" y="4544"/>
                  </a:cubicBezTo>
                  <a:lnTo>
                    <a:pt x="22850" y="8747"/>
                  </a:lnTo>
                  <a:cubicBezTo>
                    <a:pt x="23017" y="8747"/>
                    <a:pt x="23184" y="8680"/>
                    <a:pt x="23251" y="8513"/>
                  </a:cubicBezTo>
                  <a:lnTo>
                    <a:pt x="23985" y="4577"/>
                  </a:lnTo>
                  <a:cubicBezTo>
                    <a:pt x="24018" y="4410"/>
                    <a:pt x="23884" y="4243"/>
                    <a:pt x="23718" y="4210"/>
                  </a:cubicBezTo>
                  <a:lnTo>
                    <a:pt x="1168" y="7"/>
                  </a:lnTo>
                  <a:cubicBezTo>
                    <a:pt x="1147" y="3"/>
                    <a:pt x="1125" y="1"/>
                    <a:pt x="1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9"/>
            <p:cNvSpPr/>
            <p:nvPr/>
          </p:nvSpPr>
          <p:spPr>
            <a:xfrm>
              <a:off x="12330625" y="3021325"/>
              <a:ext cx="150150" cy="135700"/>
            </a:xfrm>
            <a:custGeom>
              <a:rect b="b" l="l" r="r" t="t"/>
              <a:pathLst>
                <a:path extrusionOk="0" h="5428" w="6006">
                  <a:moveTo>
                    <a:pt x="1094" y="0"/>
                  </a:moveTo>
                  <a:cubicBezTo>
                    <a:pt x="925" y="0"/>
                    <a:pt x="762" y="120"/>
                    <a:pt x="735" y="285"/>
                  </a:cubicBezTo>
                  <a:lnTo>
                    <a:pt x="34" y="4121"/>
                  </a:lnTo>
                  <a:cubicBezTo>
                    <a:pt x="1" y="4354"/>
                    <a:pt x="101" y="4554"/>
                    <a:pt x="334" y="4588"/>
                  </a:cubicBezTo>
                  <a:lnTo>
                    <a:pt x="4771" y="5422"/>
                  </a:lnTo>
                  <a:cubicBezTo>
                    <a:pt x="4800" y="5426"/>
                    <a:pt x="4829" y="5428"/>
                    <a:pt x="4857" y="5428"/>
                  </a:cubicBezTo>
                  <a:cubicBezTo>
                    <a:pt x="5052" y="5428"/>
                    <a:pt x="5209" y="5326"/>
                    <a:pt x="5238" y="5121"/>
                  </a:cubicBezTo>
                  <a:lnTo>
                    <a:pt x="5938" y="1285"/>
                  </a:lnTo>
                  <a:cubicBezTo>
                    <a:pt x="6005" y="1085"/>
                    <a:pt x="5872" y="885"/>
                    <a:pt x="5672" y="852"/>
                  </a:cubicBezTo>
                  <a:lnTo>
                    <a:pt x="1202" y="18"/>
                  </a:lnTo>
                  <a:cubicBezTo>
                    <a:pt x="1166" y="6"/>
                    <a:pt x="1130" y="0"/>
                    <a:pt x="1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9"/>
            <p:cNvSpPr/>
            <p:nvPr/>
          </p:nvSpPr>
          <p:spPr>
            <a:xfrm>
              <a:off x="12480750" y="3048325"/>
              <a:ext cx="119275" cy="130675"/>
            </a:xfrm>
            <a:custGeom>
              <a:rect b="b" l="l" r="r" t="t"/>
              <a:pathLst>
                <a:path extrusionOk="0" h="5227" w="4771">
                  <a:moveTo>
                    <a:pt x="1138" y="0"/>
                  </a:moveTo>
                  <a:cubicBezTo>
                    <a:pt x="955" y="0"/>
                    <a:pt x="764" y="126"/>
                    <a:pt x="734" y="305"/>
                  </a:cubicBezTo>
                  <a:lnTo>
                    <a:pt x="33" y="4142"/>
                  </a:lnTo>
                  <a:cubicBezTo>
                    <a:pt x="0" y="4342"/>
                    <a:pt x="100" y="4542"/>
                    <a:pt x="334" y="4609"/>
                  </a:cubicBezTo>
                  <a:lnTo>
                    <a:pt x="3569" y="5209"/>
                  </a:lnTo>
                  <a:cubicBezTo>
                    <a:pt x="3605" y="5221"/>
                    <a:pt x="3641" y="5226"/>
                    <a:pt x="3678" y="5226"/>
                  </a:cubicBezTo>
                  <a:cubicBezTo>
                    <a:pt x="3846" y="5226"/>
                    <a:pt x="4009" y="5107"/>
                    <a:pt x="4036" y="4942"/>
                  </a:cubicBezTo>
                  <a:lnTo>
                    <a:pt x="4737" y="1106"/>
                  </a:lnTo>
                  <a:cubicBezTo>
                    <a:pt x="4770" y="873"/>
                    <a:pt x="4670" y="672"/>
                    <a:pt x="4437" y="639"/>
                  </a:cubicBezTo>
                  <a:lnTo>
                    <a:pt x="1201" y="5"/>
                  </a:lnTo>
                  <a:cubicBezTo>
                    <a:pt x="1180" y="2"/>
                    <a:pt x="1159" y="0"/>
                    <a:pt x="1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9"/>
            <p:cNvSpPr/>
            <p:nvPr/>
          </p:nvSpPr>
          <p:spPr>
            <a:xfrm>
              <a:off x="12600000" y="3127550"/>
              <a:ext cx="110925" cy="74500"/>
            </a:xfrm>
            <a:custGeom>
              <a:rect b="b" l="l" r="r" t="t"/>
              <a:pathLst>
                <a:path extrusionOk="0" h="2980" w="4437">
                  <a:moveTo>
                    <a:pt x="739" y="0"/>
                  </a:moveTo>
                  <a:cubicBezTo>
                    <a:pt x="561" y="0"/>
                    <a:pt x="394" y="126"/>
                    <a:pt x="334" y="305"/>
                  </a:cubicBezTo>
                  <a:lnTo>
                    <a:pt x="67" y="1873"/>
                  </a:lnTo>
                  <a:cubicBezTo>
                    <a:pt x="0" y="2107"/>
                    <a:pt x="134" y="2307"/>
                    <a:pt x="334" y="2340"/>
                  </a:cubicBezTo>
                  <a:lnTo>
                    <a:pt x="3636" y="2974"/>
                  </a:lnTo>
                  <a:cubicBezTo>
                    <a:pt x="3653" y="2977"/>
                    <a:pt x="3671" y="2979"/>
                    <a:pt x="3689" y="2979"/>
                  </a:cubicBezTo>
                  <a:cubicBezTo>
                    <a:pt x="3843" y="2979"/>
                    <a:pt x="4013" y="2853"/>
                    <a:pt x="4103" y="2674"/>
                  </a:cubicBezTo>
                  <a:lnTo>
                    <a:pt x="4403" y="1106"/>
                  </a:lnTo>
                  <a:cubicBezTo>
                    <a:pt x="4437" y="872"/>
                    <a:pt x="4303" y="672"/>
                    <a:pt x="4103" y="639"/>
                  </a:cubicBezTo>
                  <a:lnTo>
                    <a:pt x="801" y="5"/>
                  </a:lnTo>
                  <a:cubicBezTo>
                    <a:pt x="780" y="2"/>
                    <a:pt x="759" y="0"/>
                    <a:pt x="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9"/>
            <p:cNvSpPr/>
            <p:nvPr/>
          </p:nvSpPr>
          <p:spPr>
            <a:xfrm>
              <a:off x="12839325" y="3172275"/>
              <a:ext cx="110100" cy="74800"/>
            </a:xfrm>
            <a:custGeom>
              <a:rect b="b" l="l" r="r" t="t"/>
              <a:pathLst>
                <a:path extrusionOk="0" h="2992" w="4404">
                  <a:moveTo>
                    <a:pt x="664" y="0"/>
                  </a:moveTo>
                  <a:cubicBezTo>
                    <a:pt x="503" y="0"/>
                    <a:pt x="362" y="125"/>
                    <a:pt x="334" y="318"/>
                  </a:cubicBezTo>
                  <a:lnTo>
                    <a:pt x="34" y="1886"/>
                  </a:lnTo>
                  <a:cubicBezTo>
                    <a:pt x="1" y="2086"/>
                    <a:pt x="101" y="2319"/>
                    <a:pt x="334" y="2353"/>
                  </a:cubicBezTo>
                  <a:lnTo>
                    <a:pt x="3603" y="2986"/>
                  </a:lnTo>
                  <a:cubicBezTo>
                    <a:pt x="3627" y="2990"/>
                    <a:pt x="3651" y="2991"/>
                    <a:pt x="3674" y="2991"/>
                  </a:cubicBezTo>
                  <a:cubicBezTo>
                    <a:pt x="3876" y="2991"/>
                    <a:pt x="4040" y="2866"/>
                    <a:pt x="4070" y="2686"/>
                  </a:cubicBezTo>
                  <a:lnTo>
                    <a:pt x="4371" y="1085"/>
                  </a:lnTo>
                  <a:cubicBezTo>
                    <a:pt x="4404" y="885"/>
                    <a:pt x="4270" y="685"/>
                    <a:pt x="4070" y="651"/>
                  </a:cubicBezTo>
                  <a:lnTo>
                    <a:pt x="768" y="17"/>
                  </a:lnTo>
                  <a:cubicBezTo>
                    <a:pt x="733" y="6"/>
                    <a:pt x="698" y="0"/>
                    <a:pt x="6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9"/>
            <p:cNvSpPr/>
            <p:nvPr/>
          </p:nvSpPr>
          <p:spPr>
            <a:xfrm>
              <a:off x="12730925" y="3092200"/>
              <a:ext cx="110100" cy="76350"/>
            </a:xfrm>
            <a:custGeom>
              <a:rect b="b" l="l" r="r" t="t"/>
              <a:pathLst>
                <a:path extrusionOk="0" h="3054" w="4404">
                  <a:moveTo>
                    <a:pt x="645" y="1"/>
                  </a:moveTo>
                  <a:cubicBezTo>
                    <a:pt x="512" y="1"/>
                    <a:pt x="395" y="115"/>
                    <a:pt x="367" y="252"/>
                  </a:cubicBezTo>
                  <a:lnTo>
                    <a:pt x="0" y="2286"/>
                  </a:lnTo>
                  <a:lnTo>
                    <a:pt x="4003" y="3054"/>
                  </a:lnTo>
                  <a:lnTo>
                    <a:pt x="4370" y="1019"/>
                  </a:lnTo>
                  <a:cubicBezTo>
                    <a:pt x="4403" y="852"/>
                    <a:pt x="4270" y="685"/>
                    <a:pt x="4103" y="619"/>
                  </a:cubicBezTo>
                  <a:lnTo>
                    <a:pt x="734" y="18"/>
                  </a:lnTo>
                  <a:cubicBezTo>
                    <a:pt x="704" y="6"/>
                    <a:pt x="674" y="1"/>
                    <a:pt x="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9"/>
            <p:cNvSpPr/>
            <p:nvPr/>
          </p:nvSpPr>
          <p:spPr>
            <a:xfrm>
              <a:off x="12720900" y="3149350"/>
              <a:ext cx="110125" cy="73550"/>
            </a:xfrm>
            <a:custGeom>
              <a:rect b="b" l="l" r="r" t="t"/>
              <a:pathLst>
                <a:path extrusionOk="0" h="2942" w="4405">
                  <a:moveTo>
                    <a:pt x="401" y="0"/>
                  </a:moveTo>
                  <a:lnTo>
                    <a:pt x="1" y="1935"/>
                  </a:lnTo>
                  <a:cubicBezTo>
                    <a:pt x="1" y="2102"/>
                    <a:pt x="101" y="2269"/>
                    <a:pt x="268" y="2302"/>
                  </a:cubicBezTo>
                  <a:lnTo>
                    <a:pt x="3637" y="2936"/>
                  </a:lnTo>
                  <a:cubicBezTo>
                    <a:pt x="3654" y="2939"/>
                    <a:pt x="3672" y="2941"/>
                    <a:pt x="3689" y="2941"/>
                  </a:cubicBezTo>
                  <a:cubicBezTo>
                    <a:pt x="3837" y="2941"/>
                    <a:pt x="3974" y="2818"/>
                    <a:pt x="4004" y="2669"/>
                  </a:cubicBezTo>
                  <a:lnTo>
                    <a:pt x="4404" y="768"/>
                  </a:lnTo>
                  <a:lnTo>
                    <a:pt x="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9"/>
            <p:cNvSpPr/>
            <p:nvPr/>
          </p:nvSpPr>
          <p:spPr>
            <a:xfrm>
              <a:off x="11519225" y="2041050"/>
              <a:ext cx="1487750" cy="352775"/>
            </a:xfrm>
            <a:custGeom>
              <a:rect b="b" l="l" r="r" t="t"/>
              <a:pathLst>
                <a:path extrusionOk="0" h="14111" w="59510">
                  <a:moveTo>
                    <a:pt x="567" y="1"/>
                  </a:moveTo>
                  <a:lnTo>
                    <a:pt x="0" y="3136"/>
                  </a:lnTo>
                  <a:lnTo>
                    <a:pt x="58942" y="14111"/>
                  </a:lnTo>
                  <a:lnTo>
                    <a:pt x="59510" y="11009"/>
                  </a:lnTo>
                  <a:lnTo>
                    <a:pt x="5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9"/>
            <p:cNvSpPr/>
            <p:nvPr/>
          </p:nvSpPr>
          <p:spPr>
            <a:xfrm>
              <a:off x="11518375" y="2094425"/>
              <a:ext cx="1478600" cy="299400"/>
            </a:xfrm>
            <a:custGeom>
              <a:rect b="b" l="l" r="r" t="t"/>
              <a:pathLst>
                <a:path extrusionOk="0" h="11976" w="59144">
                  <a:moveTo>
                    <a:pt x="201" y="1"/>
                  </a:moveTo>
                  <a:lnTo>
                    <a:pt x="1" y="1001"/>
                  </a:lnTo>
                  <a:lnTo>
                    <a:pt x="58943" y="11976"/>
                  </a:lnTo>
                  <a:lnTo>
                    <a:pt x="59143" y="11009"/>
                  </a:ln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9"/>
            <p:cNvSpPr/>
            <p:nvPr/>
          </p:nvSpPr>
          <p:spPr>
            <a:xfrm>
              <a:off x="11208175" y="1964950"/>
              <a:ext cx="2078175" cy="417200"/>
            </a:xfrm>
            <a:custGeom>
              <a:rect b="b" l="l" r="r" t="t"/>
              <a:pathLst>
                <a:path extrusionOk="0" h="16688" w="83127">
                  <a:moveTo>
                    <a:pt x="1106" y="1"/>
                  </a:moveTo>
                  <a:cubicBezTo>
                    <a:pt x="651" y="1"/>
                    <a:pt x="225" y="319"/>
                    <a:pt x="134" y="776"/>
                  </a:cubicBezTo>
                  <a:lnTo>
                    <a:pt x="0" y="1477"/>
                  </a:lnTo>
                  <a:lnTo>
                    <a:pt x="82926" y="16688"/>
                  </a:lnTo>
                  <a:lnTo>
                    <a:pt x="83026" y="15854"/>
                  </a:lnTo>
                  <a:cubicBezTo>
                    <a:pt x="83126" y="15420"/>
                    <a:pt x="82826" y="14987"/>
                    <a:pt x="82359" y="14920"/>
                  </a:cubicBezTo>
                  <a:lnTo>
                    <a:pt x="1234" y="9"/>
                  </a:lnTo>
                  <a:cubicBezTo>
                    <a:pt x="1192" y="4"/>
                    <a:pt x="1149" y="1"/>
                    <a:pt x="11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9"/>
            <p:cNvSpPr/>
            <p:nvPr/>
          </p:nvSpPr>
          <p:spPr>
            <a:xfrm>
              <a:off x="11208175" y="1981025"/>
              <a:ext cx="2076500" cy="406975"/>
            </a:xfrm>
            <a:custGeom>
              <a:rect b="b" l="l" r="r" t="t"/>
              <a:pathLst>
                <a:path extrusionOk="0" h="16279" w="83060">
                  <a:moveTo>
                    <a:pt x="200" y="0"/>
                  </a:moveTo>
                  <a:lnTo>
                    <a:pt x="0" y="1034"/>
                  </a:lnTo>
                  <a:lnTo>
                    <a:pt x="82893" y="16278"/>
                  </a:lnTo>
                  <a:lnTo>
                    <a:pt x="83059" y="15244"/>
                  </a:lnTo>
                  <a:lnTo>
                    <a:pt x="2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9"/>
            <p:cNvSpPr/>
            <p:nvPr/>
          </p:nvSpPr>
          <p:spPr>
            <a:xfrm>
              <a:off x="11716025" y="3144375"/>
              <a:ext cx="608800" cy="457750"/>
            </a:xfrm>
            <a:custGeom>
              <a:rect b="b" l="l" r="r" t="t"/>
              <a:pathLst>
                <a:path extrusionOk="0" h="18310" w="24352">
                  <a:moveTo>
                    <a:pt x="3762" y="1"/>
                  </a:moveTo>
                  <a:cubicBezTo>
                    <a:pt x="3082" y="1"/>
                    <a:pt x="2489" y="470"/>
                    <a:pt x="2402" y="1167"/>
                  </a:cubicBezTo>
                  <a:lnTo>
                    <a:pt x="167" y="13042"/>
                  </a:lnTo>
                  <a:cubicBezTo>
                    <a:pt x="1" y="13843"/>
                    <a:pt x="501" y="14576"/>
                    <a:pt x="1302" y="14710"/>
                  </a:cubicBezTo>
                  <a:lnTo>
                    <a:pt x="20315" y="18279"/>
                  </a:lnTo>
                  <a:cubicBezTo>
                    <a:pt x="20410" y="18300"/>
                    <a:pt x="20505" y="18310"/>
                    <a:pt x="20598" y="18310"/>
                  </a:cubicBezTo>
                  <a:cubicBezTo>
                    <a:pt x="21256" y="18310"/>
                    <a:pt x="21837" y="17817"/>
                    <a:pt x="21983" y="17145"/>
                  </a:cubicBezTo>
                  <a:lnTo>
                    <a:pt x="24185" y="5270"/>
                  </a:lnTo>
                  <a:cubicBezTo>
                    <a:pt x="24351" y="4469"/>
                    <a:pt x="23851" y="3702"/>
                    <a:pt x="23084" y="3602"/>
                  </a:cubicBezTo>
                  <a:lnTo>
                    <a:pt x="4070" y="33"/>
                  </a:lnTo>
                  <a:cubicBezTo>
                    <a:pt x="3966" y="11"/>
                    <a:pt x="3863" y="1"/>
                    <a:pt x="3762" y="1"/>
                  </a:cubicBezTo>
                  <a:close/>
                </a:path>
              </a:pathLst>
            </a:custGeom>
            <a:solidFill>
              <a:srgbClr val="4141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9"/>
            <p:cNvSpPr/>
            <p:nvPr/>
          </p:nvSpPr>
          <p:spPr>
            <a:xfrm>
              <a:off x="11716025" y="3144375"/>
              <a:ext cx="608800" cy="457750"/>
            </a:xfrm>
            <a:custGeom>
              <a:rect b="b" l="l" r="r" t="t"/>
              <a:pathLst>
                <a:path extrusionOk="0" h="18310" w="24352">
                  <a:moveTo>
                    <a:pt x="3762" y="1"/>
                  </a:moveTo>
                  <a:cubicBezTo>
                    <a:pt x="3082" y="1"/>
                    <a:pt x="2489" y="470"/>
                    <a:pt x="2402" y="1167"/>
                  </a:cubicBezTo>
                  <a:lnTo>
                    <a:pt x="167" y="13042"/>
                  </a:lnTo>
                  <a:cubicBezTo>
                    <a:pt x="1" y="13843"/>
                    <a:pt x="501" y="14576"/>
                    <a:pt x="1302" y="14710"/>
                  </a:cubicBezTo>
                  <a:lnTo>
                    <a:pt x="20315" y="18279"/>
                  </a:lnTo>
                  <a:cubicBezTo>
                    <a:pt x="20410" y="18300"/>
                    <a:pt x="20505" y="18310"/>
                    <a:pt x="20598" y="18310"/>
                  </a:cubicBezTo>
                  <a:cubicBezTo>
                    <a:pt x="21256" y="18310"/>
                    <a:pt x="21837" y="17817"/>
                    <a:pt x="21983" y="17145"/>
                  </a:cubicBezTo>
                  <a:lnTo>
                    <a:pt x="24185" y="5270"/>
                  </a:lnTo>
                  <a:cubicBezTo>
                    <a:pt x="24351" y="4469"/>
                    <a:pt x="23851" y="3702"/>
                    <a:pt x="23084" y="3602"/>
                  </a:cubicBezTo>
                  <a:lnTo>
                    <a:pt x="4070" y="33"/>
                  </a:lnTo>
                  <a:cubicBezTo>
                    <a:pt x="3966" y="11"/>
                    <a:pt x="3863" y="1"/>
                    <a:pt x="3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9"/>
            <p:cNvSpPr/>
            <p:nvPr/>
          </p:nvSpPr>
          <p:spPr>
            <a:xfrm>
              <a:off x="11796075" y="3610375"/>
              <a:ext cx="344450" cy="82725"/>
            </a:xfrm>
            <a:custGeom>
              <a:rect b="b" l="l" r="r" t="t"/>
              <a:pathLst>
                <a:path extrusionOk="0" h="3309" w="13778">
                  <a:moveTo>
                    <a:pt x="1569" y="1"/>
                  </a:moveTo>
                  <a:cubicBezTo>
                    <a:pt x="1262" y="1"/>
                    <a:pt x="972" y="100"/>
                    <a:pt x="701" y="273"/>
                  </a:cubicBezTo>
                  <a:lnTo>
                    <a:pt x="1" y="707"/>
                  </a:lnTo>
                  <a:lnTo>
                    <a:pt x="2903" y="1240"/>
                  </a:lnTo>
                  <a:lnTo>
                    <a:pt x="10909" y="2741"/>
                  </a:lnTo>
                  <a:lnTo>
                    <a:pt x="13777" y="3308"/>
                  </a:lnTo>
                  <a:lnTo>
                    <a:pt x="13310" y="2608"/>
                  </a:lnTo>
                  <a:cubicBezTo>
                    <a:pt x="13077" y="2274"/>
                    <a:pt x="12710" y="2041"/>
                    <a:pt x="12276" y="1941"/>
                  </a:cubicBezTo>
                  <a:lnTo>
                    <a:pt x="11075" y="1741"/>
                  </a:lnTo>
                  <a:lnTo>
                    <a:pt x="7073" y="1007"/>
                  </a:lnTo>
                  <a:lnTo>
                    <a:pt x="3070" y="240"/>
                  </a:lnTo>
                  <a:lnTo>
                    <a:pt x="1902" y="39"/>
                  </a:lnTo>
                  <a:cubicBezTo>
                    <a:pt x="1789" y="13"/>
                    <a:pt x="1678" y="1"/>
                    <a:pt x="15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9"/>
            <p:cNvSpPr/>
            <p:nvPr/>
          </p:nvSpPr>
          <p:spPr>
            <a:xfrm>
              <a:off x="11214000" y="3032475"/>
              <a:ext cx="187650" cy="66175"/>
            </a:xfrm>
            <a:custGeom>
              <a:rect b="b" l="l" r="r" t="t"/>
              <a:pathLst>
                <a:path extrusionOk="0" h="2647" w="7506">
                  <a:moveTo>
                    <a:pt x="563" y="0"/>
                  </a:moveTo>
                  <a:cubicBezTo>
                    <a:pt x="361" y="0"/>
                    <a:pt x="197" y="126"/>
                    <a:pt x="167" y="306"/>
                  </a:cubicBezTo>
                  <a:lnTo>
                    <a:pt x="34" y="939"/>
                  </a:lnTo>
                  <a:cubicBezTo>
                    <a:pt x="1" y="1140"/>
                    <a:pt x="134" y="1340"/>
                    <a:pt x="334" y="1406"/>
                  </a:cubicBezTo>
                  <a:lnTo>
                    <a:pt x="6872" y="2641"/>
                  </a:lnTo>
                  <a:cubicBezTo>
                    <a:pt x="6897" y="2645"/>
                    <a:pt x="6922" y="2647"/>
                    <a:pt x="6946" y="2647"/>
                  </a:cubicBezTo>
                  <a:cubicBezTo>
                    <a:pt x="7113" y="2647"/>
                    <a:pt x="7252" y="2545"/>
                    <a:pt x="7339" y="2340"/>
                  </a:cubicBezTo>
                  <a:lnTo>
                    <a:pt x="7473" y="1740"/>
                  </a:lnTo>
                  <a:cubicBezTo>
                    <a:pt x="7506" y="1507"/>
                    <a:pt x="7373" y="1306"/>
                    <a:pt x="7172" y="1273"/>
                  </a:cubicBezTo>
                  <a:lnTo>
                    <a:pt x="634" y="5"/>
                  </a:lnTo>
                  <a:cubicBezTo>
                    <a:pt x="610" y="2"/>
                    <a:pt x="587" y="0"/>
                    <a:pt x="5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0" name="Google Shape;3830;p89"/>
          <p:cNvGrpSpPr/>
          <p:nvPr/>
        </p:nvGrpSpPr>
        <p:grpSpPr>
          <a:xfrm>
            <a:off x="4080038" y="2747338"/>
            <a:ext cx="679675" cy="814225"/>
            <a:chOff x="-3915475" y="2993400"/>
            <a:chExt cx="679675" cy="814225"/>
          </a:xfrm>
        </p:grpSpPr>
        <p:sp>
          <p:nvSpPr>
            <p:cNvPr id="3831" name="Google Shape;3831;p89"/>
            <p:cNvSpPr/>
            <p:nvPr/>
          </p:nvSpPr>
          <p:spPr>
            <a:xfrm>
              <a:off x="-3915475" y="2993400"/>
              <a:ext cx="676350" cy="814225"/>
            </a:xfrm>
            <a:custGeom>
              <a:rect b="b" l="l" r="r" t="t"/>
              <a:pathLst>
                <a:path extrusionOk="0" h="32569" w="27054">
                  <a:moveTo>
                    <a:pt x="7072" y="1"/>
                  </a:moveTo>
                  <a:cubicBezTo>
                    <a:pt x="5846" y="1"/>
                    <a:pt x="4741" y="906"/>
                    <a:pt x="4504" y="2180"/>
                  </a:cubicBezTo>
                  <a:lnTo>
                    <a:pt x="268" y="26431"/>
                  </a:lnTo>
                  <a:cubicBezTo>
                    <a:pt x="1" y="27865"/>
                    <a:pt x="968" y="29233"/>
                    <a:pt x="2369" y="29500"/>
                  </a:cubicBezTo>
                  <a:lnTo>
                    <a:pt x="19648" y="32535"/>
                  </a:lnTo>
                  <a:cubicBezTo>
                    <a:pt x="19815" y="32568"/>
                    <a:pt x="19948" y="32568"/>
                    <a:pt x="20115" y="32568"/>
                  </a:cubicBezTo>
                  <a:cubicBezTo>
                    <a:pt x="20649" y="32568"/>
                    <a:pt x="21149" y="32402"/>
                    <a:pt x="21616" y="32101"/>
                  </a:cubicBezTo>
                  <a:cubicBezTo>
                    <a:pt x="22183" y="31701"/>
                    <a:pt x="22550" y="31101"/>
                    <a:pt x="22684" y="30400"/>
                  </a:cubicBezTo>
                  <a:lnTo>
                    <a:pt x="26953" y="6150"/>
                  </a:lnTo>
                  <a:cubicBezTo>
                    <a:pt x="27053" y="5482"/>
                    <a:pt x="26887" y="4749"/>
                    <a:pt x="26520" y="4181"/>
                  </a:cubicBezTo>
                  <a:cubicBezTo>
                    <a:pt x="26119" y="3581"/>
                    <a:pt x="25519" y="3214"/>
                    <a:pt x="24819" y="3081"/>
                  </a:cubicBezTo>
                  <a:lnTo>
                    <a:pt x="7540" y="45"/>
                  </a:lnTo>
                  <a:cubicBezTo>
                    <a:pt x="7383" y="15"/>
                    <a:pt x="7226" y="1"/>
                    <a:pt x="70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9"/>
            <p:cNvSpPr/>
            <p:nvPr/>
          </p:nvSpPr>
          <p:spPr>
            <a:xfrm>
              <a:off x="-3836250" y="2994475"/>
              <a:ext cx="600450" cy="341975"/>
            </a:xfrm>
            <a:custGeom>
              <a:rect b="b" l="l" r="r" t="t"/>
              <a:pathLst>
                <a:path extrusionOk="0" h="13679" w="24018">
                  <a:moveTo>
                    <a:pt x="3917" y="1"/>
                  </a:moveTo>
                  <a:cubicBezTo>
                    <a:pt x="2673" y="1"/>
                    <a:pt x="1545" y="910"/>
                    <a:pt x="1335" y="2170"/>
                  </a:cubicBezTo>
                  <a:lnTo>
                    <a:pt x="1" y="9709"/>
                  </a:lnTo>
                  <a:lnTo>
                    <a:pt x="22450" y="13679"/>
                  </a:lnTo>
                  <a:lnTo>
                    <a:pt x="23784" y="6140"/>
                  </a:lnTo>
                  <a:cubicBezTo>
                    <a:pt x="24018" y="4672"/>
                    <a:pt x="23084" y="3338"/>
                    <a:pt x="21683" y="3104"/>
                  </a:cubicBezTo>
                  <a:lnTo>
                    <a:pt x="4337" y="36"/>
                  </a:lnTo>
                  <a:cubicBezTo>
                    <a:pt x="4196" y="12"/>
                    <a:pt x="4056" y="1"/>
                    <a:pt x="3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9"/>
            <p:cNvSpPr/>
            <p:nvPr/>
          </p:nvSpPr>
          <p:spPr>
            <a:xfrm>
              <a:off x="-3769525" y="3062000"/>
              <a:ext cx="467850" cy="218875"/>
            </a:xfrm>
            <a:custGeom>
              <a:rect b="b" l="l" r="r" t="t"/>
              <a:pathLst>
                <a:path extrusionOk="0" h="8755" w="18714">
                  <a:moveTo>
                    <a:pt x="1534" y="0"/>
                  </a:moveTo>
                  <a:cubicBezTo>
                    <a:pt x="1164" y="0"/>
                    <a:pt x="866" y="256"/>
                    <a:pt x="834" y="570"/>
                  </a:cubicBezTo>
                  <a:lnTo>
                    <a:pt x="34" y="5073"/>
                  </a:lnTo>
                  <a:cubicBezTo>
                    <a:pt x="0" y="5440"/>
                    <a:pt x="267" y="5774"/>
                    <a:pt x="601" y="5807"/>
                  </a:cubicBezTo>
                  <a:lnTo>
                    <a:pt x="17146" y="8743"/>
                  </a:lnTo>
                  <a:cubicBezTo>
                    <a:pt x="17184" y="8750"/>
                    <a:pt x="17222" y="8754"/>
                    <a:pt x="17260" y="8754"/>
                  </a:cubicBezTo>
                  <a:cubicBezTo>
                    <a:pt x="17552" y="8754"/>
                    <a:pt x="17821" y="8530"/>
                    <a:pt x="17880" y="8176"/>
                  </a:cubicBezTo>
                  <a:lnTo>
                    <a:pt x="18680" y="3672"/>
                  </a:lnTo>
                  <a:cubicBezTo>
                    <a:pt x="18714" y="3305"/>
                    <a:pt x="18480" y="2972"/>
                    <a:pt x="18147" y="2939"/>
                  </a:cubicBezTo>
                  <a:lnTo>
                    <a:pt x="1601" y="3"/>
                  </a:lnTo>
                  <a:cubicBezTo>
                    <a:pt x="1579" y="1"/>
                    <a:pt x="1556" y="0"/>
                    <a:pt x="15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9"/>
            <p:cNvSpPr/>
            <p:nvPr/>
          </p:nvSpPr>
          <p:spPr>
            <a:xfrm>
              <a:off x="-3511000" y="3330825"/>
              <a:ext cx="196825" cy="78000"/>
            </a:xfrm>
            <a:custGeom>
              <a:rect b="b" l="l" r="r" t="t"/>
              <a:pathLst>
                <a:path extrusionOk="0" h="3120" w="7873">
                  <a:moveTo>
                    <a:pt x="1157" y="0"/>
                  </a:moveTo>
                  <a:cubicBezTo>
                    <a:pt x="660" y="0"/>
                    <a:pt x="192" y="395"/>
                    <a:pt x="133" y="892"/>
                  </a:cubicBezTo>
                  <a:cubicBezTo>
                    <a:pt x="0" y="1459"/>
                    <a:pt x="434" y="2059"/>
                    <a:pt x="1001" y="2159"/>
                  </a:cubicBezTo>
                  <a:lnTo>
                    <a:pt x="6505" y="3093"/>
                  </a:lnTo>
                  <a:cubicBezTo>
                    <a:pt x="6587" y="3111"/>
                    <a:pt x="6668" y="3119"/>
                    <a:pt x="6747" y="3119"/>
                  </a:cubicBezTo>
                  <a:cubicBezTo>
                    <a:pt x="7270" y="3119"/>
                    <a:pt x="7685" y="2748"/>
                    <a:pt x="7772" y="2226"/>
                  </a:cubicBezTo>
                  <a:cubicBezTo>
                    <a:pt x="7872" y="1659"/>
                    <a:pt x="7472" y="1059"/>
                    <a:pt x="6872" y="959"/>
                  </a:cubicBezTo>
                  <a:lnTo>
                    <a:pt x="1368" y="24"/>
                  </a:lnTo>
                  <a:cubicBezTo>
                    <a:pt x="1298" y="8"/>
                    <a:pt x="1227" y="0"/>
                    <a:pt x="1157" y="0"/>
                  </a:cubicBezTo>
                  <a:close/>
                </a:path>
              </a:pathLst>
            </a:custGeom>
            <a:solidFill>
              <a:srgbClr val="E6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9"/>
            <p:cNvSpPr/>
            <p:nvPr/>
          </p:nvSpPr>
          <p:spPr>
            <a:xfrm>
              <a:off x="-3812050" y="3274525"/>
              <a:ext cx="200150" cy="79000"/>
            </a:xfrm>
            <a:custGeom>
              <a:rect b="b" l="l" r="r" t="t"/>
              <a:pathLst>
                <a:path extrusionOk="0" h="3160" w="8006">
                  <a:moveTo>
                    <a:pt x="1142" y="0"/>
                  </a:moveTo>
                  <a:cubicBezTo>
                    <a:pt x="648" y="0"/>
                    <a:pt x="159" y="355"/>
                    <a:pt x="67" y="909"/>
                  </a:cubicBezTo>
                  <a:lnTo>
                    <a:pt x="67" y="942"/>
                  </a:lnTo>
                  <a:cubicBezTo>
                    <a:pt x="0" y="1476"/>
                    <a:pt x="367" y="2076"/>
                    <a:pt x="934" y="2143"/>
                  </a:cubicBezTo>
                  <a:lnTo>
                    <a:pt x="6705" y="3144"/>
                  </a:lnTo>
                  <a:cubicBezTo>
                    <a:pt x="6767" y="3154"/>
                    <a:pt x="6829" y="3159"/>
                    <a:pt x="6889" y="3159"/>
                  </a:cubicBezTo>
                  <a:cubicBezTo>
                    <a:pt x="7411" y="3159"/>
                    <a:pt x="7846" y="2785"/>
                    <a:pt x="7906" y="2276"/>
                  </a:cubicBezTo>
                  <a:lnTo>
                    <a:pt x="7906" y="2210"/>
                  </a:lnTo>
                  <a:cubicBezTo>
                    <a:pt x="8006" y="1676"/>
                    <a:pt x="7606" y="1109"/>
                    <a:pt x="7038" y="1009"/>
                  </a:cubicBezTo>
                  <a:lnTo>
                    <a:pt x="1268" y="8"/>
                  </a:lnTo>
                  <a:cubicBezTo>
                    <a:pt x="1226" y="3"/>
                    <a:pt x="1184" y="0"/>
                    <a:pt x="1142" y="0"/>
                  </a:cubicBezTo>
                  <a:close/>
                </a:path>
              </a:pathLst>
            </a:custGeom>
            <a:solidFill>
              <a:srgbClr val="E6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9"/>
            <p:cNvSpPr/>
            <p:nvPr/>
          </p:nvSpPr>
          <p:spPr>
            <a:xfrm>
              <a:off x="-3506850" y="3331875"/>
              <a:ext cx="90100" cy="57525"/>
            </a:xfrm>
            <a:custGeom>
              <a:rect b="b" l="l" r="r" t="t"/>
              <a:pathLst>
                <a:path extrusionOk="0" h="2301" w="3604">
                  <a:moveTo>
                    <a:pt x="1093" y="0"/>
                  </a:moveTo>
                  <a:cubicBezTo>
                    <a:pt x="595" y="0"/>
                    <a:pt x="161" y="372"/>
                    <a:pt x="101" y="850"/>
                  </a:cubicBezTo>
                  <a:cubicBezTo>
                    <a:pt x="1" y="1384"/>
                    <a:pt x="368" y="1951"/>
                    <a:pt x="935" y="2017"/>
                  </a:cubicBezTo>
                  <a:lnTo>
                    <a:pt x="2336" y="2284"/>
                  </a:lnTo>
                  <a:cubicBezTo>
                    <a:pt x="2395" y="2295"/>
                    <a:pt x="2454" y="2301"/>
                    <a:pt x="2513" y="2301"/>
                  </a:cubicBezTo>
                  <a:cubicBezTo>
                    <a:pt x="2989" y="2301"/>
                    <a:pt x="3444" y="1955"/>
                    <a:pt x="3503" y="1450"/>
                  </a:cubicBezTo>
                  <a:cubicBezTo>
                    <a:pt x="3603" y="883"/>
                    <a:pt x="3203" y="349"/>
                    <a:pt x="2669" y="283"/>
                  </a:cubicBezTo>
                  <a:lnTo>
                    <a:pt x="1268" y="16"/>
                  </a:lnTo>
                  <a:cubicBezTo>
                    <a:pt x="1209" y="5"/>
                    <a:pt x="1151" y="0"/>
                    <a:pt x="10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9"/>
            <p:cNvSpPr/>
            <p:nvPr/>
          </p:nvSpPr>
          <p:spPr>
            <a:xfrm>
              <a:off x="-3406775" y="3349575"/>
              <a:ext cx="90100" cy="57575"/>
            </a:xfrm>
            <a:custGeom>
              <a:rect b="b" l="l" r="r" t="t"/>
              <a:pathLst>
                <a:path extrusionOk="0" h="2303" w="3604">
                  <a:moveTo>
                    <a:pt x="1135" y="1"/>
                  </a:moveTo>
                  <a:cubicBezTo>
                    <a:pt x="620" y="1"/>
                    <a:pt x="162" y="351"/>
                    <a:pt x="101" y="842"/>
                  </a:cubicBezTo>
                  <a:cubicBezTo>
                    <a:pt x="1" y="1409"/>
                    <a:pt x="368" y="1943"/>
                    <a:pt x="935" y="2010"/>
                  </a:cubicBezTo>
                  <a:lnTo>
                    <a:pt x="2336" y="2277"/>
                  </a:lnTo>
                  <a:cubicBezTo>
                    <a:pt x="2406" y="2294"/>
                    <a:pt x="2475" y="2302"/>
                    <a:pt x="2544" y="2302"/>
                  </a:cubicBezTo>
                  <a:cubicBezTo>
                    <a:pt x="3002" y="2302"/>
                    <a:pt x="3416" y="1936"/>
                    <a:pt x="3503" y="1443"/>
                  </a:cubicBezTo>
                  <a:cubicBezTo>
                    <a:pt x="3603" y="909"/>
                    <a:pt x="3203" y="342"/>
                    <a:pt x="2669" y="275"/>
                  </a:cubicBezTo>
                  <a:lnTo>
                    <a:pt x="1268" y="8"/>
                  </a:lnTo>
                  <a:cubicBezTo>
                    <a:pt x="1224" y="3"/>
                    <a:pt x="1179" y="1"/>
                    <a:pt x="1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9"/>
            <p:cNvSpPr/>
            <p:nvPr/>
          </p:nvSpPr>
          <p:spPr>
            <a:xfrm>
              <a:off x="-3807900" y="3277850"/>
              <a:ext cx="193500" cy="72400"/>
            </a:xfrm>
            <a:custGeom>
              <a:rect b="b" l="l" r="r" t="t"/>
              <a:pathLst>
                <a:path extrusionOk="0" h="2896" w="7740">
                  <a:moveTo>
                    <a:pt x="1040" y="0"/>
                  </a:moveTo>
                  <a:cubicBezTo>
                    <a:pt x="585" y="0"/>
                    <a:pt x="159" y="318"/>
                    <a:pt x="68" y="776"/>
                  </a:cubicBezTo>
                  <a:lnTo>
                    <a:pt x="68" y="809"/>
                  </a:lnTo>
                  <a:cubicBezTo>
                    <a:pt x="1" y="1310"/>
                    <a:pt x="334" y="1810"/>
                    <a:pt x="835" y="1877"/>
                  </a:cubicBezTo>
                  <a:lnTo>
                    <a:pt x="6572" y="2877"/>
                  </a:lnTo>
                  <a:cubicBezTo>
                    <a:pt x="6632" y="2889"/>
                    <a:pt x="6692" y="2895"/>
                    <a:pt x="6751" y="2895"/>
                  </a:cubicBezTo>
                  <a:cubicBezTo>
                    <a:pt x="7187" y="2895"/>
                    <a:pt x="7585" y="2584"/>
                    <a:pt x="7673" y="2143"/>
                  </a:cubicBezTo>
                  <a:lnTo>
                    <a:pt x="7673" y="2077"/>
                  </a:lnTo>
                  <a:cubicBezTo>
                    <a:pt x="7740" y="1576"/>
                    <a:pt x="7406" y="1076"/>
                    <a:pt x="6906" y="1009"/>
                  </a:cubicBezTo>
                  <a:lnTo>
                    <a:pt x="1168" y="9"/>
                  </a:lnTo>
                  <a:cubicBezTo>
                    <a:pt x="1126" y="3"/>
                    <a:pt x="1083" y="0"/>
                    <a:pt x="10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9"/>
            <p:cNvSpPr/>
            <p:nvPr/>
          </p:nvSpPr>
          <p:spPr>
            <a:xfrm>
              <a:off x="-3717825" y="3289725"/>
              <a:ext cx="9200" cy="47550"/>
            </a:xfrm>
            <a:custGeom>
              <a:rect b="b" l="l" r="r" t="t"/>
              <a:pathLst>
                <a:path extrusionOk="0" h="1902" w="368">
                  <a:moveTo>
                    <a:pt x="301" y="1"/>
                  </a:moveTo>
                  <a:lnTo>
                    <a:pt x="0" y="1902"/>
                  </a:lnTo>
                  <a:lnTo>
                    <a:pt x="34" y="1902"/>
                  </a:lnTo>
                  <a:lnTo>
                    <a:pt x="367" y="1"/>
                  </a:ln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9"/>
            <p:cNvSpPr/>
            <p:nvPr/>
          </p:nvSpPr>
          <p:spPr>
            <a:xfrm>
              <a:off x="-3679475" y="3296400"/>
              <a:ext cx="9200" cy="47550"/>
            </a:xfrm>
            <a:custGeom>
              <a:rect b="b" l="l" r="r" t="t"/>
              <a:pathLst>
                <a:path extrusionOk="0" h="1902" w="368">
                  <a:moveTo>
                    <a:pt x="334" y="0"/>
                  </a:moveTo>
                  <a:lnTo>
                    <a:pt x="1" y="1902"/>
                  </a:lnTo>
                  <a:lnTo>
                    <a:pt x="34" y="1902"/>
                  </a:lnTo>
                  <a:lnTo>
                    <a:pt x="368" y="0"/>
                  </a:ln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9"/>
            <p:cNvSpPr/>
            <p:nvPr/>
          </p:nvSpPr>
          <p:spPr>
            <a:xfrm>
              <a:off x="-3641100" y="3303075"/>
              <a:ext cx="9200" cy="47550"/>
            </a:xfrm>
            <a:custGeom>
              <a:rect b="b" l="l" r="r" t="t"/>
              <a:pathLst>
                <a:path extrusionOk="0" h="1902" w="368">
                  <a:moveTo>
                    <a:pt x="334" y="0"/>
                  </a:moveTo>
                  <a:lnTo>
                    <a:pt x="0" y="1902"/>
                  </a:lnTo>
                  <a:lnTo>
                    <a:pt x="34" y="1902"/>
                  </a:lnTo>
                  <a:lnTo>
                    <a:pt x="367" y="0"/>
                  </a:ln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9"/>
            <p:cNvSpPr/>
            <p:nvPr/>
          </p:nvSpPr>
          <p:spPr>
            <a:xfrm>
              <a:off x="-3793725" y="3275550"/>
              <a:ext cx="9200" cy="47550"/>
            </a:xfrm>
            <a:custGeom>
              <a:rect b="b" l="l" r="r" t="t"/>
              <a:pathLst>
                <a:path extrusionOk="0" h="1902" w="368">
                  <a:moveTo>
                    <a:pt x="301" y="1"/>
                  </a:moveTo>
                  <a:lnTo>
                    <a:pt x="1" y="1902"/>
                  </a:lnTo>
                  <a:lnTo>
                    <a:pt x="34" y="1902"/>
                  </a:lnTo>
                  <a:lnTo>
                    <a:pt x="368" y="34"/>
                  </a:lnTo>
                  <a:lnTo>
                    <a:pt x="301" y="1"/>
                  </a:ln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9"/>
            <p:cNvSpPr/>
            <p:nvPr/>
          </p:nvSpPr>
          <p:spPr>
            <a:xfrm>
              <a:off x="-3756175" y="3282225"/>
              <a:ext cx="10025" cy="47550"/>
            </a:xfrm>
            <a:custGeom>
              <a:rect b="b" l="l" r="r" t="t"/>
              <a:pathLst>
                <a:path extrusionOk="0" h="1902" w="401">
                  <a:moveTo>
                    <a:pt x="334" y="0"/>
                  </a:moveTo>
                  <a:lnTo>
                    <a:pt x="0" y="1902"/>
                  </a:lnTo>
                  <a:lnTo>
                    <a:pt x="67" y="1902"/>
                  </a:lnTo>
                  <a:lnTo>
                    <a:pt x="400" y="34"/>
                  </a:lnTo>
                  <a:lnTo>
                    <a:pt x="334" y="0"/>
                  </a:lnTo>
                  <a:close/>
                </a:path>
              </a:pathLst>
            </a:custGeom>
            <a:solidFill>
              <a:srgbClr val="F1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9"/>
            <p:cNvSpPr/>
            <p:nvPr/>
          </p:nvSpPr>
          <p:spPr>
            <a:xfrm>
              <a:off x="-3846250" y="3440900"/>
              <a:ext cx="90100" cy="65200"/>
            </a:xfrm>
            <a:custGeom>
              <a:rect b="b" l="l" r="r" t="t"/>
              <a:pathLst>
                <a:path extrusionOk="0" h="2608" w="3604">
                  <a:moveTo>
                    <a:pt x="1270" y="1"/>
                  </a:moveTo>
                  <a:cubicBezTo>
                    <a:pt x="721" y="1"/>
                    <a:pt x="218" y="406"/>
                    <a:pt x="101" y="992"/>
                  </a:cubicBezTo>
                  <a:lnTo>
                    <a:pt x="101" y="1025"/>
                  </a:lnTo>
                  <a:cubicBezTo>
                    <a:pt x="0" y="1659"/>
                    <a:pt x="401" y="2293"/>
                    <a:pt x="1068" y="2426"/>
                  </a:cubicBezTo>
                  <a:lnTo>
                    <a:pt x="2102" y="2593"/>
                  </a:lnTo>
                  <a:cubicBezTo>
                    <a:pt x="2163" y="2603"/>
                    <a:pt x="2225" y="2608"/>
                    <a:pt x="2285" y="2608"/>
                  </a:cubicBezTo>
                  <a:cubicBezTo>
                    <a:pt x="2854" y="2608"/>
                    <a:pt x="3382" y="2198"/>
                    <a:pt x="3503" y="1626"/>
                  </a:cubicBezTo>
                  <a:lnTo>
                    <a:pt x="3503" y="1559"/>
                  </a:lnTo>
                  <a:cubicBezTo>
                    <a:pt x="3603" y="959"/>
                    <a:pt x="3203" y="325"/>
                    <a:pt x="2536" y="191"/>
                  </a:cubicBezTo>
                  <a:lnTo>
                    <a:pt x="1502" y="25"/>
                  </a:lnTo>
                  <a:cubicBezTo>
                    <a:pt x="1424" y="8"/>
                    <a:pt x="1347" y="1"/>
                    <a:pt x="1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9"/>
            <p:cNvSpPr/>
            <p:nvPr/>
          </p:nvSpPr>
          <p:spPr>
            <a:xfrm>
              <a:off x="-3653625" y="3474250"/>
              <a:ext cx="90925" cy="65225"/>
            </a:xfrm>
            <a:custGeom>
              <a:rect b="b" l="l" r="r" t="t"/>
              <a:pathLst>
                <a:path extrusionOk="0" h="2609" w="3637">
                  <a:moveTo>
                    <a:pt x="1271" y="1"/>
                  </a:moveTo>
                  <a:cubicBezTo>
                    <a:pt x="722" y="1"/>
                    <a:pt x="222" y="407"/>
                    <a:pt x="134" y="992"/>
                  </a:cubicBezTo>
                  <a:lnTo>
                    <a:pt x="134" y="1026"/>
                  </a:lnTo>
                  <a:cubicBezTo>
                    <a:pt x="1" y="1659"/>
                    <a:pt x="401" y="2293"/>
                    <a:pt x="1068" y="2427"/>
                  </a:cubicBezTo>
                  <a:lnTo>
                    <a:pt x="2136" y="2593"/>
                  </a:lnTo>
                  <a:cubicBezTo>
                    <a:pt x="2204" y="2604"/>
                    <a:pt x="2272" y="2609"/>
                    <a:pt x="2338" y="2609"/>
                  </a:cubicBezTo>
                  <a:cubicBezTo>
                    <a:pt x="2921" y="2609"/>
                    <a:pt x="3414" y="2225"/>
                    <a:pt x="3503" y="1626"/>
                  </a:cubicBezTo>
                  <a:lnTo>
                    <a:pt x="3503" y="1559"/>
                  </a:lnTo>
                  <a:cubicBezTo>
                    <a:pt x="3637" y="959"/>
                    <a:pt x="3203" y="325"/>
                    <a:pt x="2536" y="192"/>
                  </a:cubicBezTo>
                  <a:lnTo>
                    <a:pt x="1502" y="25"/>
                  </a:lnTo>
                  <a:cubicBezTo>
                    <a:pt x="1425" y="9"/>
                    <a:pt x="1347" y="1"/>
                    <a:pt x="1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9"/>
            <p:cNvSpPr/>
            <p:nvPr/>
          </p:nvSpPr>
          <p:spPr>
            <a:xfrm>
              <a:off x="-3749525" y="3457800"/>
              <a:ext cx="89275" cy="64975"/>
            </a:xfrm>
            <a:custGeom>
              <a:rect b="b" l="l" r="r" t="t"/>
              <a:pathLst>
                <a:path extrusionOk="0" h="2599" w="3571">
                  <a:moveTo>
                    <a:pt x="1308" y="1"/>
                  </a:moveTo>
                  <a:cubicBezTo>
                    <a:pt x="744" y="1"/>
                    <a:pt x="224" y="384"/>
                    <a:pt x="134" y="983"/>
                  </a:cubicBezTo>
                  <a:lnTo>
                    <a:pt x="134" y="1017"/>
                  </a:lnTo>
                  <a:cubicBezTo>
                    <a:pt x="1" y="1650"/>
                    <a:pt x="401" y="2284"/>
                    <a:pt x="1068" y="2418"/>
                  </a:cubicBezTo>
                  <a:lnTo>
                    <a:pt x="2069" y="2584"/>
                  </a:lnTo>
                  <a:cubicBezTo>
                    <a:pt x="2130" y="2594"/>
                    <a:pt x="2192" y="2599"/>
                    <a:pt x="2253" y="2599"/>
                  </a:cubicBezTo>
                  <a:cubicBezTo>
                    <a:pt x="2827" y="2599"/>
                    <a:pt x="3380" y="2189"/>
                    <a:pt x="3470" y="1617"/>
                  </a:cubicBezTo>
                  <a:lnTo>
                    <a:pt x="3470" y="1584"/>
                  </a:lnTo>
                  <a:cubicBezTo>
                    <a:pt x="3570" y="950"/>
                    <a:pt x="3170" y="316"/>
                    <a:pt x="2503" y="183"/>
                  </a:cubicBezTo>
                  <a:lnTo>
                    <a:pt x="1502" y="16"/>
                  </a:lnTo>
                  <a:cubicBezTo>
                    <a:pt x="1437" y="6"/>
                    <a:pt x="1372" y="1"/>
                    <a:pt x="13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9"/>
            <p:cNvSpPr/>
            <p:nvPr/>
          </p:nvSpPr>
          <p:spPr>
            <a:xfrm>
              <a:off x="-3818725" y="3452350"/>
              <a:ext cx="28375" cy="39225"/>
            </a:xfrm>
            <a:custGeom>
              <a:rect b="b" l="l" r="r" t="t"/>
              <a:pathLst>
                <a:path extrusionOk="0" h="1569" w="1135">
                  <a:moveTo>
                    <a:pt x="834" y="301"/>
                  </a:moveTo>
                  <a:lnTo>
                    <a:pt x="701" y="1001"/>
                  </a:lnTo>
                  <a:lnTo>
                    <a:pt x="234" y="901"/>
                  </a:lnTo>
                  <a:lnTo>
                    <a:pt x="834" y="301"/>
                  </a:lnTo>
                  <a:close/>
                  <a:moveTo>
                    <a:pt x="934" y="0"/>
                  </a:moveTo>
                  <a:lnTo>
                    <a:pt x="67" y="868"/>
                  </a:lnTo>
                  <a:lnTo>
                    <a:pt x="0" y="1034"/>
                  </a:lnTo>
                  <a:lnTo>
                    <a:pt x="667" y="1168"/>
                  </a:lnTo>
                  <a:lnTo>
                    <a:pt x="601" y="1535"/>
                  </a:lnTo>
                  <a:lnTo>
                    <a:pt x="801" y="1568"/>
                  </a:lnTo>
                  <a:lnTo>
                    <a:pt x="901" y="1201"/>
                  </a:lnTo>
                  <a:lnTo>
                    <a:pt x="1101" y="1235"/>
                  </a:lnTo>
                  <a:lnTo>
                    <a:pt x="1134" y="1068"/>
                  </a:lnTo>
                  <a:lnTo>
                    <a:pt x="934" y="1034"/>
                  </a:lnTo>
                  <a:lnTo>
                    <a:pt x="1101" y="34"/>
                  </a:lnTo>
                  <a:lnTo>
                    <a:pt x="9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9"/>
            <p:cNvSpPr/>
            <p:nvPr/>
          </p:nvSpPr>
          <p:spPr>
            <a:xfrm>
              <a:off x="-3721150" y="3468200"/>
              <a:ext cx="30025" cy="39500"/>
            </a:xfrm>
            <a:custGeom>
              <a:rect b="b" l="l" r="r" t="t"/>
              <a:pathLst>
                <a:path extrusionOk="0" h="1580" w="1201">
                  <a:moveTo>
                    <a:pt x="434" y="0"/>
                  </a:moveTo>
                  <a:lnTo>
                    <a:pt x="167" y="734"/>
                  </a:lnTo>
                  <a:lnTo>
                    <a:pt x="334" y="767"/>
                  </a:lnTo>
                  <a:cubicBezTo>
                    <a:pt x="367" y="734"/>
                    <a:pt x="400" y="701"/>
                    <a:pt x="434" y="701"/>
                  </a:cubicBezTo>
                  <a:lnTo>
                    <a:pt x="600" y="701"/>
                  </a:lnTo>
                  <a:cubicBezTo>
                    <a:pt x="701" y="701"/>
                    <a:pt x="767" y="734"/>
                    <a:pt x="834" y="834"/>
                  </a:cubicBezTo>
                  <a:cubicBezTo>
                    <a:pt x="867" y="901"/>
                    <a:pt x="867" y="1001"/>
                    <a:pt x="867" y="1101"/>
                  </a:cubicBezTo>
                  <a:cubicBezTo>
                    <a:pt x="867" y="1234"/>
                    <a:pt x="834" y="1334"/>
                    <a:pt x="734" y="1368"/>
                  </a:cubicBezTo>
                  <a:cubicBezTo>
                    <a:pt x="634" y="1434"/>
                    <a:pt x="567" y="1434"/>
                    <a:pt x="500" y="1434"/>
                  </a:cubicBezTo>
                  <a:cubicBezTo>
                    <a:pt x="434" y="1401"/>
                    <a:pt x="367" y="1368"/>
                    <a:pt x="334" y="1334"/>
                  </a:cubicBezTo>
                  <a:cubicBezTo>
                    <a:pt x="234" y="1234"/>
                    <a:pt x="234" y="1168"/>
                    <a:pt x="234" y="1068"/>
                  </a:cubicBezTo>
                  <a:lnTo>
                    <a:pt x="33" y="1068"/>
                  </a:lnTo>
                  <a:cubicBezTo>
                    <a:pt x="0" y="1201"/>
                    <a:pt x="33" y="1334"/>
                    <a:pt x="100" y="1401"/>
                  </a:cubicBezTo>
                  <a:cubicBezTo>
                    <a:pt x="200" y="1468"/>
                    <a:pt x="334" y="1535"/>
                    <a:pt x="434" y="1568"/>
                  </a:cubicBezTo>
                  <a:cubicBezTo>
                    <a:pt x="489" y="1576"/>
                    <a:pt x="536" y="1580"/>
                    <a:pt x="579" y="1580"/>
                  </a:cubicBezTo>
                  <a:cubicBezTo>
                    <a:pt x="716" y="1580"/>
                    <a:pt x="799" y="1536"/>
                    <a:pt x="901" y="1434"/>
                  </a:cubicBezTo>
                  <a:cubicBezTo>
                    <a:pt x="1001" y="1368"/>
                    <a:pt x="1034" y="1234"/>
                    <a:pt x="1067" y="1101"/>
                  </a:cubicBezTo>
                  <a:cubicBezTo>
                    <a:pt x="1067" y="967"/>
                    <a:pt x="1067" y="867"/>
                    <a:pt x="1001" y="734"/>
                  </a:cubicBezTo>
                  <a:cubicBezTo>
                    <a:pt x="901" y="601"/>
                    <a:pt x="767" y="567"/>
                    <a:pt x="667" y="534"/>
                  </a:cubicBezTo>
                  <a:cubicBezTo>
                    <a:pt x="636" y="513"/>
                    <a:pt x="608" y="505"/>
                    <a:pt x="581" y="505"/>
                  </a:cubicBezTo>
                  <a:cubicBezTo>
                    <a:pt x="519" y="505"/>
                    <a:pt x="459" y="544"/>
                    <a:pt x="367" y="567"/>
                  </a:cubicBezTo>
                  <a:lnTo>
                    <a:pt x="534" y="134"/>
                  </a:lnTo>
                  <a:lnTo>
                    <a:pt x="1168" y="267"/>
                  </a:lnTo>
                  <a:lnTo>
                    <a:pt x="1201" y="100"/>
                  </a:lnTo>
                  <a:lnTo>
                    <a:pt x="4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9"/>
            <p:cNvSpPr/>
            <p:nvPr/>
          </p:nvSpPr>
          <p:spPr>
            <a:xfrm>
              <a:off x="-3623600" y="3486525"/>
              <a:ext cx="28375" cy="40075"/>
            </a:xfrm>
            <a:custGeom>
              <a:rect b="b" l="l" r="r" t="t"/>
              <a:pathLst>
                <a:path extrusionOk="0" h="1603" w="1135">
                  <a:moveTo>
                    <a:pt x="535" y="735"/>
                  </a:moveTo>
                  <a:cubicBezTo>
                    <a:pt x="635" y="735"/>
                    <a:pt x="701" y="802"/>
                    <a:pt x="735" y="868"/>
                  </a:cubicBezTo>
                  <a:cubicBezTo>
                    <a:pt x="801" y="902"/>
                    <a:pt x="801" y="1002"/>
                    <a:pt x="801" y="1135"/>
                  </a:cubicBezTo>
                  <a:cubicBezTo>
                    <a:pt x="801" y="1235"/>
                    <a:pt x="735" y="1335"/>
                    <a:pt x="668" y="1369"/>
                  </a:cubicBezTo>
                  <a:cubicBezTo>
                    <a:pt x="635" y="1402"/>
                    <a:pt x="535" y="1402"/>
                    <a:pt x="468" y="1402"/>
                  </a:cubicBezTo>
                  <a:cubicBezTo>
                    <a:pt x="368" y="1402"/>
                    <a:pt x="334" y="1369"/>
                    <a:pt x="301" y="1335"/>
                  </a:cubicBezTo>
                  <a:cubicBezTo>
                    <a:pt x="268" y="1302"/>
                    <a:pt x="201" y="1269"/>
                    <a:pt x="201" y="1168"/>
                  </a:cubicBezTo>
                  <a:lnTo>
                    <a:pt x="201" y="968"/>
                  </a:lnTo>
                  <a:lnTo>
                    <a:pt x="301" y="802"/>
                  </a:lnTo>
                  <a:cubicBezTo>
                    <a:pt x="368" y="735"/>
                    <a:pt x="468" y="735"/>
                    <a:pt x="535" y="735"/>
                  </a:cubicBezTo>
                  <a:close/>
                  <a:moveTo>
                    <a:pt x="768" y="1"/>
                  </a:moveTo>
                  <a:cubicBezTo>
                    <a:pt x="601" y="1"/>
                    <a:pt x="468" y="34"/>
                    <a:pt x="334" y="134"/>
                  </a:cubicBezTo>
                  <a:cubicBezTo>
                    <a:pt x="201" y="268"/>
                    <a:pt x="101" y="468"/>
                    <a:pt x="34" y="768"/>
                  </a:cubicBezTo>
                  <a:cubicBezTo>
                    <a:pt x="1" y="1002"/>
                    <a:pt x="1" y="1202"/>
                    <a:pt x="101" y="1335"/>
                  </a:cubicBezTo>
                  <a:cubicBezTo>
                    <a:pt x="168" y="1469"/>
                    <a:pt x="301" y="1535"/>
                    <a:pt x="468" y="1602"/>
                  </a:cubicBezTo>
                  <a:cubicBezTo>
                    <a:pt x="535" y="1602"/>
                    <a:pt x="635" y="1602"/>
                    <a:pt x="701" y="1535"/>
                  </a:cubicBezTo>
                  <a:cubicBezTo>
                    <a:pt x="801" y="1502"/>
                    <a:pt x="868" y="1469"/>
                    <a:pt x="935" y="1369"/>
                  </a:cubicBezTo>
                  <a:cubicBezTo>
                    <a:pt x="1002" y="1302"/>
                    <a:pt x="1035" y="1202"/>
                    <a:pt x="1035" y="1135"/>
                  </a:cubicBezTo>
                  <a:cubicBezTo>
                    <a:pt x="1035" y="1002"/>
                    <a:pt x="1035" y="868"/>
                    <a:pt x="968" y="768"/>
                  </a:cubicBezTo>
                  <a:cubicBezTo>
                    <a:pt x="868" y="635"/>
                    <a:pt x="801" y="601"/>
                    <a:pt x="668" y="535"/>
                  </a:cubicBezTo>
                  <a:cubicBezTo>
                    <a:pt x="635" y="518"/>
                    <a:pt x="601" y="510"/>
                    <a:pt x="568" y="510"/>
                  </a:cubicBezTo>
                  <a:cubicBezTo>
                    <a:pt x="535" y="510"/>
                    <a:pt x="501" y="518"/>
                    <a:pt x="468" y="535"/>
                  </a:cubicBezTo>
                  <a:cubicBezTo>
                    <a:pt x="368" y="601"/>
                    <a:pt x="301" y="635"/>
                    <a:pt x="268" y="668"/>
                  </a:cubicBezTo>
                  <a:cubicBezTo>
                    <a:pt x="301" y="535"/>
                    <a:pt x="334" y="435"/>
                    <a:pt x="368" y="335"/>
                  </a:cubicBezTo>
                  <a:cubicBezTo>
                    <a:pt x="434" y="268"/>
                    <a:pt x="468" y="201"/>
                    <a:pt x="535" y="168"/>
                  </a:cubicBezTo>
                  <a:cubicBezTo>
                    <a:pt x="601" y="134"/>
                    <a:pt x="668" y="134"/>
                    <a:pt x="701" y="134"/>
                  </a:cubicBezTo>
                  <a:cubicBezTo>
                    <a:pt x="801" y="168"/>
                    <a:pt x="835" y="168"/>
                    <a:pt x="868" y="268"/>
                  </a:cubicBezTo>
                  <a:cubicBezTo>
                    <a:pt x="935" y="301"/>
                    <a:pt x="935" y="335"/>
                    <a:pt x="935" y="435"/>
                  </a:cubicBezTo>
                  <a:lnTo>
                    <a:pt x="1135" y="435"/>
                  </a:lnTo>
                  <a:cubicBezTo>
                    <a:pt x="1135" y="301"/>
                    <a:pt x="1102" y="201"/>
                    <a:pt x="1035" y="168"/>
                  </a:cubicBezTo>
                  <a:cubicBezTo>
                    <a:pt x="968" y="101"/>
                    <a:pt x="868" y="34"/>
                    <a:pt x="7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9"/>
            <p:cNvSpPr/>
            <p:nvPr/>
          </p:nvSpPr>
          <p:spPr>
            <a:xfrm>
              <a:off x="-3832075" y="3359975"/>
              <a:ext cx="90925" cy="64650"/>
            </a:xfrm>
            <a:custGeom>
              <a:rect b="b" l="l" r="r" t="t"/>
              <a:pathLst>
                <a:path extrusionOk="0" h="2586" w="3637">
                  <a:moveTo>
                    <a:pt x="1260" y="1"/>
                  </a:moveTo>
                  <a:cubicBezTo>
                    <a:pt x="721" y="1"/>
                    <a:pt x="250" y="383"/>
                    <a:pt x="134" y="993"/>
                  </a:cubicBezTo>
                  <a:lnTo>
                    <a:pt x="134" y="1027"/>
                  </a:lnTo>
                  <a:cubicBezTo>
                    <a:pt x="1" y="1661"/>
                    <a:pt x="401" y="2261"/>
                    <a:pt x="1101" y="2394"/>
                  </a:cubicBezTo>
                  <a:lnTo>
                    <a:pt x="2069" y="2561"/>
                  </a:lnTo>
                  <a:cubicBezTo>
                    <a:pt x="2154" y="2577"/>
                    <a:pt x="2238" y="2585"/>
                    <a:pt x="2320" y="2585"/>
                  </a:cubicBezTo>
                  <a:cubicBezTo>
                    <a:pt x="2909" y="2585"/>
                    <a:pt x="3386" y="2180"/>
                    <a:pt x="3503" y="1594"/>
                  </a:cubicBezTo>
                  <a:lnTo>
                    <a:pt x="3503" y="1560"/>
                  </a:lnTo>
                  <a:cubicBezTo>
                    <a:pt x="3636" y="927"/>
                    <a:pt x="3203" y="293"/>
                    <a:pt x="2536" y="193"/>
                  </a:cubicBezTo>
                  <a:lnTo>
                    <a:pt x="1502" y="26"/>
                  </a:lnTo>
                  <a:cubicBezTo>
                    <a:pt x="1420" y="9"/>
                    <a:pt x="1339"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9"/>
            <p:cNvSpPr/>
            <p:nvPr/>
          </p:nvSpPr>
          <p:spPr>
            <a:xfrm>
              <a:off x="-3800375" y="3370625"/>
              <a:ext cx="27525" cy="40050"/>
            </a:xfrm>
            <a:custGeom>
              <a:rect b="b" l="l" r="r" t="t"/>
              <a:pathLst>
                <a:path extrusionOk="0" h="1602" w="1101">
                  <a:moveTo>
                    <a:pt x="100" y="0"/>
                  </a:moveTo>
                  <a:lnTo>
                    <a:pt x="67" y="167"/>
                  </a:lnTo>
                  <a:lnTo>
                    <a:pt x="767" y="301"/>
                  </a:lnTo>
                  <a:cubicBezTo>
                    <a:pt x="667" y="434"/>
                    <a:pt x="567" y="534"/>
                    <a:pt x="434" y="667"/>
                  </a:cubicBezTo>
                  <a:cubicBezTo>
                    <a:pt x="334" y="801"/>
                    <a:pt x="234" y="968"/>
                    <a:pt x="167" y="1134"/>
                  </a:cubicBezTo>
                  <a:cubicBezTo>
                    <a:pt x="67" y="1301"/>
                    <a:pt x="33" y="1435"/>
                    <a:pt x="0" y="1535"/>
                  </a:cubicBezTo>
                  <a:lnTo>
                    <a:pt x="200" y="1601"/>
                  </a:lnTo>
                  <a:cubicBezTo>
                    <a:pt x="234" y="1435"/>
                    <a:pt x="334" y="1301"/>
                    <a:pt x="367" y="1168"/>
                  </a:cubicBezTo>
                  <a:cubicBezTo>
                    <a:pt x="434" y="1001"/>
                    <a:pt x="567" y="834"/>
                    <a:pt x="701" y="667"/>
                  </a:cubicBezTo>
                  <a:cubicBezTo>
                    <a:pt x="801" y="501"/>
                    <a:pt x="934" y="401"/>
                    <a:pt x="1068" y="301"/>
                  </a:cubicBezTo>
                  <a:lnTo>
                    <a:pt x="1101" y="167"/>
                  </a:lnTo>
                  <a:lnTo>
                    <a:pt x="1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9"/>
            <p:cNvSpPr/>
            <p:nvPr/>
          </p:nvSpPr>
          <p:spPr>
            <a:xfrm>
              <a:off x="-3639425" y="3394200"/>
              <a:ext cx="90900" cy="64575"/>
            </a:xfrm>
            <a:custGeom>
              <a:rect b="b" l="l" r="r" t="t"/>
              <a:pathLst>
                <a:path extrusionOk="0" h="2583" w="3636">
                  <a:moveTo>
                    <a:pt x="1281" y="1"/>
                  </a:moveTo>
                  <a:cubicBezTo>
                    <a:pt x="753" y="1"/>
                    <a:pt x="251" y="406"/>
                    <a:pt x="133" y="992"/>
                  </a:cubicBezTo>
                  <a:lnTo>
                    <a:pt x="133" y="1025"/>
                  </a:lnTo>
                  <a:cubicBezTo>
                    <a:pt x="0" y="1659"/>
                    <a:pt x="434" y="2293"/>
                    <a:pt x="1101" y="2393"/>
                  </a:cubicBezTo>
                  <a:lnTo>
                    <a:pt x="2135" y="2560"/>
                  </a:lnTo>
                  <a:cubicBezTo>
                    <a:pt x="2209" y="2575"/>
                    <a:pt x="2282" y="2583"/>
                    <a:pt x="2355" y="2583"/>
                  </a:cubicBezTo>
                  <a:cubicBezTo>
                    <a:pt x="2909" y="2583"/>
                    <a:pt x="3414" y="2156"/>
                    <a:pt x="3503" y="1626"/>
                  </a:cubicBezTo>
                  <a:lnTo>
                    <a:pt x="3503" y="1559"/>
                  </a:lnTo>
                  <a:cubicBezTo>
                    <a:pt x="3636" y="925"/>
                    <a:pt x="3236" y="325"/>
                    <a:pt x="2569" y="191"/>
                  </a:cubicBezTo>
                  <a:lnTo>
                    <a:pt x="1501" y="25"/>
                  </a:lnTo>
                  <a:cubicBezTo>
                    <a:pt x="1428" y="8"/>
                    <a:pt x="1354" y="1"/>
                    <a:pt x="1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9"/>
            <p:cNvSpPr/>
            <p:nvPr/>
          </p:nvSpPr>
          <p:spPr>
            <a:xfrm>
              <a:off x="-3736175" y="3377525"/>
              <a:ext cx="90100" cy="64375"/>
            </a:xfrm>
            <a:custGeom>
              <a:rect b="b" l="l" r="r" t="t"/>
              <a:pathLst>
                <a:path extrusionOk="0" h="2575" w="3604">
                  <a:moveTo>
                    <a:pt x="1272" y="0"/>
                  </a:moveTo>
                  <a:cubicBezTo>
                    <a:pt x="728" y="0"/>
                    <a:pt x="251" y="406"/>
                    <a:pt x="134" y="992"/>
                  </a:cubicBezTo>
                  <a:lnTo>
                    <a:pt x="134" y="1025"/>
                  </a:lnTo>
                  <a:cubicBezTo>
                    <a:pt x="1" y="1659"/>
                    <a:pt x="434" y="2293"/>
                    <a:pt x="1101" y="2393"/>
                  </a:cubicBezTo>
                  <a:lnTo>
                    <a:pt x="2102" y="2560"/>
                  </a:lnTo>
                  <a:cubicBezTo>
                    <a:pt x="2167" y="2569"/>
                    <a:pt x="2231" y="2574"/>
                    <a:pt x="2294" y="2574"/>
                  </a:cubicBezTo>
                  <a:cubicBezTo>
                    <a:pt x="2881" y="2574"/>
                    <a:pt x="3379" y="2168"/>
                    <a:pt x="3470" y="1626"/>
                  </a:cubicBezTo>
                  <a:lnTo>
                    <a:pt x="3470" y="1559"/>
                  </a:lnTo>
                  <a:cubicBezTo>
                    <a:pt x="3603" y="959"/>
                    <a:pt x="3170" y="325"/>
                    <a:pt x="2502" y="191"/>
                  </a:cubicBezTo>
                  <a:lnTo>
                    <a:pt x="1502" y="25"/>
                  </a:lnTo>
                  <a:cubicBezTo>
                    <a:pt x="1424" y="8"/>
                    <a:pt x="1348" y="0"/>
                    <a:pt x="1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9"/>
            <p:cNvSpPr/>
            <p:nvPr/>
          </p:nvSpPr>
          <p:spPr>
            <a:xfrm>
              <a:off x="-3707825" y="3385925"/>
              <a:ext cx="26725" cy="38925"/>
            </a:xfrm>
            <a:custGeom>
              <a:rect b="b" l="l" r="r" t="t"/>
              <a:pathLst>
                <a:path extrusionOk="0" h="1557" w="1069">
                  <a:moveTo>
                    <a:pt x="735" y="189"/>
                  </a:moveTo>
                  <a:cubicBezTo>
                    <a:pt x="835" y="189"/>
                    <a:pt x="868" y="222"/>
                    <a:pt x="901" y="289"/>
                  </a:cubicBezTo>
                  <a:cubicBezTo>
                    <a:pt x="935" y="356"/>
                    <a:pt x="935" y="389"/>
                    <a:pt x="935" y="489"/>
                  </a:cubicBezTo>
                  <a:cubicBezTo>
                    <a:pt x="935" y="556"/>
                    <a:pt x="901" y="589"/>
                    <a:pt x="868" y="656"/>
                  </a:cubicBezTo>
                  <a:cubicBezTo>
                    <a:pt x="801" y="689"/>
                    <a:pt x="735" y="689"/>
                    <a:pt x="668" y="689"/>
                  </a:cubicBezTo>
                  <a:cubicBezTo>
                    <a:pt x="568" y="689"/>
                    <a:pt x="534" y="656"/>
                    <a:pt x="501" y="623"/>
                  </a:cubicBezTo>
                  <a:cubicBezTo>
                    <a:pt x="434" y="522"/>
                    <a:pt x="434" y="489"/>
                    <a:pt x="434" y="389"/>
                  </a:cubicBezTo>
                  <a:cubicBezTo>
                    <a:pt x="434" y="322"/>
                    <a:pt x="501" y="289"/>
                    <a:pt x="534" y="222"/>
                  </a:cubicBezTo>
                  <a:cubicBezTo>
                    <a:pt x="601" y="189"/>
                    <a:pt x="668" y="189"/>
                    <a:pt x="735" y="189"/>
                  </a:cubicBezTo>
                  <a:close/>
                  <a:moveTo>
                    <a:pt x="601" y="823"/>
                  </a:moveTo>
                  <a:cubicBezTo>
                    <a:pt x="701" y="823"/>
                    <a:pt x="768" y="856"/>
                    <a:pt x="835" y="923"/>
                  </a:cubicBezTo>
                  <a:cubicBezTo>
                    <a:pt x="868" y="1023"/>
                    <a:pt x="868" y="1123"/>
                    <a:pt x="868" y="1190"/>
                  </a:cubicBezTo>
                  <a:cubicBezTo>
                    <a:pt x="868" y="1256"/>
                    <a:pt x="835" y="1356"/>
                    <a:pt x="735" y="1390"/>
                  </a:cubicBezTo>
                  <a:cubicBezTo>
                    <a:pt x="668" y="1456"/>
                    <a:pt x="568" y="1456"/>
                    <a:pt x="501" y="1456"/>
                  </a:cubicBezTo>
                  <a:cubicBezTo>
                    <a:pt x="401" y="1390"/>
                    <a:pt x="368" y="1390"/>
                    <a:pt x="334" y="1356"/>
                  </a:cubicBezTo>
                  <a:cubicBezTo>
                    <a:pt x="301" y="1323"/>
                    <a:pt x="234" y="1290"/>
                    <a:pt x="234" y="1223"/>
                  </a:cubicBezTo>
                  <a:lnTo>
                    <a:pt x="234" y="1056"/>
                  </a:lnTo>
                  <a:cubicBezTo>
                    <a:pt x="301" y="989"/>
                    <a:pt x="334" y="956"/>
                    <a:pt x="368" y="856"/>
                  </a:cubicBezTo>
                  <a:cubicBezTo>
                    <a:pt x="434" y="823"/>
                    <a:pt x="534" y="823"/>
                    <a:pt x="601" y="823"/>
                  </a:cubicBezTo>
                  <a:close/>
                  <a:moveTo>
                    <a:pt x="540" y="0"/>
                  </a:moveTo>
                  <a:cubicBezTo>
                    <a:pt x="469" y="0"/>
                    <a:pt x="407" y="16"/>
                    <a:pt x="368" y="55"/>
                  </a:cubicBezTo>
                  <a:cubicBezTo>
                    <a:pt x="301" y="122"/>
                    <a:pt x="201" y="189"/>
                    <a:pt x="201" y="322"/>
                  </a:cubicBezTo>
                  <a:cubicBezTo>
                    <a:pt x="201" y="389"/>
                    <a:pt x="201" y="489"/>
                    <a:pt x="234" y="522"/>
                  </a:cubicBezTo>
                  <a:cubicBezTo>
                    <a:pt x="301" y="623"/>
                    <a:pt x="334" y="656"/>
                    <a:pt x="401" y="689"/>
                  </a:cubicBezTo>
                  <a:cubicBezTo>
                    <a:pt x="334" y="723"/>
                    <a:pt x="234" y="723"/>
                    <a:pt x="168" y="723"/>
                  </a:cubicBezTo>
                  <a:cubicBezTo>
                    <a:pt x="67" y="823"/>
                    <a:pt x="34" y="889"/>
                    <a:pt x="34" y="989"/>
                  </a:cubicBezTo>
                  <a:cubicBezTo>
                    <a:pt x="1" y="1156"/>
                    <a:pt x="34" y="1223"/>
                    <a:pt x="134" y="1356"/>
                  </a:cubicBezTo>
                  <a:cubicBezTo>
                    <a:pt x="201" y="1490"/>
                    <a:pt x="334" y="1557"/>
                    <a:pt x="468" y="1557"/>
                  </a:cubicBezTo>
                  <a:cubicBezTo>
                    <a:pt x="568" y="1557"/>
                    <a:pt x="701" y="1557"/>
                    <a:pt x="835" y="1490"/>
                  </a:cubicBezTo>
                  <a:cubicBezTo>
                    <a:pt x="968" y="1423"/>
                    <a:pt x="1001" y="1323"/>
                    <a:pt x="1035" y="1190"/>
                  </a:cubicBezTo>
                  <a:cubicBezTo>
                    <a:pt x="1035" y="1090"/>
                    <a:pt x="1035" y="1023"/>
                    <a:pt x="1001" y="923"/>
                  </a:cubicBezTo>
                  <a:cubicBezTo>
                    <a:pt x="935" y="856"/>
                    <a:pt x="868" y="756"/>
                    <a:pt x="801" y="723"/>
                  </a:cubicBezTo>
                  <a:cubicBezTo>
                    <a:pt x="868" y="723"/>
                    <a:pt x="968" y="689"/>
                    <a:pt x="1001" y="656"/>
                  </a:cubicBezTo>
                  <a:cubicBezTo>
                    <a:pt x="1035" y="589"/>
                    <a:pt x="1068" y="556"/>
                    <a:pt x="1068" y="489"/>
                  </a:cubicBezTo>
                  <a:cubicBezTo>
                    <a:pt x="1068" y="389"/>
                    <a:pt x="1068" y="256"/>
                    <a:pt x="1001" y="189"/>
                  </a:cubicBezTo>
                  <a:cubicBezTo>
                    <a:pt x="968" y="89"/>
                    <a:pt x="835" y="55"/>
                    <a:pt x="701" y="22"/>
                  </a:cubicBezTo>
                  <a:cubicBezTo>
                    <a:pt x="646" y="8"/>
                    <a:pt x="591" y="0"/>
                    <a:pt x="5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9"/>
            <p:cNvSpPr/>
            <p:nvPr/>
          </p:nvSpPr>
          <p:spPr>
            <a:xfrm>
              <a:off x="-3608575" y="3403675"/>
              <a:ext cx="27550" cy="40350"/>
            </a:xfrm>
            <a:custGeom>
              <a:rect b="b" l="l" r="r" t="t"/>
              <a:pathLst>
                <a:path extrusionOk="0" h="1614" w="1102">
                  <a:moveTo>
                    <a:pt x="634" y="179"/>
                  </a:moveTo>
                  <a:cubicBezTo>
                    <a:pt x="734" y="179"/>
                    <a:pt x="801" y="246"/>
                    <a:pt x="868" y="313"/>
                  </a:cubicBezTo>
                  <a:cubicBezTo>
                    <a:pt x="901" y="413"/>
                    <a:pt x="901" y="480"/>
                    <a:pt x="901" y="613"/>
                  </a:cubicBezTo>
                  <a:cubicBezTo>
                    <a:pt x="868" y="746"/>
                    <a:pt x="834" y="813"/>
                    <a:pt x="767" y="847"/>
                  </a:cubicBezTo>
                  <a:cubicBezTo>
                    <a:pt x="701" y="913"/>
                    <a:pt x="601" y="913"/>
                    <a:pt x="534" y="913"/>
                  </a:cubicBezTo>
                  <a:cubicBezTo>
                    <a:pt x="434" y="913"/>
                    <a:pt x="367" y="847"/>
                    <a:pt x="300" y="780"/>
                  </a:cubicBezTo>
                  <a:cubicBezTo>
                    <a:pt x="267" y="680"/>
                    <a:pt x="267" y="613"/>
                    <a:pt x="267" y="513"/>
                  </a:cubicBezTo>
                  <a:cubicBezTo>
                    <a:pt x="267" y="413"/>
                    <a:pt x="300" y="313"/>
                    <a:pt x="401" y="279"/>
                  </a:cubicBezTo>
                  <a:cubicBezTo>
                    <a:pt x="501" y="179"/>
                    <a:pt x="567" y="179"/>
                    <a:pt x="634" y="179"/>
                  </a:cubicBezTo>
                  <a:close/>
                  <a:moveTo>
                    <a:pt x="553" y="0"/>
                  </a:moveTo>
                  <a:cubicBezTo>
                    <a:pt x="467" y="0"/>
                    <a:pt x="367" y="38"/>
                    <a:pt x="267" y="113"/>
                  </a:cubicBezTo>
                  <a:cubicBezTo>
                    <a:pt x="167" y="179"/>
                    <a:pt x="100" y="313"/>
                    <a:pt x="67" y="480"/>
                  </a:cubicBezTo>
                  <a:cubicBezTo>
                    <a:pt x="67" y="613"/>
                    <a:pt x="67" y="746"/>
                    <a:pt x="167" y="847"/>
                  </a:cubicBezTo>
                  <a:cubicBezTo>
                    <a:pt x="234" y="980"/>
                    <a:pt x="300" y="1013"/>
                    <a:pt x="434" y="1080"/>
                  </a:cubicBezTo>
                  <a:cubicBezTo>
                    <a:pt x="467" y="1097"/>
                    <a:pt x="501" y="1105"/>
                    <a:pt x="534" y="1105"/>
                  </a:cubicBezTo>
                  <a:cubicBezTo>
                    <a:pt x="567" y="1105"/>
                    <a:pt x="601" y="1097"/>
                    <a:pt x="634" y="1080"/>
                  </a:cubicBezTo>
                  <a:cubicBezTo>
                    <a:pt x="701" y="1013"/>
                    <a:pt x="767" y="980"/>
                    <a:pt x="801" y="947"/>
                  </a:cubicBezTo>
                  <a:lnTo>
                    <a:pt x="801" y="980"/>
                  </a:lnTo>
                  <a:cubicBezTo>
                    <a:pt x="767" y="1013"/>
                    <a:pt x="767" y="1113"/>
                    <a:pt x="734" y="1180"/>
                  </a:cubicBezTo>
                  <a:cubicBezTo>
                    <a:pt x="734" y="1280"/>
                    <a:pt x="701" y="1314"/>
                    <a:pt x="634" y="1347"/>
                  </a:cubicBezTo>
                  <a:cubicBezTo>
                    <a:pt x="601" y="1380"/>
                    <a:pt x="567" y="1447"/>
                    <a:pt x="534" y="1447"/>
                  </a:cubicBezTo>
                  <a:lnTo>
                    <a:pt x="367" y="1447"/>
                  </a:lnTo>
                  <a:cubicBezTo>
                    <a:pt x="267" y="1447"/>
                    <a:pt x="234" y="1414"/>
                    <a:pt x="200" y="1347"/>
                  </a:cubicBezTo>
                  <a:cubicBezTo>
                    <a:pt x="167" y="1314"/>
                    <a:pt x="167" y="1247"/>
                    <a:pt x="167" y="1147"/>
                  </a:cubicBezTo>
                  <a:lnTo>
                    <a:pt x="0" y="1147"/>
                  </a:lnTo>
                  <a:cubicBezTo>
                    <a:pt x="0" y="1280"/>
                    <a:pt x="34" y="1414"/>
                    <a:pt x="34" y="1447"/>
                  </a:cubicBezTo>
                  <a:cubicBezTo>
                    <a:pt x="100" y="1514"/>
                    <a:pt x="200" y="1580"/>
                    <a:pt x="300" y="1614"/>
                  </a:cubicBezTo>
                  <a:cubicBezTo>
                    <a:pt x="434" y="1614"/>
                    <a:pt x="567" y="1614"/>
                    <a:pt x="634" y="1580"/>
                  </a:cubicBezTo>
                  <a:cubicBezTo>
                    <a:pt x="767" y="1514"/>
                    <a:pt x="834" y="1447"/>
                    <a:pt x="901" y="1314"/>
                  </a:cubicBezTo>
                  <a:cubicBezTo>
                    <a:pt x="1001" y="1180"/>
                    <a:pt x="1034" y="1080"/>
                    <a:pt x="1068" y="847"/>
                  </a:cubicBezTo>
                  <a:cubicBezTo>
                    <a:pt x="1101" y="646"/>
                    <a:pt x="1101" y="513"/>
                    <a:pt x="1068" y="413"/>
                  </a:cubicBezTo>
                  <a:cubicBezTo>
                    <a:pt x="1034" y="313"/>
                    <a:pt x="1001" y="246"/>
                    <a:pt x="901" y="146"/>
                  </a:cubicBezTo>
                  <a:cubicBezTo>
                    <a:pt x="868" y="79"/>
                    <a:pt x="734" y="13"/>
                    <a:pt x="634" y="13"/>
                  </a:cubicBezTo>
                  <a:cubicBezTo>
                    <a:pt x="609" y="4"/>
                    <a:pt x="582" y="0"/>
                    <a:pt x="5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9"/>
            <p:cNvSpPr/>
            <p:nvPr/>
          </p:nvSpPr>
          <p:spPr>
            <a:xfrm>
              <a:off x="-3877100" y="3610150"/>
              <a:ext cx="90925" cy="64400"/>
            </a:xfrm>
            <a:custGeom>
              <a:rect b="b" l="l" r="r" t="t"/>
              <a:pathLst>
                <a:path extrusionOk="0" h="2576" w="3637">
                  <a:moveTo>
                    <a:pt x="1269" y="1"/>
                  </a:moveTo>
                  <a:cubicBezTo>
                    <a:pt x="746" y="1"/>
                    <a:pt x="250" y="383"/>
                    <a:pt x="134" y="994"/>
                  </a:cubicBezTo>
                  <a:lnTo>
                    <a:pt x="134" y="1027"/>
                  </a:lnTo>
                  <a:cubicBezTo>
                    <a:pt x="0" y="1661"/>
                    <a:pt x="434" y="2261"/>
                    <a:pt x="1101" y="2395"/>
                  </a:cubicBezTo>
                  <a:lnTo>
                    <a:pt x="2135" y="2561"/>
                  </a:lnTo>
                  <a:cubicBezTo>
                    <a:pt x="2200" y="2571"/>
                    <a:pt x="2264" y="2576"/>
                    <a:pt x="2327" y="2576"/>
                  </a:cubicBezTo>
                  <a:cubicBezTo>
                    <a:pt x="2919" y="2576"/>
                    <a:pt x="3442" y="2166"/>
                    <a:pt x="3503" y="1594"/>
                  </a:cubicBezTo>
                  <a:lnTo>
                    <a:pt x="3503" y="1561"/>
                  </a:lnTo>
                  <a:cubicBezTo>
                    <a:pt x="3636" y="927"/>
                    <a:pt x="3236" y="293"/>
                    <a:pt x="2569" y="193"/>
                  </a:cubicBezTo>
                  <a:lnTo>
                    <a:pt x="1501" y="26"/>
                  </a:lnTo>
                  <a:cubicBezTo>
                    <a:pt x="1424" y="9"/>
                    <a:pt x="1346" y="1"/>
                    <a:pt x="1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9"/>
            <p:cNvSpPr/>
            <p:nvPr/>
          </p:nvSpPr>
          <p:spPr>
            <a:xfrm>
              <a:off x="-3682800" y="3643550"/>
              <a:ext cx="90925" cy="64575"/>
            </a:xfrm>
            <a:custGeom>
              <a:rect b="b" l="l" r="r" t="t"/>
              <a:pathLst>
                <a:path extrusionOk="0" h="2583" w="3637">
                  <a:moveTo>
                    <a:pt x="1271" y="0"/>
                  </a:moveTo>
                  <a:cubicBezTo>
                    <a:pt x="721" y="0"/>
                    <a:pt x="222" y="406"/>
                    <a:pt x="134" y="992"/>
                  </a:cubicBezTo>
                  <a:lnTo>
                    <a:pt x="134" y="1025"/>
                  </a:lnTo>
                  <a:cubicBezTo>
                    <a:pt x="0" y="1659"/>
                    <a:pt x="401" y="2259"/>
                    <a:pt x="1068" y="2393"/>
                  </a:cubicBezTo>
                  <a:lnTo>
                    <a:pt x="2135" y="2560"/>
                  </a:lnTo>
                  <a:cubicBezTo>
                    <a:pt x="2209" y="2575"/>
                    <a:pt x="2282" y="2582"/>
                    <a:pt x="2355" y="2582"/>
                  </a:cubicBezTo>
                  <a:cubicBezTo>
                    <a:pt x="2909" y="2582"/>
                    <a:pt x="3415" y="2153"/>
                    <a:pt x="3503" y="1592"/>
                  </a:cubicBezTo>
                  <a:lnTo>
                    <a:pt x="3503" y="1559"/>
                  </a:lnTo>
                  <a:cubicBezTo>
                    <a:pt x="3636" y="925"/>
                    <a:pt x="3203" y="325"/>
                    <a:pt x="2536" y="191"/>
                  </a:cubicBezTo>
                  <a:lnTo>
                    <a:pt x="1502" y="24"/>
                  </a:lnTo>
                  <a:cubicBezTo>
                    <a:pt x="1424" y="8"/>
                    <a:pt x="1347" y="0"/>
                    <a:pt x="12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9"/>
            <p:cNvSpPr/>
            <p:nvPr/>
          </p:nvSpPr>
          <p:spPr>
            <a:xfrm>
              <a:off x="-3780375" y="3626875"/>
              <a:ext cx="90100" cy="64575"/>
            </a:xfrm>
            <a:custGeom>
              <a:rect b="b" l="l" r="r" t="t"/>
              <a:pathLst>
                <a:path extrusionOk="0" h="2583" w="3604">
                  <a:moveTo>
                    <a:pt x="1304" y="0"/>
                  </a:moveTo>
                  <a:cubicBezTo>
                    <a:pt x="754" y="0"/>
                    <a:pt x="251" y="406"/>
                    <a:pt x="134" y="992"/>
                  </a:cubicBezTo>
                  <a:lnTo>
                    <a:pt x="134" y="1025"/>
                  </a:lnTo>
                  <a:cubicBezTo>
                    <a:pt x="1" y="1659"/>
                    <a:pt x="434" y="2259"/>
                    <a:pt x="1101" y="2393"/>
                  </a:cubicBezTo>
                  <a:lnTo>
                    <a:pt x="2102" y="2559"/>
                  </a:lnTo>
                  <a:cubicBezTo>
                    <a:pt x="2180" y="2575"/>
                    <a:pt x="2256" y="2582"/>
                    <a:pt x="2332" y="2582"/>
                  </a:cubicBezTo>
                  <a:cubicBezTo>
                    <a:pt x="2909" y="2582"/>
                    <a:pt x="3411" y="2152"/>
                    <a:pt x="3470" y="1592"/>
                  </a:cubicBezTo>
                  <a:lnTo>
                    <a:pt x="3470" y="1559"/>
                  </a:lnTo>
                  <a:cubicBezTo>
                    <a:pt x="3603" y="925"/>
                    <a:pt x="3203" y="325"/>
                    <a:pt x="2502" y="191"/>
                  </a:cubicBezTo>
                  <a:lnTo>
                    <a:pt x="1535" y="24"/>
                  </a:lnTo>
                  <a:cubicBezTo>
                    <a:pt x="1458" y="8"/>
                    <a:pt x="1380" y="0"/>
                    <a:pt x="1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9"/>
            <p:cNvSpPr/>
            <p:nvPr/>
          </p:nvSpPr>
          <p:spPr>
            <a:xfrm>
              <a:off x="-3846250" y="3622475"/>
              <a:ext cx="25875" cy="39200"/>
            </a:xfrm>
            <a:custGeom>
              <a:rect b="b" l="l" r="r" t="t"/>
              <a:pathLst>
                <a:path extrusionOk="0" h="1568" w="1035">
                  <a:moveTo>
                    <a:pt x="668" y="100"/>
                  </a:moveTo>
                  <a:cubicBezTo>
                    <a:pt x="734" y="100"/>
                    <a:pt x="834" y="200"/>
                    <a:pt x="868" y="267"/>
                  </a:cubicBezTo>
                  <a:cubicBezTo>
                    <a:pt x="901" y="400"/>
                    <a:pt x="901" y="567"/>
                    <a:pt x="868" y="834"/>
                  </a:cubicBezTo>
                  <a:cubicBezTo>
                    <a:pt x="834" y="1068"/>
                    <a:pt x="768" y="1234"/>
                    <a:pt x="701" y="1334"/>
                  </a:cubicBezTo>
                  <a:cubicBezTo>
                    <a:pt x="601" y="1401"/>
                    <a:pt x="534" y="1401"/>
                    <a:pt x="434" y="1401"/>
                  </a:cubicBezTo>
                  <a:cubicBezTo>
                    <a:pt x="367" y="1401"/>
                    <a:pt x="267" y="1334"/>
                    <a:pt x="234" y="1234"/>
                  </a:cubicBezTo>
                  <a:cubicBezTo>
                    <a:pt x="201" y="1101"/>
                    <a:pt x="201" y="934"/>
                    <a:pt x="234" y="701"/>
                  </a:cubicBezTo>
                  <a:cubicBezTo>
                    <a:pt x="267" y="434"/>
                    <a:pt x="367" y="267"/>
                    <a:pt x="434" y="200"/>
                  </a:cubicBezTo>
                  <a:cubicBezTo>
                    <a:pt x="501" y="100"/>
                    <a:pt x="568" y="100"/>
                    <a:pt x="668" y="100"/>
                  </a:cubicBezTo>
                  <a:close/>
                  <a:moveTo>
                    <a:pt x="668" y="0"/>
                  </a:moveTo>
                  <a:cubicBezTo>
                    <a:pt x="534" y="0"/>
                    <a:pt x="434" y="0"/>
                    <a:pt x="367" y="34"/>
                  </a:cubicBezTo>
                  <a:cubicBezTo>
                    <a:pt x="267" y="67"/>
                    <a:pt x="201" y="100"/>
                    <a:pt x="167" y="234"/>
                  </a:cubicBezTo>
                  <a:cubicBezTo>
                    <a:pt x="101" y="334"/>
                    <a:pt x="67" y="501"/>
                    <a:pt x="34" y="667"/>
                  </a:cubicBezTo>
                  <a:cubicBezTo>
                    <a:pt x="0" y="934"/>
                    <a:pt x="34" y="1168"/>
                    <a:pt x="34" y="1368"/>
                  </a:cubicBezTo>
                  <a:cubicBezTo>
                    <a:pt x="101" y="1501"/>
                    <a:pt x="201" y="1535"/>
                    <a:pt x="367" y="1568"/>
                  </a:cubicBezTo>
                  <a:cubicBezTo>
                    <a:pt x="501" y="1568"/>
                    <a:pt x="568" y="1568"/>
                    <a:pt x="668" y="1535"/>
                  </a:cubicBezTo>
                  <a:cubicBezTo>
                    <a:pt x="734" y="1435"/>
                    <a:pt x="834" y="1401"/>
                    <a:pt x="868" y="1268"/>
                  </a:cubicBezTo>
                  <a:cubicBezTo>
                    <a:pt x="901" y="1201"/>
                    <a:pt x="934" y="1034"/>
                    <a:pt x="1001" y="867"/>
                  </a:cubicBezTo>
                  <a:cubicBezTo>
                    <a:pt x="1035" y="701"/>
                    <a:pt x="1035" y="567"/>
                    <a:pt x="1035" y="501"/>
                  </a:cubicBezTo>
                  <a:cubicBezTo>
                    <a:pt x="1035" y="400"/>
                    <a:pt x="1035" y="300"/>
                    <a:pt x="1001" y="234"/>
                  </a:cubicBezTo>
                  <a:cubicBezTo>
                    <a:pt x="934" y="134"/>
                    <a:pt x="901" y="100"/>
                    <a:pt x="868" y="67"/>
                  </a:cubicBezTo>
                  <a:cubicBezTo>
                    <a:pt x="834" y="34"/>
                    <a:pt x="734" y="0"/>
                    <a:pt x="6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9"/>
            <p:cNvSpPr/>
            <p:nvPr/>
          </p:nvSpPr>
          <p:spPr>
            <a:xfrm>
              <a:off x="-3739500" y="3653325"/>
              <a:ext cx="6700" cy="6700"/>
            </a:xfrm>
            <a:custGeom>
              <a:rect b="b" l="l" r="r" t="t"/>
              <a:pathLst>
                <a:path extrusionOk="0" h="268" w="268">
                  <a:moveTo>
                    <a:pt x="67" y="0"/>
                  </a:moveTo>
                  <a:lnTo>
                    <a:pt x="0" y="201"/>
                  </a:lnTo>
                  <a:lnTo>
                    <a:pt x="234" y="267"/>
                  </a:lnTo>
                  <a:lnTo>
                    <a:pt x="267" y="34"/>
                  </a:lnTo>
                  <a:lnTo>
                    <a:pt x="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9"/>
            <p:cNvSpPr/>
            <p:nvPr/>
          </p:nvSpPr>
          <p:spPr>
            <a:xfrm>
              <a:off x="-3655275" y="3653325"/>
              <a:ext cx="34200" cy="39100"/>
            </a:xfrm>
            <a:custGeom>
              <a:rect b="b" l="l" r="r" t="t"/>
              <a:pathLst>
                <a:path extrusionOk="0" h="1564" w="1368">
                  <a:moveTo>
                    <a:pt x="367" y="134"/>
                  </a:moveTo>
                  <a:cubicBezTo>
                    <a:pt x="401" y="167"/>
                    <a:pt x="434" y="167"/>
                    <a:pt x="434" y="267"/>
                  </a:cubicBezTo>
                  <a:lnTo>
                    <a:pt x="434" y="467"/>
                  </a:lnTo>
                  <a:cubicBezTo>
                    <a:pt x="401" y="534"/>
                    <a:pt x="401" y="567"/>
                    <a:pt x="367" y="634"/>
                  </a:cubicBezTo>
                  <a:cubicBezTo>
                    <a:pt x="300" y="668"/>
                    <a:pt x="267" y="668"/>
                    <a:pt x="234" y="668"/>
                  </a:cubicBezTo>
                  <a:cubicBezTo>
                    <a:pt x="200" y="668"/>
                    <a:pt x="200" y="634"/>
                    <a:pt x="134" y="601"/>
                  </a:cubicBezTo>
                  <a:lnTo>
                    <a:pt x="134" y="367"/>
                  </a:lnTo>
                  <a:cubicBezTo>
                    <a:pt x="167" y="267"/>
                    <a:pt x="167" y="201"/>
                    <a:pt x="234" y="167"/>
                  </a:cubicBezTo>
                  <a:cubicBezTo>
                    <a:pt x="267" y="134"/>
                    <a:pt x="300" y="134"/>
                    <a:pt x="367" y="134"/>
                  </a:cubicBezTo>
                  <a:close/>
                  <a:moveTo>
                    <a:pt x="367" y="0"/>
                  </a:moveTo>
                  <a:cubicBezTo>
                    <a:pt x="267" y="0"/>
                    <a:pt x="200" y="34"/>
                    <a:pt x="134" y="100"/>
                  </a:cubicBezTo>
                  <a:cubicBezTo>
                    <a:pt x="67" y="167"/>
                    <a:pt x="0" y="267"/>
                    <a:pt x="0" y="334"/>
                  </a:cubicBezTo>
                  <a:cubicBezTo>
                    <a:pt x="0" y="467"/>
                    <a:pt x="0" y="534"/>
                    <a:pt x="100" y="601"/>
                  </a:cubicBezTo>
                  <a:cubicBezTo>
                    <a:pt x="134" y="668"/>
                    <a:pt x="200" y="701"/>
                    <a:pt x="267" y="701"/>
                  </a:cubicBezTo>
                  <a:cubicBezTo>
                    <a:pt x="298" y="722"/>
                    <a:pt x="323" y="729"/>
                    <a:pt x="344" y="729"/>
                  </a:cubicBezTo>
                  <a:cubicBezTo>
                    <a:pt x="391" y="729"/>
                    <a:pt x="421" y="691"/>
                    <a:pt x="467" y="668"/>
                  </a:cubicBezTo>
                  <a:cubicBezTo>
                    <a:pt x="534" y="634"/>
                    <a:pt x="601" y="534"/>
                    <a:pt x="601" y="434"/>
                  </a:cubicBezTo>
                  <a:cubicBezTo>
                    <a:pt x="601" y="301"/>
                    <a:pt x="601" y="201"/>
                    <a:pt x="567" y="134"/>
                  </a:cubicBezTo>
                  <a:cubicBezTo>
                    <a:pt x="501" y="34"/>
                    <a:pt x="434" y="0"/>
                    <a:pt x="367" y="0"/>
                  </a:cubicBezTo>
                  <a:close/>
                  <a:moveTo>
                    <a:pt x="1134" y="167"/>
                  </a:moveTo>
                  <a:lnTo>
                    <a:pt x="134" y="1468"/>
                  </a:lnTo>
                  <a:lnTo>
                    <a:pt x="267" y="1501"/>
                  </a:lnTo>
                  <a:lnTo>
                    <a:pt x="1268" y="201"/>
                  </a:lnTo>
                  <a:lnTo>
                    <a:pt x="1134" y="167"/>
                  </a:lnTo>
                  <a:close/>
                  <a:moveTo>
                    <a:pt x="1101" y="834"/>
                  </a:moveTo>
                  <a:cubicBezTo>
                    <a:pt x="1034" y="834"/>
                    <a:pt x="934" y="868"/>
                    <a:pt x="901" y="934"/>
                  </a:cubicBezTo>
                  <a:cubicBezTo>
                    <a:pt x="801" y="1001"/>
                    <a:pt x="767" y="1101"/>
                    <a:pt x="767" y="1168"/>
                  </a:cubicBezTo>
                  <a:cubicBezTo>
                    <a:pt x="767" y="1301"/>
                    <a:pt x="767" y="1435"/>
                    <a:pt x="868" y="1435"/>
                  </a:cubicBezTo>
                  <a:cubicBezTo>
                    <a:pt x="886" y="1472"/>
                    <a:pt x="905" y="1499"/>
                    <a:pt x="935" y="1515"/>
                  </a:cubicBezTo>
                  <a:lnTo>
                    <a:pt x="935" y="1515"/>
                  </a:lnTo>
                  <a:cubicBezTo>
                    <a:pt x="927" y="1503"/>
                    <a:pt x="918" y="1485"/>
                    <a:pt x="901" y="1468"/>
                  </a:cubicBezTo>
                  <a:lnTo>
                    <a:pt x="901" y="1268"/>
                  </a:lnTo>
                  <a:cubicBezTo>
                    <a:pt x="934" y="1135"/>
                    <a:pt x="934" y="1101"/>
                    <a:pt x="968" y="1034"/>
                  </a:cubicBezTo>
                  <a:cubicBezTo>
                    <a:pt x="1034" y="1001"/>
                    <a:pt x="1068" y="1001"/>
                    <a:pt x="1101" y="1001"/>
                  </a:cubicBezTo>
                  <a:cubicBezTo>
                    <a:pt x="1134" y="1001"/>
                    <a:pt x="1201" y="1034"/>
                    <a:pt x="1201" y="1135"/>
                  </a:cubicBezTo>
                  <a:lnTo>
                    <a:pt x="1201" y="1335"/>
                  </a:lnTo>
                  <a:cubicBezTo>
                    <a:pt x="1134" y="1435"/>
                    <a:pt x="1134" y="1468"/>
                    <a:pt x="1101" y="1501"/>
                  </a:cubicBezTo>
                  <a:cubicBezTo>
                    <a:pt x="1076" y="1526"/>
                    <a:pt x="1051" y="1533"/>
                    <a:pt x="1013" y="1534"/>
                  </a:cubicBezTo>
                  <a:lnTo>
                    <a:pt x="1013" y="1534"/>
                  </a:lnTo>
                  <a:cubicBezTo>
                    <a:pt x="980" y="1532"/>
                    <a:pt x="955" y="1526"/>
                    <a:pt x="935" y="1515"/>
                  </a:cubicBezTo>
                  <a:lnTo>
                    <a:pt x="935" y="1515"/>
                  </a:lnTo>
                  <a:cubicBezTo>
                    <a:pt x="943" y="1527"/>
                    <a:pt x="952" y="1535"/>
                    <a:pt x="968" y="1535"/>
                  </a:cubicBezTo>
                  <a:cubicBezTo>
                    <a:pt x="985" y="1535"/>
                    <a:pt x="1000" y="1535"/>
                    <a:pt x="1013" y="1534"/>
                  </a:cubicBezTo>
                  <a:lnTo>
                    <a:pt x="1013" y="1534"/>
                  </a:lnTo>
                  <a:cubicBezTo>
                    <a:pt x="1020" y="1535"/>
                    <a:pt x="1027" y="1535"/>
                    <a:pt x="1034" y="1535"/>
                  </a:cubicBezTo>
                  <a:cubicBezTo>
                    <a:pt x="1055" y="1556"/>
                    <a:pt x="1073" y="1563"/>
                    <a:pt x="1090" y="1563"/>
                  </a:cubicBezTo>
                  <a:cubicBezTo>
                    <a:pt x="1128" y="1563"/>
                    <a:pt x="1165" y="1524"/>
                    <a:pt x="1234" y="1501"/>
                  </a:cubicBezTo>
                  <a:cubicBezTo>
                    <a:pt x="1268" y="1468"/>
                    <a:pt x="1368" y="1368"/>
                    <a:pt x="1368" y="1268"/>
                  </a:cubicBezTo>
                  <a:cubicBezTo>
                    <a:pt x="1368" y="1135"/>
                    <a:pt x="1368" y="1034"/>
                    <a:pt x="1301" y="968"/>
                  </a:cubicBezTo>
                  <a:cubicBezTo>
                    <a:pt x="1268" y="868"/>
                    <a:pt x="1201" y="834"/>
                    <a:pt x="1101" y="83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9"/>
            <p:cNvSpPr/>
            <p:nvPr/>
          </p:nvSpPr>
          <p:spPr>
            <a:xfrm>
              <a:off x="-3418450" y="3432550"/>
              <a:ext cx="90100" cy="65200"/>
            </a:xfrm>
            <a:custGeom>
              <a:rect b="b" l="l" r="r" t="t"/>
              <a:pathLst>
                <a:path extrusionOk="0" h="2608" w="3604">
                  <a:moveTo>
                    <a:pt x="1281" y="1"/>
                  </a:moveTo>
                  <a:cubicBezTo>
                    <a:pt x="754" y="1"/>
                    <a:pt x="251" y="407"/>
                    <a:pt x="134" y="992"/>
                  </a:cubicBezTo>
                  <a:lnTo>
                    <a:pt x="134" y="1026"/>
                  </a:lnTo>
                  <a:cubicBezTo>
                    <a:pt x="1" y="1660"/>
                    <a:pt x="434" y="2293"/>
                    <a:pt x="1101" y="2427"/>
                  </a:cubicBezTo>
                  <a:lnTo>
                    <a:pt x="2102" y="2594"/>
                  </a:lnTo>
                  <a:cubicBezTo>
                    <a:pt x="2163" y="2603"/>
                    <a:pt x="2224" y="2608"/>
                    <a:pt x="2285" y="2608"/>
                  </a:cubicBezTo>
                  <a:cubicBezTo>
                    <a:pt x="2848" y="2608"/>
                    <a:pt x="3349" y="2199"/>
                    <a:pt x="3470" y="1626"/>
                  </a:cubicBezTo>
                  <a:lnTo>
                    <a:pt x="3470" y="1560"/>
                  </a:lnTo>
                  <a:cubicBezTo>
                    <a:pt x="3603" y="959"/>
                    <a:pt x="3170" y="325"/>
                    <a:pt x="2502" y="192"/>
                  </a:cubicBezTo>
                  <a:lnTo>
                    <a:pt x="1502" y="25"/>
                  </a:lnTo>
                  <a:cubicBezTo>
                    <a:pt x="1428" y="9"/>
                    <a:pt x="1355" y="1"/>
                    <a:pt x="1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9"/>
            <p:cNvSpPr/>
            <p:nvPr/>
          </p:nvSpPr>
          <p:spPr>
            <a:xfrm>
              <a:off x="-3516025" y="3416100"/>
              <a:ext cx="90925" cy="64800"/>
            </a:xfrm>
            <a:custGeom>
              <a:rect b="b" l="l" r="r" t="t"/>
              <a:pathLst>
                <a:path extrusionOk="0" h="2592" w="3637">
                  <a:moveTo>
                    <a:pt x="1308" y="1"/>
                  </a:moveTo>
                  <a:cubicBezTo>
                    <a:pt x="744" y="1"/>
                    <a:pt x="224" y="384"/>
                    <a:pt x="134" y="983"/>
                  </a:cubicBezTo>
                  <a:lnTo>
                    <a:pt x="134" y="1017"/>
                  </a:lnTo>
                  <a:cubicBezTo>
                    <a:pt x="1" y="1650"/>
                    <a:pt x="401" y="2284"/>
                    <a:pt x="1068" y="2418"/>
                  </a:cubicBezTo>
                  <a:lnTo>
                    <a:pt x="2136" y="2584"/>
                  </a:lnTo>
                  <a:cubicBezTo>
                    <a:pt x="2179" y="2589"/>
                    <a:pt x="2223" y="2592"/>
                    <a:pt x="2267" y="2592"/>
                  </a:cubicBezTo>
                  <a:cubicBezTo>
                    <a:pt x="2826" y="2592"/>
                    <a:pt x="3380" y="2205"/>
                    <a:pt x="3503" y="1617"/>
                  </a:cubicBezTo>
                  <a:lnTo>
                    <a:pt x="3503" y="1584"/>
                  </a:lnTo>
                  <a:cubicBezTo>
                    <a:pt x="3637" y="950"/>
                    <a:pt x="3203" y="316"/>
                    <a:pt x="2536" y="183"/>
                  </a:cubicBezTo>
                  <a:lnTo>
                    <a:pt x="1502" y="16"/>
                  </a:lnTo>
                  <a:cubicBezTo>
                    <a:pt x="1437" y="6"/>
                    <a:pt x="1372" y="1"/>
                    <a:pt x="13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9"/>
            <p:cNvSpPr/>
            <p:nvPr/>
          </p:nvSpPr>
          <p:spPr>
            <a:xfrm>
              <a:off x="-3489325" y="3426500"/>
              <a:ext cx="35875" cy="38375"/>
            </a:xfrm>
            <a:custGeom>
              <a:rect b="b" l="l" r="r" t="t"/>
              <a:pathLst>
                <a:path extrusionOk="0" h="1535" w="1435">
                  <a:moveTo>
                    <a:pt x="301" y="0"/>
                  </a:moveTo>
                  <a:lnTo>
                    <a:pt x="634" y="701"/>
                  </a:lnTo>
                  <a:lnTo>
                    <a:pt x="0" y="1335"/>
                  </a:lnTo>
                  <a:lnTo>
                    <a:pt x="200" y="1368"/>
                  </a:lnTo>
                  <a:lnTo>
                    <a:pt x="634" y="934"/>
                  </a:lnTo>
                  <a:lnTo>
                    <a:pt x="701" y="868"/>
                  </a:lnTo>
                  <a:cubicBezTo>
                    <a:pt x="701" y="868"/>
                    <a:pt x="768" y="901"/>
                    <a:pt x="768" y="934"/>
                  </a:cubicBezTo>
                  <a:lnTo>
                    <a:pt x="1001" y="1501"/>
                  </a:lnTo>
                  <a:lnTo>
                    <a:pt x="1235" y="1535"/>
                  </a:lnTo>
                  <a:lnTo>
                    <a:pt x="834" y="734"/>
                  </a:lnTo>
                  <a:lnTo>
                    <a:pt x="1435" y="200"/>
                  </a:lnTo>
                  <a:lnTo>
                    <a:pt x="1235" y="167"/>
                  </a:lnTo>
                  <a:lnTo>
                    <a:pt x="868" y="434"/>
                  </a:lnTo>
                  <a:lnTo>
                    <a:pt x="768" y="567"/>
                  </a:lnTo>
                  <a:cubicBezTo>
                    <a:pt x="768" y="534"/>
                    <a:pt x="734" y="501"/>
                    <a:pt x="667" y="401"/>
                  </a:cubicBezTo>
                  <a:lnTo>
                    <a:pt x="501" y="34"/>
                  </a:lnTo>
                  <a:lnTo>
                    <a:pt x="3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9"/>
            <p:cNvSpPr/>
            <p:nvPr/>
          </p:nvSpPr>
          <p:spPr>
            <a:xfrm>
              <a:off x="-3390100" y="3449850"/>
              <a:ext cx="32550" cy="27525"/>
            </a:xfrm>
            <a:custGeom>
              <a:rect b="b" l="l" r="r" t="t"/>
              <a:pathLst>
                <a:path extrusionOk="0" h="1101" w="1302">
                  <a:moveTo>
                    <a:pt x="635" y="0"/>
                  </a:moveTo>
                  <a:lnTo>
                    <a:pt x="601" y="267"/>
                  </a:lnTo>
                  <a:lnTo>
                    <a:pt x="835" y="300"/>
                  </a:lnTo>
                  <a:lnTo>
                    <a:pt x="868" y="67"/>
                  </a:lnTo>
                  <a:lnTo>
                    <a:pt x="635" y="0"/>
                  </a:lnTo>
                  <a:close/>
                  <a:moveTo>
                    <a:pt x="34" y="334"/>
                  </a:moveTo>
                  <a:lnTo>
                    <a:pt x="1" y="567"/>
                  </a:lnTo>
                  <a:lnTo>
                    <a:pt x="1268" y="767"/>
                  </a:lnTo>
                  <a:lnTo>
                    <a:pt x="1302" y="567"/>
                  </a:lnTo>
                  <a:lnTo>
                    <a:pt x="34" y="334"/>
                  </a:lnTo>
                  <a:close/>
                  <a:moveTo>
                    <a:pt x="501" y="801"/>
                  </a:moveTo>
                  <a:lnTo>
                    <a:pt x="468" y="1068"/>
                  </a:lnTo>
                  <a:lnTo>
                    <a:pt x="701" y="1101"/>
                  </a:lnTo>
                  <a:lnTo>
                    <a:pt x="768" y="834"/>
                  </a:lnTo>
                  <a:lnTo>
                    <a:pt x="501" y="80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9"/>
            <p:cNvSpPr/>
            <p:nvPr/>
          </p:nvSpPr>
          <p:spPr>
            <a:xfrm>
              <a:off x="-3432625" y="3513425"/>
              <a:ext cx="89250" cy="64625"/>
            </a:xfrm>
            <a:custGeom>
              <a:rect b="b" l="l" r="r" t="t"/>
              <a:pathLst>
                <a:path extrusionOk="0" h="2585" w="3570">
                  <a:moveTo>
                    <a:pt x="1257" y="0"/>
                  </a:moveTo>
                  <a:cubicBezTo>
                    <a:pt x="713" y="0"/>
                    <a:pt x="221" y="379"/>
                    <a:pt x="134" y="960"/>
                  </a:cubicBezTo>
                  <a:lnTo>
                    <a:pt x="134" y="1026"/>
                  </a:lnTo>
                  <a:cubicBezTo>
                    <a:pt x="1" y="1627"/>
                    <a:pt x="401" y="2261"/>
                    <a:pt x="1068" y="2394"/>
                  </a:cubicBezTo>
                  <a:lnTo>
                    <a:pt x="2069" y="2561"/>
                  </a:lnTo>
                  <a:cubicBezTo>
                    <a:pt x="2150" y="2577"/>
                    <a:pt x="2231" y="2585"/>
                    <a:pt x="2311" y="2585"/>
                  </a:cubicBezTo>
                  <a:cubicBezTo>
                    <a:pt x="2883" y="2585"/>
                    <a:pt x="3382" y="2179"/>
                    <a:pt x="3470" y="1594"/>
                  </a:cubicBezTo>
                  <a:lnTo>
                    <a:pt x="3470" y="1560"/>
                  </a:lnTo>
                  <a:cubicBezTo>
                    <a:pt x="3570" y="926"/>
                    <a:pt x="3170" y="293"/>
                    <a:pt x="2502" y="193"/>
                  </a:cubicBezTo>
                  <a:lnTo>
                    <a:pt x="1502" y="26"/>
                  </a:lnTo>
                  <a:cubicBezTo>
                    <a:pt x="1420" y="8"/>
                    <a:pt x="1338" y="0"/>
                    <a:pt x="12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9"/>
            <p:cNvSpPr/>
            <p:nvPr/>
          </p:nvSpPr>
          <p:spPr>
            <a:xfrm>
              <a:off x="-3531025" y="3496750"/>
              <a:ext cx="90925" cy="64600"/>
            </a:xfrm>
            <a:custGeom>
              <a:rect b="b" l="l" r="r" t="t"/>
              <a:pathLst>
                <a:path extrusionOk="0" h="2584" w="3637">
                  <a:moveTo>
                    <a:pt x="1259" y="0"/>
                  </a:moveTo>
                  <a:cubicBezTo>
                    <a:pt x="720" y="0"/>
                    <a:pt x="250" y="379"/>
                    <a:pt x="134" y="960"/>
                  </a:cubicBezTo>
                  <a:lnTo>
                    <a:pt x="134" y="1026"/>
                  </a:lnTo>
                  <a:cubicBezTo>
                    <a:pt x="0" y="1627"/>
                    <a:pt x="434" y="2261"/>
                    <a:pt x="1101" y="2394"/>
                  </a:cubicBezTo>
                  <a:lnTo>
                    <a:pt x="2135" y="2561"/>
                  </a:lnTo>
                  <a:cubicBezTo>
                    <a:pt x="2213" y="2576"/>
                    <a:pt x="2290" y="2584"/>
                    <a:pt x="2365" y="2584"/>
                  </a:cubicBezTo>
                  <a:cubicBezTo>
                    <a:pt x="2942" y="2584"/>
                    <a:pt x="3444" y="2154"/>
                    <a:pt x="3503" y="1593"/>
                  </a:cubicBezTo>
                  <a:lnTo>
                    <a:pt x="3503" y="1560"/>
                  </a:lnTo>
                  <a:cubicBezTo>
                    <a:pt x="3636" y="926"/>
                    <a:pt x="3236" y="292"/>
                    <a:pt x="2536" y="159"/>
                  </a:cubicBezTo>
                  <a:lnTo>
                    <a:pt x="1502" y="26"/>
                  </a:lnTo>
                  <a:cubicBezTo>
                    <a:pt x="1420" y="8"/>
                    <a:pt x="1338" y="0"/>
                    <a:pt x="12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9"/>
            <p:cNvSpPr/>
            <p:nvPr/>
          </p:nvSpPr>
          <p:spPr>
            <a:xfrm>
              <a:off x="-3501850" y="3519050"/>
              <a:ext cx="35050" cy="15875"/>
            </a:xfrm>
            <a:custGeom>
              <a:rect b="b" l="l" r="r" t="t"/>
              <a:pathLst>
                <a:path extrusionOk="0" h="635" w="1402">
                  <a:moveTo>
                    <a:pt x="101" y="1"/>
                  </a:moveTo>
                  <a:lnTo>
                    <a:pt x="1" y="401"/>
                  </a:lnTo>
                  <a:lnTo>
                    <a:pt x="1302" y="635"/>
                  </a:lnTo>
                  <a:lnTo>
                    <a:pt x="1402" y="201"/>
                  </a:lnTo>
                  <a:lnTo>
                    <a:pt x="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9"/>
            <p:cNvSpPr/>
            <p:nvPr/>
          </p:nvSpPr>
          <p:spPr>
            <a:xfrm>
              <a:off x="-3404275" y="3522400"/>
              <a:ext cx="26725" cy="43375"/>
            </a:xfrm>
            <a:custGeom>
              <a:rect b="b" l="l" r="r" t="t"/>
              <a:pathLst>
                <a:path extrusionOk="0" h="1735" w="1069">
                  <a:moveTo>
                    <a:pt x="1001" y="0"/>
                  </a:moveTo>
                  <a:lnTo>
                    <a:pt x="534" y="1435"/>
                  </a:lnTo>
                  <a:lnTo>
                    <a:pt x="268" y="601"/>
                  </a:lnTo>
                  <a:lnTo>
                    <a:pt x="1" y="701"/>
                  </a:lnTo>
                  <a:lnTo>
                    <a:pt x="1" y="768"/>
                  </a:lnTo>
                  <a:lnTo>
                    <a:pt x="201" y="734"/>
                  </a:lnTo>
                  <a:lnTo>
                    <a:pt x="501" y="1735"/>
                  </a:lnTo>
                  <a:lnTo>
                    <a:pt x="10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9"/>
            <p:cNvSpPr/>
            <p:nvPr/>
          </p:nvSpPr>
          <p:spPr>
            <a:xfrm>
              <a:off x="-3862100" y="3527625"/>
              <a:ext cx="90925" cy="64375"/>
            </a:xfrm>
            <a:custGeom>
              <a:rect b="b" l="l" r="r" t="t"/>
              <a:pathLst>
                <a:path extrusionOk="0" h="2575" w="3637">
                  <a:moveTo>
                    <a:pt x="1271" y="1"/>
                  </a:moveTo>
                  <a:cubicBezTo>
                    <a:pt x="721" y="1"/>
                    <a:pt x="222" y="406"/>
                    <a:pt x="134" y="992"/>
                  </a:cubicBezTo>
                  <a:lnTo>
                    <a:pt x="134" y="1026"/>
                  </a:lnTo>
                  <a:cubicBezTo>
                    <a:pt x="1" y="1659"/>
                    <a:pt x="401" y="2293"/>
                    <a:pt x="1068" y="2393"/>
                  </a:cubicBezTo>
                  <a:lnTo>
                    <a:pt x="2136" y="2560"/>
                  </a:lnTo>
                  <a:cubicBezTo>
                    <a:pt x="2200" y="2570"/>
                    <a:pt x="2264" y="2574"/>
                    <a:pt x="2327" y="2574"/>
                  </a:cubicBezTo>
                  <a:cubicBezTo>
                    <a:pt x="2914" y="2574"/>
                    <a:pt x="3413" y="2168"/>
                    <a:pt x="3503" y="1626"/>
                  </a:cubicBezTo>
                  <a:lnTo>
                    <a:pt x="3503" y="1559"/>
                  </a:lnTo>
                  <a:cubicBezTo>
                    <a:pt x="3637" y="959"/>
                    <a:pt x="3203" y="325"/>
                    <a:pt x="2536" y="192"/>
                  </a:cubicBezTo>
                  <a:lnTo>
                    <a:pt x="1502" y="25"/>
                  </a:lnTo>
                  <a:cubicBezTo>
                    <a:pt x="1424" y="9"/>
                    <a:pt x="1347" y="1"/>
                    <a:pt x="1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9"/>
            <p:cNvSpPr/>
            <p:nvPr/>
          </p:nvSpPr>
          <p:spPr>
            <a:xfrm>
              <a:off x="-3668625" y="3560975"/>
              <a:ext cx="90925" cy="64600"/>
            </a:xfrm>
            <a:custGeom>
              <a:rect b="b" l="l" r="r" t="t"/>
              <a:pathLst>
                <a:path extrusionOk="0" h="2584" w="3637">
                  <a:moveTo>
                    <a:pt x="1281" y="1"/>
                  </a:moveTo>
                  <a:cubicBezTo>
                    <a:pt x="754" y="1"/>
                    <a:pt x="251" y="407"/>
                    <a:pt x="134" y="992"/>
                  </a:cubicBezTo>
                  <a:lnTo>
                    <a:pt x="134" y="1026"/>
                  </a:lnTo>
                  <a:cubicBezTo>
                    <a:pt x="1" y="1660"/>
                    <a:pt x="434" y="2293"/>
                    <a:pt x="1101" y="2393"/>
                  </a:cubicBezTo>
                  <a:lnTo>
                    <a:pt x="2135" y="2560"/>
                  </a:lnTo>
                  <a:cubicBezTo>
                    <a:pt x="2209" y="2576"/>
                    <a:pt x="2283" y="2583"/>
                    <a:pt x="2356" y="2583"/>
                  </a:cubicBezTo>
                  <a:cubicBezTo>
                    <a:pt x="2909" y="2583"/>
                    <a:pt x="3415" y="2157"/>
                    <a:pt x="3503" y="1626"/>
                  </a:cubicBezTo>
                  <a:lnTo>
                    <a:pt x="3503" y="1560"/>
                  </a:lnTo>
                  <a:cubicBezTo>
                    <a:pt x="3636" y="926"/>
                    <a:pt x="3236" y="325"/>
                    <a:pt x="2569" y="192"/>
                  </a:cubicBezTo>
                  <a:lnTo>
                    <a:pt x="1502" y="25"/>
                  </a:lnTo>
                  <a:cubicBezTo>
                    <a:pt x="1428" y="9"/>
                    <a:pt x="1355" y="1"/>
                    <a:pt x="1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9"/>
            <p:cNvSpPr/>
            <p:nvPr/>
          </p:nvSpPr>
          <p:spPr>
            <a:xfrm>
              <a:off x="-3765350" y="3544300"/>
              <a:ext cx="90075" cy="64375"/>
            </a:xfrm>
            <a:custGeom>
              <a:rect b="b" l="l" r="r" t="t"/>
              <a:pathLst>
                <a:path extrusionOk="0" h="2575" w="3603">
                  <a:moveTo>
                    <a:pt x="1271" y="1"/>
                  </a:moveTo>
                  <a:cubicBezTo>
                    <a:pt x="728" y="1"/>
                    <a:pt x="251" y="407"/>
                    <a:pt x="134" y="992"/>
                  </a:cubicBezTo>
                  <a:lnTo>
                    <a:pt x="134" y="1026"/>
                  </a:lnTo>
                  <a:cubicBezTo>
                    <a:pt x="0" y="1659"/>
                    <a:pt x="434" y="2293"/>
                    <a:pt x="1101" y="2393"/>
                  </a:cubicBezTo>
                  <a:lnTo>
                    <a:pt x="2102" y="2560"/>
                  </a:lnTo>
                  <a:cubicBezTo>
                    <a:pt x="2163" y="2570"/>
                    <a:pt x="2225" y="2574"/>
                    <a:pt x="2286" y="2574"/>
                  </a:cubicBezTo>
                  <a:cubicBezTo>
                    <a:pt x="2853" y="2574"/>
                    <a:pt x="3379" y="2168"/>
                    <a:pt x="3469" y="1626"/>
                  </a:cubicBezTo>
                  <a:lnTo>
                    <a:pt x="3469" y="1559"/>
                  </a:lnTo>
                  <a:cubicBezTo>
                    <a:pt x="3603" y="959"/>
                    <a:pt x="3169" y="325"/>
                    <a:pt x="2502" y="192"/>
                  </a:cubicBezTo>
                  <a:lnTo>
                    <a:pt x="1501" y="25"/>
                  </a:lnTo>
                  <a:cubicBezTo>
                    <a:pt x="1424" y="9"/>
                    <a:pt x="1347" y="1"/>
                    <a:pt x="1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9"/>
            <p:cNvSpPr/>
            <p:nvPr/>
          </p:nvSpPr>
          <p:spPr>
            <a:xfrm>
              <a:off x="-3824575" y="3540750"/>
              <a:ext cx="16700" cy="38375"/>
            </a:xfrm>
            <a:custGeom>
              <a:rect b="b" l="l" r="r" t="t"/>
              <a:pathLst>
                <a:path extrusionOk="0" h="1535" w="668">
                  <a:moveTo>
                    <a:pt x="534" y="0"/>
                  </a:moveTo>
                  <a:cubicBezTo>
                    <a:pt x="501" y="34"/>
                    <a:pt x="401" y="134"/>
                    <a:pt x="334" y="167"/>
                  </a:cubicBezTo>
                  <a:cubicBezTo>
                    <a:pt x="234" y="200"/>
                    <a:pt x="168" y="267"/>
                    <a:pt x="34" y="300"/>
                  </a:cubicBezTo>
                  <a:lnTo>
                    <a:pt x="1" y="467"/>
                  </a:lnTo>
                  <a:cubicBezTo>
                    <a:pt x="34" y="434"/>
                    <a:pt x="134" y="434"/>
                    <a:pt x="201" y="367"/>
                  </a:cubicBezTo>
                  <a:cubicBezTo>
                    <a:pt x="301" y="367"/>
                    <a:pt x="368" y="334"/>
                    <a:pt x="401" y="300"/>
                  </a:cubicBezTo>
                  <a:lnTo>
                    <a:pt x="401" y="300"/>
                  </a:lnTo>
                  <a:lnTo>
                    <a:pt x="201" y="1501"/>
                  </a:lnTo>
                  <a:lnTo>
                    <a:pt x="401" y="1535"/>
                  </a:lnTo>
                  <a:lnTo>
                    <a:pt x="668" y="34"/>
                  </a:lnTo>
                  <a:lnTo>
                    <a:pt x="5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9"/>
            <p:cNvSpPr/>
            <p:nvPr/>
          </p:nvSpPr>
          <p:spPr>
            <a:xfrm>
              <a:off x="-3739500" y="3554700"/>
              <a:ext cx="30050" cy="40275"/>
            </a:xfrm>
            <a:custGeom>
              <a:rect b="b" l="l" r="r" t="t"/>
              <a:pathLst>
                <a:path extrusionOk="0" h="1611" w="1202">
                  <a:moveTo>
                    <a:pt x="709" y="0"/>
                  </a:moveTo>
                  <a:cubicBezTo>
                    <a:pt x="585" y="0"/>
                    <a:pt x="488" y="49"/>
                    <a:pt x="434" y="76"/>
                  </a:cubicBezTo>
                  <a:cubicBezTo>
                    <a:pt x="334" y="109"/>
                    <a:pt x="267" y="243"/>
                    <a:pt x="200" y="343"/>
                  </a:cubicBezTo>
                  <a:lnTo>
                    <a:pt x="434" y="410"/>
                  </a:lnTo>
                  <a:cubicBezTo>
                    <a:pt x="434" y="309"/>
                    <a:pt x="467" y="243"/>
                    <a:pt x="534" y="209"/>
                  </a:cubicBezTo>
                  <a:cubicBezTo>
                    <a:pt x="634" y="143"/>
                    <a:pt x="701" y="143"/>
                    <a:pt x="801" y="143"/>
                  </a:cubicBezTo>
                  <a:cubicBezTo>
                    <a:pt x="867" y="209"/>
                    <a:pt x="968" y="243"/>
                    <a:pt x="1001" y="276"/>
                  </a:cubicBezTo>
                  <a:cubicBezTo>
                    <a:pt x="1034" y="343"/>
                    <a:pt x="1034" y="410"/>
                    <a:pt x="1034" y="476"/>
                  </a:cubicBezTo>
                  <a:cubicBezTo>
                    <a:pt x="1034" y="576"/>
                    <a:pt x="1001" y="610"/>
                    <a:pt x="934" y="710"/>
                  </a:cubicBezTo>
                  <a:cubicBezTo>
                    <a:pt x="834" y="743"/>
                    <a:pt x="701" y="810"/>
                    <a:pt x="501" y="943"/>
                  </a:cubicBezTo>
                  <a:cubicBezTo>
                    <a:pt x="367" y="1043"/>
                    <a:pt x="300" y="1110"/>
                    <a:pt x="200" y="1143"/>
                  </a:cubicBezTo>
                  <a:cubicBezTo>
                    <a:pt x="134" y="1177"/>
                    <a:pt x="100" y="1243"/>
                    <a:pt x="34" y="1310"/>
                  </a:cubicBezTo>
                  <a:cubicBezTo>
                    <a:pt x="34" y="1377"/>
                    <a:pt x="0" y="1410"/>
                    <a:pt x="0" y="1444"/>
                  </a:cubicBezTo>
                  <a:lnTo>
                    <a:pt x="1034" y="1610"/>
                  </a:lnTo>
                  <a:lnTo>
                    <a:pt x="1101" y="1444"/>
                  </a:lnTo>
                  <a:lnTo>
                    <a:pt x="300" y="1310"/>
                  </a:lnTo>
                  <a:cubicBezTo>
                    <a:pt x="300" y="1277"/>
                    <a:pt x="334" y="1277"/>
                    <a:pt x="367" y="1243"/>
                  </a:cubicBezTo>
                  <a:cubicBezTo>
                    <a:pt x="434" y="1177"/>
                    <a:pt x="501" y="1143"/>
                    <a:pt x="634" y="1077"/>
                  </a:cubicBezTo>
                  <a:cubicBezTo>
                    <a:pt x="801" y="977"/>
                    <a:pt x="867" y="910"/>
                    <a:pt x="968" y="843"/>
                  </a:cubicBezTo>
                  <a:cubicBezTo>
                    <a:pt x="1034" y="810"/>
                    <a:pt x="1101" y="743"/>
                    <a:pt x="1134" y="676"/>
                  </a:cubicBezTo>
                  <a:cubicBezTo>
                    <a:pt x="1168" y="643"/>
                    <a:pt x="1201" y="576"/>
                    <a:pt x="1201" y="510"/>
                  </a:cubicBezTo>
                  <a:cubicBezTo>
                    <a:pt x="1201" y="410"/>
                    <a:pt x="1201" y="276"/>
                    <a:pt x="1134" y="176"/>
                  </a:cubicBezTo>
                  <a:cubicBezTo>
                    <a:pt x="1034" y="109"/>
                    <a:pt x="968" y="76"/>
                    <a:pt x="801" y="9"/>
                  </a:cubicBezTo>
                  <a:cubicBezTo>
                    <a:pt x="769" y="3"/>
                    <a:pt x="738" y="0"/>
                    <a:pt x="7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9"/>
            <p:cNvSpPr/>
            <p:nvPr/>
          </p:nvSpPr>
          <p:spPr>
            <a:xfrm>
              <a:off x="-3639425" y="3572925"/>
              <a:ext cx="29200" cy="38725"/>
            </a:xfrm>
            <a:custGeom>
              <a:rect b="b" l="l" r="r" t="t"/>
              <a:pathLst>
                <a:path extrusionOk="0" h="1549" w="1168">
                  <a:moveTo>
                    <a:pt x="691" y="0"/>
                  </a:moveTo>
                  <a:cubicBezTo>
                    <a:pt x="609" y="0"/>
                    <a:pt x="538" y="24"/>
                    <a:pt x="467" y="47"/>
                  </a:cubicBezTo>
                  <a:cubicBezTo>
                    <a:pt x="400" y="81"/>
                    <a:pt x="300" y="181"/>
                    <a:pt x="267" y="314"/>
                  </a:cubicBezTo>
                  <a:lnTo>
                    <a:pt x="434" y="381"/>
                  </a:lnTo>
                  <a:cubicBezTo>
                    <a:pt x="467" y="248"/>
                    <a:pt x="500" y="214"/>
                    <a:pt x="567" y="181"/>
                  </a:cubicBezTo>
                  <a:cubicBezTo>
                    <a:pt x="634" y="148"/>
                    <a:pt x="667" y="148"/>
                    <a:pt x="767" y="148"/>
                  </a:cubicBezTo>
                  <a:cubicBezTo>
                    <a:pt x="834" y="148"/>
                    <a:pt x="901" y="181"/>
                    <a:pt x="934" y="214"/>
                  </a:cubicBezTo>
                  <a:cubicBezTo>
                    <a:pt x="967" y="248"/>
                    <a:pt x="967" y="314"/>
                    <a:pt x="967" y="381"/>
                  </a:cubicBezTo>
                  <a:cubicBezTo>
                    <a:pt x="967" y="481"/>
                    <a:pt x="934" y="514"/>
                    <a:pt x="834" y="548"/>
                  </a:cubicBezTo>
                  <a:cubicBezTo>
                    <a:pt x="767" y="581"/>
                    <a:pt x="667" y="581"/>
                    <a:pt x="600" y="581"/>
                  </a:cubicBezTo>
                  <a:lnTo>
                    <a:pt x="567" y="581"/>
                  </a:lnTo>
                  <a:lnTo>
                    <a:pt x="500" y="748"/>
                  </a:lnTo>
                  <a:lnTo>
                    <a:pt x="634" y="748"/>
                  </a:lnTo>
                  <a:cubicBezTo>
                    <a:pt x="701" y="748"/>
                    <a:pt x="801" y="815"/>
                    <a:pt x="834" y="881"/>
                  </a:cubicBezTo>
                  <a:cubicBezTo>
                    <a:pt x="901" y="981"/>
                    <a:pt x="901" y="1048"/>
                    <a:pt x="901" y="1148"/>
                  </a:cubicBezTo>
                  <a:cubicBezTo>
                    <a:pt x="901" y="1215"/>
                    <a:pt x="834" y="1315"/>
                    <a:pt x="767" y="1348"/>
                  </a:cubicBezTo>
                  <a:cubicBezTo>
                    <a:pt x="667" y="1382"/>
                    <a:pt x="600" y="1382"/>
                    <a:pt x="500" y="1382"/>
                  </a:cubicBezTo>
                  <a:cubicBezTo>
                    <a:pt x="434" y="1348"/>
                    <a:pt x="400" y="1315"/>
                    <a:pt x="334" y="1248"/>
                  </a:cubicBezTo>
                  <a:cubicBezTo>
                    <a:pt x="300" y="1215"/>
                    <a:pt x="267" y="1148"/>
                    <a:pt x="267" y="1015"/>
                  </a:cubicBezTo>
                  <a:lnTo>
                    <a:pt x="67" y="1015"/>
                  </a:lnTo>
                  <a:cubicBezTo>
                    <a:pt x="0" y="1148"/>
                    <a:pt x="67" y="1248"/>
                    <a:pt x="234" y="1382"/>
                  </a:cubicBezTo>
                  <a:cubicBezTo>
                    <a:pt x="300" y="1482"/>
                    <a:pt x="434" y="1515"/>
                    <a:pt x="567" y="1549"/>
                  </a:cubicBezTo>
                  <a:cubicBezTo>
                    <a:pt x="734" y="1549"/>
                    <a:pt x="834" y="1549"/>
                    <a:pt x="967" y="1482"/>
                  </a:cubicBezTo>
                  <a:cubicBezTo>
                    <a:pt x="1101" y="1382"/>
                    <a:pt x="1134" y="1248"/>
                    <a:pt x="1168" y="1148"/>
                  </a:cubicBezTo>
                  <a:cubicBezTo>
                    <a:pt x="1168" y="1048"/>
                    <a:pt x="1168" y="948"/>
                    <a:pt x="1134" y="881"/>
                  </a:cubicBezTo>
                  <a:cubicBezTo>
                    <a:pt x="1101" y="815"/>
                    <a:pt x="1001" y="748"/>
                    <a:pt x="934" y="715"/>
                  </a:cubicBezTo>
                  <a:cubicBezTo>
                    <a:pt x="967" y="715"/>
                    <a:pt x="1067" y="681"/>
                    <a:pt x="1101" y="648"/>
                  </a:cubicBezTo>
                  <a:cubicBezTo>
                    <a:pt x="1134" y="581"/>
                    <a:pt x="1168" y="548"/>
                    <a:pt x="1168" y="481"/>
                  </a:cubicBezTo>
                  <a:cubicBezTo>
                    <a:pt x="1168" y="381"/>
                    <a:pt x="1168" y="348"/>
                    <a:pt x="1134" y="248"/>
                  </a:cubicBezTo>
                  <a:cubicBezTo>
                    <a:pt x="1134" y="214"/>
                    <a:pt x="1101" y="148"/>
                    <a:pt x="1001" y="81"/>
                  </a:cubicBezTo>
                  <a:cubicBezTo>
                    <a:pt x="967" y="47"/>
                    <a:pt x="901" y="14"/>
                    <a:pt x="801" y="14"/>
                  </a:cubicBezTo>
                  <a:cubicBezTo>
                    <a:pt x="762" y="4"/>
                    <a:pt x="725" y="0"/>
                    <a:pt x="6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9"/>
            <p:cNvSpPr/>
            <p:nvPr/>
          </p:nvSpPr>
          <p:spPr>
            <a:xfrm>
              <a:off x="-3561050" y="3578150"/>
              <a:ext cx="107600" cy="154525"/>
            </a:xfrm>
            <a:custGeom>
              <a:rect b="b" l="l" r="r" t="t"/>
              <a:pathLst>
                <a:path extrusionOk="0" h="6181" w="4304">
                  <a:moveTo>
                    <a:pt x="1316" y="1"/>
                  </a:moveTo>
                  <a:cubicBezTo>
                    <a:pt x="1129" y="1"/>
                    <a:pt x="929" y="159"/>
                    <a:pt x="868" y="372"/>
                  </a:cubicBezTo>
                  <a:lnTo>
                    <a:pt x="34" y="5209"/>
                  </a:lnTo>
                  <a:cubicBezTo>
                    <a:pt x="1" y="5442"/>
                    <a:pt x="167" y="5676"/>
                    <a:pt x="401" y="5709"/>
                  </a:cubicBezTo>
                  <a:lnTo>
                    <a:pt x="2903" y="6176"/>
                  </a:lnTo>
                  <a:cubicBezTo>
                    <a:pt x="2926" y="6179"/>
                    <a:pt x="2948" y="6181"/>
                    <a:pt x="2970" y="6181"/>
                  </a:cubicBezTo>
                  <a:cubicBezTo>
                    <a:pt x="3203" y="6181"/>
                    <a:pt x="3373" y="6023"/>
                    <a:pt x="3403" y="5809"/>
                  </a:cubicBezTo>
                  <a:lnTo>
                    <a:pt x="4237" y="973"/>
                  </a:lnTo>
                  <a:cubicBezTo>
                    <a:pt x="4304" y="772"/>
                    <a:pt x="4137" y="506"/>
                    <a:pt x="3870" y="472"/>
                  </a:cubicBezTo>
                  <a:lnTo>
                    <a:pt x="1368" y="5"/>
                  </a:lnTo>
                  <a:cubicBezTo>
                    <a:pt x="1351" y="2"/>
                    <a:pt x="1334" y="1"/>
                    <a:pt x="13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9"/>
            <p:cNvSpPr/>
            <p:nvPr/>
          </p:nvSpPr>
          <p:spPr>
            <a:xfrm>
              <a:off x="-3526850" y="3629150"/>
              <a:ext cx="41725" cy="41700"/>
            </a:xfrm>
            <a:custGeom>
              <a:rect b="b" l="l" r="r" t="t"/>
              <a:pathLst>
                <a:path extrusionOk="0" h="1668" w="1669">
                  <a:moveTo>
                    <a:pt x="834" y="0"/>
                  </a:moveTo>
                  <a:lnTo>
                    <a:pt x="734" y="667"/>
                  </a:lnTo>
                  <a:lnTo>
                    <a:pt x="67" y="567"/>
                  </a:lnTo>
                  <a:lnTo>
                    <a:pt x="0" y="834"/>
                  </a:lnTo>
                  <a:lnTo>
                    <a:pt x="667" y="967"/>
                  </a:lnTo>
                  <a:lnTo>
                    <a:pt x="567" y="1635"/>
                  </a:lnTo>
                  <a:lnTo>
                    <a:pt x="834" y="1668"/>
                  </a:lnTo>
                  <a:lnTo>
                    <a:pt x="968" y="1001"/>
                  </a:lnTo>
                  <a:lnTo>
                    <a:pt x="1635" y="1134"/>
                  </a:lnTo>
                  <a:lnTo>
                    <a:pt x="1668" y="834"/>
                  </a:lnTo>
                  <a:lnTo>
                    <a:pt x="1001" y="734"/>
                  </a:lnTo>
                  <a:lnTo>
                    <a:pt x="1134" y="67"/>
                  </a:lnTo>
                  <a:lnTo>
                    <a:pt x="8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9"/>
            <p:cNvSpPr/>
            <p:nvPr/>
          </p:nvSpPr>
          <p:spPr>
            <a:xfrm>
              <a:off x="-3447625" y="3599350"/>
              <a:ext cx="90075" cy="65200"/>
            </a:xfrm>
            <a:custGeom>
              <a:rect b="b" l="l" r="r" t="t"/>
              <a:pathLst>
                <a:path extrusionOk="0" h="2608" w="3603">
                  <a:moveTo>
                    <a:pt x="1281" y="0"/>
                  </a:moveTo>
                  <a:cubicBezTo>
                    <a:pt x="754" y="0"/>
                    <a:pt x="251" y="406"/>
                    <a:pt x="134" y="992"/>
                  </a:cubicBezTo>
                  <a:lnTo>
                    <a:pt x="134" y="1025"/>
                  </a:lnTo>
                  <a:cubicBezTo>
                    <a:pt x="0" y="1659"/>
                    <a:pt x="434" y="2293"/>
                    <a:pt x="1101" y="2426"/>
                  </a:cubicBezTo>
                  <a:lnTo>
                    <a:pt x="2102" y="2593"/>
                  </a:lnTo>
                  <a:cubicBezTo>
                    <a:pt x="2163" y="2603"/>
                    <a:pt x="2224" y="2607"/>
                    <a:pt x="2284" y="2607"/>
                  </a:cubicBezTo>
                  <a:cubicBezTo>
                    <a:pt x="2847" y="2607"/>
                    <a:pt x="3349" y="2198"/>
                    <a:pt x="3469" y="1626"/>
                  </a:cubicBezTo>
                  <a:lnTo>
                    <a:pt x="3469" y="1559"/>
                  </a:lnTo>
                  <a:cubicBezTo>
                    <a:pt x="3603" y="959"/>
                    <a:pt x="3169" y="325"/>
                    <a:pt x="2502" y="191"/>
                  </a:cubicBezTo>
                  <a:lnTo>
                    <a:pt x="1501" y="25"/>
                  </a:lnTo>
                  <a:cubicBezTo>
                    <a:pt x="1428" y="8"/>
                    <a:pt x="1354" y="0"/>
                    <a:pt x="12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9"/>
            <p:cNvSpPr/>
            <p:nvPr/>
          </p:nvSpPr>
          <p:spPr>
            <a:xfrm>
              <a:off x="-3415950" y="3615800"/>
              <a:ext cx="26725" cy="31700"/>
            </a:xfrm>
            <a:custGeom>
              <a:rect b="b" l="l" r="r" t="t"/>
              <a:pathLst>
                <a:path extrusionOk="0" h="1268" w="1069">
                  <a:moveTo>
                    <a:pt x="635" y="0"/>
                  </a:moveTo>
                  <a:lnTo>
                    <a:pt x="534" y="367"/>
                  </a:lnTo>
                  <a:lnTo>
                    <a:pt x="168" y="301"/>
                  </a:lnTo>
                  <a:lnTo>
                    <a:pt x="134" y="467"/>
                  </a:lnTo>
                  <a:lnTo>
                    <a:pt x="501" y="534"/>
                  </a:lnTo>
                  <a:lnTo>
                    <a:pt x="401" y="934"/>
                  </a:lnTo>
                  <a:lnTo>
                    <a:pt x="568" y="968"/>
                  </a:lnTo>
                  <a:lnTo>
                    <a:pt x="668" y="601"/>
                  </a:lnTo>
                  <a:lnTo>
                    <a:pt x="1035" y="667"/>
                  </a:lnTo>
                  <a:lnTo>
                    <a:pt x="1068" y="501"/>
                  </a:lnTo>
                  <a:lnTo>
                    <a:pt x="701" y="434"/>
                  </a:lnTo>
                  <a:lnTo>
                    <a:pt x="801" y="34"/>
                  </a:lnTo>
                  <a:lnTo>
                    <a:pt x="635" y="0"/>
                  </a:lnTo>
                  <a:close/>
                  <a:moveTo>
                    <a:pt x="34" y="934"/>
                  </a:moveTo>
                  <a:lnTo>
                    <a:pt x="1" y="1101"/>
                  </a:lnTo>
                  <a:lnTo>
                    <a:pt x="868" y="1268"/>
                  </a:lnTo>
                  <a:lnTo>
                    <a:pt x="901" y="1101"/>
                  </a:lnTo>
                  <a:lnTo>
                    <a:pt x="34" y="93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9"/>
            <p:cNvSpPr/>
            <p:nvPr/>
          </p:nvSpPr>
          <p:spPr>
            <a:xfrm>
              <a:off x="-3461800" y="3681900"/>
              <a:ext cx="89250" cy="64575"/>
            </a:xfrm>
            <a:custGeom>
              <a:rect b="b" l="l" r="r" t="t"/>
              <a:pathLst>
                <a:path extrusionOk="0" h="2583" w="3570">
                  <a:moveTo>
                    <a:pt x="1270" y="1"/>
                  </a:moveTo>
                  <a:cubicBezTo>
                    <a:pt x="721" y="1"/>
                    <a:pt x="221" y="407"/>
                    <a:pt x="134" y="992"/>
                  </a:cubicBezTo>
                  <a:lnTo>
                    <a:pt x="134" y="1026"/>
                  </a:lnTo>
                  <a:cubicBezTo>
                    <a:pt x="0" y="1659"/>
                    <a:pt x="400" y="2293"/>
                    <a:pt x="1068" y="2393"/>
                  </a:cubicBezTo>
                  <a:lnTo>
                    <a:pt x="2068" y="2560"/>
                  </a:lnTo>
                  <a:cubicBezTo>
                    <a:pt x="2142" y="2576"/>
                    <a:pt x="2216" y="2583"/>
                    <a:pt x="2289" y="2583"/>
                  </a:cubicBezTo>
                  <a:cubicBezTo>
                    <a:pt x="2843" y="2583"/>
                    <a:pt x="3351" y="2157"/>
                    <a:pt x="3469" y="1626"/>
                  </a:cubicBezTo>
                  <a:lnTo>
                    <a:pt x="3469" y="1559"/>
                  </a:lnTo>
                  <a:cubicBezTo>
                    <a:pt x="3569" y="959"/>
                    <a:pt x="3169" y="325"/>
                    <a:pt x="2502" y="192"/>
                  </a:cubicBezTo>
                  <a:lnTo>
                    <a:pt x="1501" y="25"/>
                  </a:lnTo>
                  <a:cubicBezTo>
                    <a:pt x="1424" y="9"/>
                    <a:pt x="1347" y="1"/>
                    <a:pt x="12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9"/>
            <p:cNvSpPr/>
            <p:nvPr/>
          </p:nvSpPr>
          <p:spPr>
            <a:xfrm>
              <a:off x="-3433450" y="3701700"/>
              <a:ext cx="33375" cy="23375"/>
            </a:xfrm>
            <a:custGeom>
              <a:rect b="b" l="l" r="r" t="t"/>
              <a:pathLst>
                <a:path extrusionOk="0" h="935" w="1335">
                  <a:moveTo>
                    <a:pt x="100" y="0"/>
                  </a:moveTo>
                  <a:lnTo>
                    <a:pt x="67" y="200"/>
                  </a:lnTo>
                  <a:lnTo>
                    <a:pt x="1268" y="400"/>
                  </a:lnTo>
                  <a:lnTo>
                    <a:pt x="1335" y="200"/>
                  </a:lnTo>
                  <a:lnTo>
                    <a:pt x="100" y="0"/>
                  </a:lnTo>
                  <a:close/>
                  <a:moveTo>
                    <a:pt x="34" y="534"/>
                  </a:moveTo>
                  <a:lnTo>
                    <a:pt x="0" y="734"/>
                  </a:lnTo>
                  <a:lnTo>
                    <a:pt x="1201" y="934"/>
                  </a:lnTo>
                  <a:lnTo>
                    <a:pt x="1234" y="734"/>
                  </a:lnTo>
                  <a:lnTo>
                    <a:pt x="34" y="53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9"/>
            <p:cNvSpPr/>
            <p:nvPr/>
          </p:nvSpPr>
          <p:spPr>
            <a:xfrm>
              <a:off x="-3623600" y="3107925"/>
              <a:ext cx="25050" cy="99275"/>
            </a:xfrm>
            <a:custGeom>
              <a:rect b="b" l="l" r="r" t="t"/>
              <a:pathLst>
                <a:path extrusionOk="0" h="3971" w="1002">
                  <a:moveTo>
                    <a:pt x="801" y="1"/>
                  </a:moveTo>
                  <a:lnTo>
                    <a:pt x="535" y="434"/>
                  </a:lnTo>
                  <a:lnTo>
                    <a:pt x="334" y="1602"/>
                  </a:lnTo>
                  <a:lnTo>
                    <a:pt x="635" y="1969"/>
                  </a:lnTo>
                  <a:lnTo>
                    <a:pt x="768" y="1869"/>
                  </a:lnTo>
                  <a:lnTo>
                    <a:pt x="1002" y="334"/>
                  </a:lnTo>
                  <a:cubicBezTo>
                    <a:pt x="1002" y="168"/>
                    <a:pt x="935" y="67"/>
                    <a:pt x="801" y="1"/>
                  </a:cubicBezTo>
                  <a:close/>
                  <a:moveTo>
                    <a:pt x="601" y="2102"/>
                  </a:moveTo>
                  <a:lnTo>
                    <a:pt x="201" y="2336"/>
                  </a:lnTo>
                  <a:lnTo>
                    <a:pt x="1" y="3503"/>
                  </a:lnTo>
                  <a:lnTo>
                    <a:pt x="68" y="3970"/>
                  </a:lnTo>
                  <a:cubicBezTo>
                    <a:pt x="268" y="3970"/>
                    <a:pt x="368" y="3904"/>
                    <a:pt x="401" y="3770"/>
                  </a:cubicBezTo>
                  <a:lnTo>
                    <a:pt x="668" y="2236"/>
                  </a:lnTo>
                  <a:lnTo>
                    <a:pt x="601" y="2102"/>
                  </a:lnTo>
                  <a:close/>
                </a:path>
              </a:pathLst>
            </a:custGeom>
            <a:solidFill>
              <a:srgbClr val="3352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9"/>
            <p:cNvSpPr/>
            <p:nvPr/>
          </p:nvSpPr>
          <p:spPr>
            <a:xfrm>
              <a:off x="-3601900" y="3112925"/>
              <a:ext cx="72575" cy="106775"/>
            </a:xfrm>
            <a:custGeom>
              <a:rect b="b" l="l" r="r" t="t"/>
              <a:pathLst>
                <a:path extrusionOk="0" h="4271" w="2903">
                  <a:moveTo>
                    <a:pt x="934" y="1"/>
                  </a:moveTo>
                  <a:cubicBezTo>
                    <a:pt x="767" y="1"/>
                    <a:pt x="634" y="101"/>
                    <a:pt x="601" y="234"/>
                  </a:cubicBezTo>
                  <a:lnTo>
                    <a:pt x="1001" y="468"/>
                  </a:lnTo>
                  <a:lnTo>
                    <a:pt x="2302" y="735"/>
                  </a:lnTo>
                  <a:lnTo>
                    <a:pt x="2535" y="301"/>
                  </a:lnTo>
                  <a:lnTo>
                    <a:pt x="934" y="1"/>
                  </a:lnTo>
                  <a:close/>
                  <a:moveTo>
                    <a:pt x="2669" y="301"/>
                  </a:moveTo>
                  <a:lnTo>
                    <a:pt x="2435" y="735"/>
                  </a:lnTo>
                  <a:lnTo>
                    <a:pt x="2235" y="1902"/>
                  </a:lnTo>
                  <a:lnTo>
                    <a:pt x="2502" y="2269"/>
                  </a:lnTo>
                  <a:lnTo>
                    <a:pt x="2635" y="2202"/>
                  </a:lnTo>
                  <a:lnTo>
                    <a:pt x="2902" y="635"/>
                  </a:lnTo>
                  <a:cubicBezTo>
                    <a:pt x="2902" y="468"/>
                    <a:pt x="2802" y="368"/>
                    <a:pt x="2669" y="301"/>
                  </a:cubicBezTo>
                  <a:close/>
                  <a:moveTo>
                    <a:pt x="767" y="1802"/>
                  </a:moveTo>
                  <a:lnTo>
                    <a:pt x="500" y="1969"/>
                  </a:lnTo>
                  <a:lnTo>
                    <a:pt x="667" y="2236"/>
                  </a:lnTo>
                  <a:lnTo>
                    <a:pt x="2102" y="2469"/>
                  </a:lnTo>
                  <a:lnTo>
                    <a:pt x="2335" y="2303"/>
                  </a:lnTo>
                  <a:lnTo>
                    <a:pt x="2168" y="2069"/>
                  </a:lnTo>
                  <a:lnTo>
                    <a:pt x="767" y="1802"/>
                  </a:lnTo>
                  <a:close/>
                  <a:moveTo>
                    <a:pt x="400" y="2036"/>
                  </a:moveTo>
                  <a:lnTo>
                    <a:pt x="267" y="2102"/>
                  </a:lnTo>
                  <a:lnTo>
                    <a:pt x="0" y="3537"/>
                  </a:lnTo>
                  <a:lnTo>
                    <a:pt x="467" y="3437"/>
                  </a:lnTo>
                  <a:lnTo>
                    <a:pt x="634" y="2403"/>
                  </a:lnTo>
                  <a:lnTo>
                    <a:pt x="400" y="2036"/>
                  </a:lnTo>
                  <a:close/>
                  <a:moveTo>
                    <a:pt x="467" y="3537"/>
                  </a:moveTo>
                  <a:lnTo>
                    <a:pt x="0" y="3603"/>
                  </a:lnTo>
                  <a:cubicBezTo>
                    <a:pt x="0" y="3770"/>
                    <a:pt x="100" y="3904"/>
                    <a:pt x="234" y="3937"/>
                  </a:cubicBezTo>
                  <a:lnTo>
                    <a:pt x="2002" y="4271"/>
                  </a:lnTo>
                  <a:lnTo>
                    <a:pt x="1935" y="3770"/>
                  </a:lnTo>
                  <a:lnTo>
                    <a:pt x="467" y="3537"/>
                  </a:lnTo>
                  <a:close/>
                </a:path>
              </a:pathLst>
            </a:custGeom>
            <a:solidFill>
              <a:srgbClr val="3352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9"/>
            <p:cNvSpPr/>
            <p:nvPr/>
          </p:nvSpPr>
          <p:spPr>
            <a:xfrm>
              <a:off x="-3532700" y="3124600"/>
              <a:ext cx="70925" cy="106775"/>
            </a:xfrm>
            <a:custGeom>
              <a:rect b="b" l="l" r="r" t="t"/>
              <a:pathLst>
                <a:path extrusionOk="0" h="4271" w="2837">
                  <a:moveTo>
                    <a:pt x="868" y="1"/>
                  </a:moveTo>
                  <a:cubicBezTo>
                    <a:pt x="701" y="1"/>
                    <a:pt x="568" y="101"/>
                    <a:pt x="534" y="201"/>
                  </a:cubicBezTo>
                  <a:lnTo>
                    <a:pt x="935" y="468"/>
                  </a:lnTo>
                  <a:lnTo>
                    <a:pt x="2236" y="701"/>
                  </a:lnTo>
                  <a:lnTo>
                    <a:pt x="2503" y="301"/>
                  </a:lnTo>
                  <a:lnTo>
                    <a:pt x="868" y="1"/>
                  </a:lnTo>
                  <a:close/>
                  <a:moveTo>
                    <a:pt x="2636" y="301"/>
                  </a:moveTo>
                  <a:lnTo>
                    <a:pt x="2369" y="701"/>
                  </a:lnTo>
                  <a:lnTo>
                    <a:pt x="2169" y="1902"/>
                  </a:lnTo>
                  <a:lnTo>
                    <a:pt x="2469" y="2269"/>
                  </a:lnTo>
                  <a:lnTo>
                    <a:pt x="2569" y="2169"/>
                  </a:lnTo>
                  <a:lnTo>
                    <a:pt x="2836" y="635"/>
                  </a:lnTo>
                  <a:cubicBezTo>
                    <a:pt x="2836" y="468"/>
                    <a:pt x="2736" y="334"/>
                    <a:pt x="2636" y="301"/>
                  </a:cubicBezTo>
                  <a:close/>
                  <a:moveTo>
                    <a:pt x="735" y="1802"/>
                  </a:moveTo>
                  <a:lnTo>
                    <a:pt x="501" y="1969"/>
                  </a:lnTo>
                  <a:lnTo>
                    <a:pt x="668" y="2236"/>
                  </a:lnTo>
                  <a:lnTo>
                    <a:pt x="2069" y="2469"/>
                  </a:lnTo>
                  <a:lnTo>
                    <a:pt x="2336" y="2303"/>
                  </a:lnTo>
                  <a:lnTo>
                    <a:pt x="2169" y="2069"/>
                  </a:lnTo>
                  <a:lnTo>
                    <a:pt x="735" y="1802"/>
                  </a:lnTo>
                  <a:close/>
                  <a:moveTo>
                    <a:pt x="468" y="3570"/>
                  </a:moveTo>
                  <a:lnTo>
                    <a:pt x="1" y="3637"/>
                  </a:lnTo>
                  <a:cubicBezTo>
                    <a:pt x="1" y="3804"/>
                    <a:pt x="67" y="3937"/>
                    <a:pt x="201" y="3970"/>
                  </a:cubicBezTo>
                  <a:lnTo>
                    <a:pt x="1835" y="4271"/>
                  </a:lnTo>
                  <a:lnTo>
                    <a:pt x="1735" y="3804"/>
                  </a:lnTo>
                  <a:lnTo>
                    <a:pt x="468" y="3570"/>
                  </a:lnTo>
                  <a:close/>
                  <a:moveTo>
                    <a:pt x="2402" y="2369"/>
                  </a:moveTo>
                  <a:lnTo>
                    <a:pt x="2036" y="2636"/>
                  </a:lnTo>
                  <a:lnTo>
                    <a:pt x="1835" y="3804"/>
                  </a:lnTo>
                  <a:lnTo>
                    <a:pt x="1902" y="4271"/>
                  </a:lnTo>
                  <a:cubicBezTo>
                    <a:pt x="2069" y="4271"/>
                    <a:pt x="2202" y="4171"/>
                    <a:pt x="2236" y="4037"/>
                  </a:cubicBezTo>
                  <a:lnTo>
                    <a:pt x="2503" y="2503"/>
                  </a:lnTo>
                  <a:lnTo>
                    <a:pt x="2402" y="2369"/>
                  </a:lnTo>
                  <a:close/>
                </a:path>
              </a:pathLst>
            </a:custGeom>
            <a:solidFill>
              <a:srgbClr val="3352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9"/>
            <p:cNvSpPr/>
            <p:nvPr/>
          </p:nvSpPr>
          <p:spPr>
            <a:xfrm>
              <a:off x="-3456800" y="3141300"/>
              <a:ext cx="63400" cy="102575"/>
            </a:xfrm>
            <a:custGeom>
              <a:rect b="b" l="l" r="r" t="t"/>
              <a:pathLst>
                <a:path extrusionOk="0" h="4103" w="2536">
                  <a:moveTo>
                    <a:pt x="300" y="0"/>
                  </a:moveTo>
                  <a:lnTo>
                    <a:pt x="0" y="1601"/>
                  </a:lnTo>
                  <a:lnTo>
                    <a:pt x="100" y="1701"/>
                  </a:lnTo>
                  <a:lnTo>
                    <a:pt x="467" y="1468"/>
                  </a:lnTo>
                  <a:lnTo>
                    <a:pt x="667" y="267"/>
                  </a:lnTo>
                  <a:lnTo>
                    <a:pt x="300" y="0"/>
                  </a:lnTo>
                  <a:close/>
                  <a:moveTo>
                    <a:pt x="2335" y="133"/>
                  </a:moveTo>
                  <a:lnTo>
                    <a:pt x="2068" y="534"/>
                  </a:lnTo>
                  <a:lnTo>
                    <a:pt x="1868" y="1701"/>
                  </a:lnTo>
                  <a:lnTo>
                    <a:pt x="2168" y="2102"/>
                  </a:lnTo>
                  <a:lnTo>
                    <a:pt x="2302" y="2001"/>
                  </a:lnTo>
                  <a:lnTo>
                    <a:pt x="2535" y="467"/>
                  </a:lnTo>
                  <a:cubicBezTo>
                    <a:pt x="2535" y="300"/>
                    <a:pt x="2469" y="167"/>
                    <a:pt x="2335" y="133"/>
                  </a:cubicBezTo>
                  <a:close/>
                  <a:moveTo>
                    <a:pt x="434" y="1635"/>
                  </a:moveTo>
                  <a:lnTo>
                    <a:pt x="167" y="1801"/>
                  </a:lnTo>
                  <a:lnTo>
                    <a:pt x="334" y="2068"/>
                  </a:lnTo>
                  <a:lnTo>
                    <a:pt x="1735" y="2302"/>
                  </a:lnTo>
                  <a:lnTo>
                    <a:pt x="2002" y="2135"/>
                  </a:lnTo>
                  <a:lnTo>
                    <a:pt x="1835" y="1901"/>
                  </a:lnTo>
                  <a:lnTo>
                    <a:pt x="434" y="1635"/>
                  </a:lnTo>
                  <a:close/>
                  <a:moveTo>
                    <a:pt x="2135" y="2235"/>
                  </a:moveTo>
                  <a:lnTo>
                    <a:pt x="1735" y="2468"/>
                  </a:lnTo>
                  <a:lnTo>
                    <a:pt x="1535" y="3636"/>
                  </a:lnTo>
                  <a:lnTo>
                    <a:pt x="1635" y="4103"/>
                  </a:lnTo>
                  <a:cubicBezTo>
                    <a:pt x="1802" y="4103"/>
                    <a:pt x="1902" y="4003"/>
                    <a:pt x="1968" y="3903"/>
                  </a:cubicBezTo>
                  <a:lnTo>
                    <a:pt x="2202" y="2335"/>
                  </a:lnTo>
                  <a:lnTo>
                    <a:pt x="2135" y="2235"/>
                  </a:lnTo>
                  <a:close/>
                </a:path>
              </a:pathLst>
            </a:custGeom>
            <a:solidFill>
              <a:srgbClr val="3352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9"/>
            <p:cNvSpPr/>
            <p:nvPr/>
          </p:nvSpPr>
          <p:spPr>
            <a:xfrm>
              <a:off x="-3395925" y="3149625"/>
              <a:ext cx="67575" cy="105925"/>
            </a:xfrm>
            <a:custGeom>
              <a:rect b="b" l="l" r="r" t="t"/>
              <a:pathLst>
                <a:path extrusionOk="0" h="4237" w="2703">
                  <a:moveTo>
                    <a:pt x="901" y="1"/>
                  </a:moveTo>
                  <a:cubicBezTo>
                    <a:pt x="734" y="1"/>
                    <a:pt x="601" y="101"/>
                    <a:pt x="567" y="201"/>
                  </a:cubicBezTo>
                  <a:lnTo>
                    <a:pt x="1001" y="468"/>
                  </a:lnTo>
                  <a:lnTo>
                    <a:pt x="2435" y="734"/>
                  </a:lnTo>
                  <a:lnTo>
                    <a:pt x="2702" y="334"/>
                  </a:lnTo>
                  <a:lnTo>
                    <a:pt x="901" y="1"/>
                  </a:lnTo>
                  <a:close/>
                  <a:moveTo>
                    <a:pt x="567" y="301"/>
                  </a:moveTo>
                  <a:lnTo>
                    <a:pt x="334" y="1735"/>
                  </a:lnTo>
                  <a:lnTo>
                    <a:pt x="401" y="1835"/>
                  </a:lnTo>
                  <a:lnTo>
                    <a:pt x="768" y="1602"/>
                  </a:lnTo>
                  <a:lnTo>
                    <a:pt x="934" y="534"/>
                  </a:lnTo>
                  <a:lnTo>
                    <a:pt x="567" y="301"/>
                  </a:lnTo>
                  <a:close/>
                  <a:moveTo>
                    <a:pt x="734" y="1769"/>
                  </a:moveTo>
                  <a:lnTo>
                    <a:pt x="467" y="1935"/>
                  </a:lnTo>
                  <a:lnTo>
                    <a:pt x="634" y="2169"/>
                  </a:lnTo>
                  <a:lnTo>
                    <a:pt x="2068" y="2436"/>
                  </a:lnTo>
                  <a:lnTo>
                    <a:pt x="2302" y="2269"/>
                  </a:lnTo>
                  <a:lnTo>
                    <a:pt x="2135" y="2002"/>
                  </a:lnTo>
                  <a:lnTo>
                    <a:pt x="734" y="1769"/>
                  </a:lnTo>
                  <a:close/>
                  <a:moveTo>
                    <a:pt x="434" y="3503"/>
                  </a:moveTo>
                  <a:lnTo>
                    <a:pt x="0" y="3603"/>
                  </a:lnTo>
                  <a:cubicBezTo>
                    <a:pt x="0" y="3770"/>
                    <a:pt x="67" y="3870"/>
                    <a:pt x="200" y="3937"/>
                  </a:cubicBezTo>
                  <a:lnTo>
                    <a:pt x="1835" y="4237"/>
                  </a:lnTo>
                  <a:lnTo>
                    <a:pt x="1835" y="4237"/>
                  </a:lnTo>
                  <a:lnTo>
                    <a:pt x="1735" y="3770"/>
                  </a:lnTo>
                  <a:lnTo>
                    <a:pt x="434" y="3503"/>
                  </a:lnTo>
                  <a:close/>
                  <a:moveTo>
                    <a:pt x="2402" y="2336"/>
                  </a:moveTo>
                  <a:lnTo>
                    <a:pt x="2035" y="2602"/>
                  </a:lnTo>
                  <a:lnTo>
                    <a:pt x="1802" y="3770"/>
                  </a:lnTo>
                  <a:lnTo>
                    <a:pt x="1902" y="4237"/>
                  </a:lnTo>
                  <a:cubicBezTo>
                    <a:pt x="2068" y="4237"/>
                    <a:pt x="2202" y="4137"/>
                    <a:pt x="2235" y="4003"/>
                  </a:cubicBezTo>
                  <a:lnTo>
                    <a:pt x="2502" y="2469"/>
                  </a:lnTo>
                  <a:lnTo>
                    <a:pt x="2402" y="2336"/>
                  </a:lnTo>
                  <a:close/>
                </a:path>
              </a:pathLst>
            </a:custGeom>
            <a:solidFill>
              <a:srgbClr val="3352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89"/>
          <p:cNvGrpSpPr/>
          <p:nvPr/>
        </p:nvGrpSpPr>
        <p:grpSpPr>
          <a:xfrm>
            <a:off x="4386850" y="4170988"/>
            <a:ext cx="477875" cy="334400"/>
            <a:chOff x="-3971350" y="3795650"/>
            <a:chExt cx="477875" cy="334400"/>
          </a:xfrm>
        </p:grpSpPr>
        <p:sp>
          <p:nvSpPr>
            <p:cNvPr id="3888" name="Google Shape;3888;p89"/>
            <p:cNvSpPr/>
            <p:nvPr/>
          </p:nvSpPr>
          <p:spPr>
            <a:xfrm>
              <a:off x="-3971350" y="3795650"/>
              <a:ext cx="477875" cy="334400"/>
            </a:xfrm>
            <a:custGeom>
              <a:rect b="b" l="l" r="r" t="t"/>
              <a:pathLst>
                <a:path extrusionOk="0" h="13376" w="19115">
                  <a:moveTo>
                    <a:pt x="2312" y="0"/>
                  </a:moveTo>
                  <a:cubicBezTo>
                    <a:pt x="1989" y="0"/>
                    <a:pt x="1691" y="227"/>
                    <a:pt x="1602" y="612"/>
                  </a:cubicBezTo>
                  <a:lnTo>
                    <a:pt x="68" y="9852"/>
                  </a:lnTo>
                  <a:cubicBezTo>
                    <a:pt x="1" y="10252"/>
                    <a:pt x="234" y="10619"/>
                    <a:pt x="668" y="10686"/>
                  </a:cubicBezTo>
                  <a:lnTo>
                    <a:pt x="16679" y="13354"/>
                  </a:lnTo>
                  <a:cubicBezTo>
                    <a:pt x="16737" y="13369"/>
                    <a:pt x="16793" y="13375"/>
                    <a:pt x="16848" y="13375"/>
                  </a:cubicBezTo>
                  <a:cubicBezTo>
                    <a:pt x="17178" y="13375"/>
                    <a:pt x="17451" y="13130"/>
                    <a:pt x="17480" y="12787"/>
                  </a:cubicBezTo>
                  <a:lnTo>
                    <a:pt x="19048" y="3514"/>
                  </a:lnTo>
                  <a:cubicBezTo>
                    <a:pt x="19115" y="3147"/>
                    <a:pt x="18881" y="2780"/>
                    <a:pt x="18447" y="2680"/>
                  </a:cubicBezTo>
                  <a:lnTo>
                    <a:pt x="2436" y="11"/>
                  </a:lnTo>
                  <a:cubicBezTo>
                    <a:pt x="2394" y="4"/>
                    <a:pt x="2353" y="0"/>
                    <a:pt x="23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9"/>
            <p:cNvSpPr/>
            <p:nvPr/>
          </p:nvSpPr>
          <p:spPr>
            <a:xfrm>
              <a:off x="-3632775" y="4073525"/>
              <a:ext cx="25875" cy="24400"/>
            </a:xfrm>
            <a:custGeom>
              <a:rect b="b" l="l" r="r" t="t"/>
              <a:pathLst>
                <a:path extrusionOk="0" h="976" w="1035">
                  <a:moveTo>
                    <a:pt x="516" y="1"/>
                  </a:moveTo>
                  <a:cubicBezTo>
                    <a:pt x="296" y="1"/>
                    <a:pt x="65" y="188"/>
                    <a:pt x="34" y="405"/>
                  </a:cubicBezTo>
                  <a:cubicBezTo>
                    <a:pt x="1" y="672"/>
                    <a:pt x="201" y="905"/>
                    <a:pt x="435" y="972"/>
                  </a:cubicBezTo>
                  <a:cubicBezTo>
                    <a:pt x="454" y="974"/>
                    <a:pt x="474" y="975"/>
                    <a:pt x="493" y="975"/>
                  </a:cubicBezTo>
                  <a:cubicBezTo>
                    <a:pt x="735" y="975"/>
                    <a:pt x="940" y="785"/>
                    <a:pt x="1002" y="538"/>
                  </a:cubicBezTo>
                  <a:cubicBezTo>
                    <a:pt x="1035" y="305"/>
                    <a:pt x="868" y="4"/>
                    <a:pt x="568" y="4"/>
                  </a:cubicBezTo>
                  <a:cubicBezTo>
                    <a:pt x="551" y="2"/>
                    <a:pt x="533" y="1"/>
                    <a:pt x="5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9"/>
            <p:cNvSpPr/>
            <p:nvPr/>
          </p:nvSpPr>
          <p:spPr>
            <a:xfrm>
              <a:off x="-3580225" y="4081875"/>
              <a:ext cx="26700" cy="24375"/>
            </a:xfrm>
            <a:custGeom>
              <a:rect b="b" l="l" r="r" t="t"/>
              <a:pathLst>
                <a:path extrusionOk="0" h="975" w="1068">
                  <a:moveTo>
                    <a:pt x="542" y="0"/>
                  </a:moveTo>
                  <a:cubicBezTo>
                    <a:pt x="301" y="0"/>
                    <a:pt x="98" y="188"/>
                    <a:pt x="67" y="404"/>
                  </a:cubicBezTo>
                  <a:cubicBezTo>
                    <a:pt x="0" y="671"/>
                    <a:pt x="234" y="905"/>
                    <a:pt x="467" y="971"/>
                  </a:cubicBezTo>
                  <a:cubicBezTo>
                    <a:pt x="487" y="974"/>
                    <a:pt x="506" y="975"/>
                    <a:pt x="526" y="975"/>
                  </a:cubicBezTo>
                  <a:cubicBezTo>
                    <a:pt x="768" y="975"/>
                    <a:pt x="973" y="785"/>
                    <a:pt x="1034" y="538"/>
                  </a:cubicBezTo>
                  <a:cubicBezTo>
                    <a:pt x="1068" y="304"/>
                    <a:pt x="901" y="37"/>
                    <a:pt x="601" y="4"/>
                  </a:cubicBezTo>
                  <a:cubicBezTo>
                    <a:pt x="581" y="2"/>
                    <a:pt x="562"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9"/>
            <p:cNvSpPr/>
            <p:nvPr/>
          </p:nvSpPr>
          <p:spPr>
            <a:xfrm>
              <a:off x="-3597750" y="4079375"/>
              <a:ext cx="25875" cy="24375"/>
            </a:xfrm>
            <a:custGeom>
              <a:rect b="b" l="l" r="r" t="t"/>
              <a:pathLst>
                <a:path extrusionOk="0" h="975" w="1035">
                  <a:moveTo>
                    <a:pt x="543" y="0"/>
                  </a:moveTo>
                  <a:cubicBezTo>
                    <a:pt x="301" y="0"/>
                    <a:pt x="99" y="190"/>
                    <a:pt x="68" y="438"/>
                  </a:cubicBezTo>
                  <a:cubicBezTo>
                    <a:pt x="1" y="671"/>
                    <a:pt x="201" y="938"/>
                    <a:pt x="468" y="971"/>
                  </a:cubicBezTo>
                  <a:cubicBezTo>
                    <a:pt x="488" y="974"/>
                    <a:pt x="507" y="975"/>
                    <a:pt x="526" y="975"/>
                  </a:cubicBezTo>
                  <a:cubicBezTo>
                    <a:pt x="768" y="975"/>
                    <a:pt x="971" y="787"/>
                    <a:pt x="1002" y="571"/>
                  </a:cubicBezTo>
                  <a:cubicBezTo>
                    <a:pt x="1035" y="271"/>
                    <a:pt x="902" y="4"/>
                    <a:pt x="601" y="4"/>
                  </a:cubicBezTo>
                  <a:cubicBezTo>
                    <a:pt x="582" y="1"/>
                    <a:pt x="562" y="0"/>
                    <a:pt x="5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9"/>
            <p:cNvSpPr/>
            <p:nvPr/>
          </p:nvSpPr>
          <p:spPr>
            <a:xfrm>
              <a:off x="-3948000" y="3854300"/>
              <a:ext cx="446175" cy="128450"/>
            </a:xfrm>
            <a:custGeom>
              <a:rect b="b" l="l" r="r" t="t"/>
              <a:pathLst>
                <a:path extrusionOk="0" h="5138" w="17847">
                  <a:moveTo>
                    <a:pt x="368" y="0"/>
                  </a:moveTo>
                  <a:lnTo>
                    <a:pt x="1" y="2235"/>
                  </a:lnTo>
                  <a:lnTo>
                    <a:pt x="17480" y="5137"/>
                  </a:lnTo>
                  <a:lnTo>
                    <a:pt x="17847" y="2936"/>
                  </a:lnTo>
                  <a:lnTo>
                    <a:pt x="3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9"/>
            <p:cNvSpPr/>
            <p:nvPr/>
          </p:nvSpPr>
          <p:spPr>
            <a:xfrm>
              <a:off x="-3921300" y="3936850"/>
              <a:ext cx="282725" cy="70075"/>
            </a:xfrm>
            <a:custGeom>
              <a:rect b="b" l="l" r="r" t="t"/>
              <a:pathLst>
                <a:path extrusionOk="0" h="2803" w="11309">
                  <a:moveTo>
                    <a:pt x="167" y="1"/>
                  </a:moveTo>
                  <a:lnTo>
                    <a:pt x="0" y="968"/>
                  </a:lnTo>
                  <a:lnTo>
                    <a:pt x="11142" y="2803"/>
                  </a:lnTo>
                  <a:lnTo>
                    <a:pt x="11308" y="1869"/>
                  </a:lnTo>
                  <a:lnTo>
                    <a:pt x="167"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9"/>
            <p:cNvSpPr/>
            <p:nvPr/>
          </p:nvSpPr>
          <p:spPr>
            <a:xfrm>
              <a:off x="-3927975" y="3991900"/>
              <a:ext cx="274375" cy="50050"/>
            </a:xfrm>
            <a:custGeom>
              <a:rect b="b" l="l" r="r" t="t"/>
              <a:pathLst>
                <a:path extrusionOk="0" h="2002" w="10975">
                  <a:moveTo>
                    <a:pt x="134" y="0"/>
                  </a:moveTo>
                  <a:cubicBezTo>
                    <a:pt x="67" y="0"/>
                    <a:pt x="0" y="34"/>
                    <a:pt x="0" y="100"/>
                  </a:cubicBezTo>
                  <a:cubicBezTo>
                    <a:pt x="0" y="134"/>
                    <a:pt x="34" y="234"/>
                    <a:pt x="67" y="234"/>
                  </a:cubicBezTo>
                  <a:lnTo>
                    <a:pt x="10842" y="2002"/>
                  </a:lnTo>
                  <a:cubicBezTo>
                    <a:pt x="10908" y="2002"/>
                    <a:pt x="10975" y="1968"/>
                    <a:pt x="10975" y="1935"/>
                  </a:cubicBezTo>
                  <a:cubicBezTo>
                    <a:pt x="10975" y="1902"/>
                    <a:pt x="10942" y="1802"/>
                    <a:pt x="10875" y="1802"/>
                  </a:cubicBezTo>
                  <a:lnTo>
                    <a:pt x="134"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9"/>
            <p:cNvSpPr/>
            <p:nvPr/>
          </p:nvSpPr>
          <p:spPr>
            <a:xfrm>
              <a:off x="-3924650" y="3973550"/>
              <a:ext cx="231025" cy="42550"/>
            </a:xfrm>
            <a:custGeom>
              <a:rect b="b" l="l" r="r" t="t"/>
              <a:pathLst>
                <a:path extrusionOk="0" h="1702" w="9241">
                  <a:moveTo>
                    <a:pt x="134" y="1"/>
                  </a:moveTo>
                  <a:cubicBezTo>
                    <a:pt x="34" y="1"/>
                    <a:pt x="1" y="34"/>
                    <a:pt x="1" y="67"/>
                  </a:cubicBezTo>
                  <a:cubicBezTo>
                    <a:pt x="1" y="167"/>
                    <a:pt x="34" y="201"/>
                    <a:pt x="68" y="201"/>
                  </a:cubicBezTo>
                  <a:lnTo>
                    <a:pt x="9107" y="1702"/>
                  </a:lnTo>
                  <a:cubicBezTo>
                    <a:pt x="9207" y="1702"/>
                    <a:pt x="9241" y="1668"/>
                    <a:pt x="9241" y="1635"/>
                  </a:cubicBezTo>
                  <a:cubicBezTo>
                    <a:pt x="9241" y="1535"/>
                    <a:pt x="9207" y="1502"/>
                    <a:pt x="9174" y="1502"/>
                  </a:cubicBezTo>
                  <a:lnTo>
                    <a:pt x="134"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9"/>
            <p:cNvSpPr/>
            <p:nvPr/>
          </p:nvSpPr>
          <p:spPr>
            <a:xfrm>
              <a:off x="-3929650" y="4006900"/>
              <a:ext cx="273550" cy="50075"/>
            </a:xfrm>
            <a:custGeom>
              <a:rect b="b" l="l" r="r" t="t"/>
              <a:pathLst>
                <a:path extrusionOk="0" h="2003" w="10942">
                  <a:moveTo>
                    <a:pt x="101" y="1"/>
                  </a:moveTo>
                  <a:cubicBezTo>
                    <a:pt x="67" y="1"/>
                    <a:pt x="1" y="34"/>
                    <a:pt x="1" y="68"/>
                  </a:cubicBezTo>
                  <a:cubicBezTo>
                    <a:pt x="1" y="134"/>
                    <a:pt x="34" y="201"/>
                    <a:pt x="67" y="201"/>
                  </a:cubicBezTo>
                  <a:lnTo>
                    <a:pt x="10842" y="2002"/>
                  </a:lnTo>
                  <a:cubicBezTo>
                    <a:pt x="10875" y="2002"/>
                    <a:pt x="10942" y="1969"/>
                    <a:pt x="10942" y="1902"/>
                  </a:cubicBezTo>
                  <a:cubicBezTo>
                    <a:pt x="10942" y="1869"/>
                    <a:pt x="10909" y="1802"/>
                    <a:pt x="10875" y="1802"/>
                  </a:cubicBezTo>
                  <a:lnTo>
                    <a:pt x="101" y="1"/>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7" name="Google Shape;3897;p89"/>
          <p:cNvGrpSpPr/>
          <p:nvPr/>
        </p:nvGrpSpPr>
        <p:grpSpPr>
          <a:xfrm>
            <a:off x="811763" y="3803400"/>
            <a:ext cx="628800" cy="798425"/>
            <a:chOff x="1648025" y="2707075"/>
            <a:chExt cx="628800" cy="798425"/>
          </a:xfrm>
        </p:grpSpPr>
        <p:sp>
          <p:nvSpPr>
            <p:cNvPr id="3898" name="Google Shape;3898;p89"/>
            <p:cNvSpPr/>
            <p:nvPr/>
          </p:nvSpPr>
          <p:spPr>
            <a:xfrm>
              <a:off x="1687200" y="2977575"/>
              <a:ext cx="25050" cy="46225"/>
            </a:xfrm>
            <a:custGeom>
              <a:rect b="b" l="l" r="r" t="t"/>
              <a:pathLst>
                <a:path extrusionOk="0" h="1849" w="1002">
                  <a:moveTo>
                    <a:pt x="168" y="0"/>
                  </a:moveTo>
                  <a:lnTo>
                    <a:pt x="134" y="34"/>
                  </a:lnTo>
                  <a:cubicBezTo>
                    <a:pt x="68" y="101"/>
                    <a:pt x="1" y="201"/>
                    <a:pt x="68" y="234"/>
                  </a:cubicBezTo>
                  <a:lnTo>
                    <a:pt x="735" y="1768"/>
                  </a:lnTo>
                  <a:cubicBezTo>
                    <a:pt x="759" y="1817"/>
                    <a:pt x="801" y="1848"/>
                    <a:pt x="862" y="1848"/>
                  </a:cubicBezTo>
                  <a:cubicBezTo>
                    <a:pt x="884" y="1848"/>
                    <a:pt x="908" y="1844"/>
                    <a:pt x="935" y="1835"/>
                  </a:cubicBezTo>
                  <a:lnTo>
                    <a:pt x="1002" y="1802"/>
                  </a:lnTo>
                  <a:lnTo>
                    <a:pt x="1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9"/>
            <p:cNvSpPr/>
            <p:nvPr/>
          </p:nvSpPr>
          <p:spPr>
            <a:xfrm>
              <a:off x="1728075" y="3068475"/>
              <a:ext cx="25050" cy="46200"/>
            </a:xfrm>
            <a:custGeom>
              <a:rect b="b" l="l" r="r" t="t"/>
              <a:pathLst>
                <a:path extrusionOk="0" h="1848" w="1002">
                  <a:moveTo>
                    <a:pt x="167" y="0"/>
                  </a:moveTo>
                  <a:lnTo>
                    <a:pt x="134" y="34"/>
                  </a:lnTo>
                  <a:cubicBezTo>
                    <a:pt x="34" y="67"/>
                    <a:pt x="0" y="201"/>
                    <a:pt x="34" y="234"/>
                  </a:cubicBezTo>
                  <a:lnTo>
                    <a:pt x="701" y="1735"/>
                  </a:lnTo>
                  <a:cubicBezTo>
                    <a:pt x="751" y="1810"/>
                    <a:pt x="801" y="1848"/>
                    <a:pt x="865" y="1848"/>
                  </a:cubicBezTo>
                  <a:cubicBezTo>
                    <a:pt x="886" y="1848"/>
                    <a:pt x="909" y="1843"/>
                    <a:pt x="934" y="1835"/>
                  </a:cubicBezTo>
                  <a:lnTo>
                    <a:pt x="1001" y="1802"/>
                  </a:lnTo>
                  <a:lnTo>
                    <a:pt x="1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9"/>
            <p:cNvSpPr/>
            <p:nvPr/>
          </p:nvSpPr>
          <p:spPr>
            <a:xfrm>
              <a:off x="1648025" y="2709400"/>
              <a:ext cx="628800" cy="796100"/>
            </a:xfrm>
            <a:custGeom>
              <a:rect b="b" l="l" r="r" t="t"/>
              <a:pathLst>
                <a:path extrusionOk="0" h="31844" w="25152">
                  <a:moveTo>
                    <a:pt x="11925" y="1"/>
                  </a:moveTo>
                  <a:cubicBezTo>
                    <a:pt x="11573" y="1"/>
                    <a:pt x="11216" y="71"/>
                    <a:pt x="10875" y="220"/>
                  </a:cubicBezTo>
                  <a:lnTo>
                    <a:pt x="1868" y="4323"/>
                  </a:lnTo>
                  <a:cubicBezTo>
                    <a:pt x="567" y="4890"/>
                    <a:pt x="0" y="6424"/>
                    <a:pt x="567" y="7725"/>
                  </a:cubicBezTo>
                  <a:lnTo>
                    <a:pt x="10841" y="30341"/>
                  </a:lnTo>
                  <a:cubicBezTo>
                    <a:pt x="11258" y="31272"/>
                    <a:pt x="12214" y="31843"/>
                    <a:pt x="13194" y="31843"/>
                  </a:cubicBezTo>
                  <a:cubicBezTo>
                    <a:pt x="13549" y="31843"/>
                    <a:pt x="13907" y="31769"/>
                    <a:pt x="14244" y="31609"/>
                  </a:cubicBezTo>
                  <a:lnTo>
                    <a:pt x="23250" y="27539"/>
                  </a:lnTo>
                  <a:cubicBezTo>
                    <a:pt x="24584" y="26939"/>
                    <a:pt x="25151" y="25405"/>
                    <a:pt x="24551" y="24104"/>
                  </a:cubicBezTo>
                  <a:lnTo>
                    <a:pt x="14310" y="1521"/>
                  </a:lnTo>
                  <a:cubicBezTo>
                    <a:pt x="13867" y="561"/>
                    <a:pt x="12916" y="1"/>
                    <a:pt x="11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9"/>
            <p:cNvSpPr/>
            <p:nvPr/>
          </p:nvSpPr>
          <p:spPr>
            <a:xfrm>
              <a:off x="1699725" y="2783275"/>
              <a:ext cx="524550" cy="647150"/>
            </a:xfrm>
            <a:custGeom>
              <a:rect b="b" l="l" r="r" t="t"/>
              <a:pathLst>
                <a:path extrusionOk="0" h="25886" w="20982">
                  <a:moveTo>
                    <a:pt x="11642" y="0"/>
                  </a:moveTo>
                  <a:lnTo>
                    <a:pt x="0" y="5304"/>
                  </a:lnTo>
                  <a:lnTo>
                    <a:pt x="9340" y="25885"/>
                  </a:lnTo>
                  <a:lnTo>
                    <a:pt x="20982" y="20582"/>
                  </a:lnTo>
                  <a:lnTo>
                    <a:pt x="1164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9"/>
            <p:cNvSpPr/>
            <p:nvPr/>
          </p:nvSpPr>
          <p:spPr>
            <a:xfrm>
              <a:off x="1694725" y="2778275"/>
              <a:ext cx="534575" cy="657150"/>
            </a:xfrm>
            <a:custGeom>
              <a:rect b="b" l="l" r="r" t="t"/>
              <a:pathLst>
                <a:path extrusionOk="0" h="26286" w="21383">
                  <a:moveTo>
                    <a:pt x="11809" y="434"/>
                  </a:moveTo>
                  <a:lnTo>
                    <a:pt x="21015" y="20748"/>
                  </a:lnTo>
                  <a:lnTo>
                    <a:pt x="9640" y="25919"/>
                  </a:lnTo>
                  <a:lnTo>
                    <a:pt x="367" y="5571"/>
                  </a:lnTo>
                  <a:lnTo>
                    <a:pt x="11809" y="434"/>
                  </a:lnTo>
                  <a:close/>
                  <a:moveTo>
                    <a:pt x="11942" y="0"/>
                  </a:moveTo>
                  <a:lnTo>
                    <a:pt x="0" y="5437"/>
                  </a:lnTo>
                  <a:lnTo>
                    <a:pt x="9474" y="26286"/>
                  </a:lnTo>
                  <a:lnTo>
                    <a:pt x="21382" y="20848"/>
                  </a:lnTo>
                  <a:lnTo>
                    <a:pt x="11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9"/>
            <p:cNvSpPr/>
            <p:nvPr/>
          </p:nvSpPr>
          <p:spPr>
            <a:xfrm>
              <a:off x="2065825" y="3378725"/>
              <a:ext cx="64225" cy="56800"/>
            </a:xfrm>
            <a:custGeom>
              <a:rect b="b" l="l" r="r" t="t"/>
              <a:pathLst>
                <a:path extrusionOk="0" h="2272" w="2569">
                  <a:moveTo>
                    <a:pt x="1297" y="0"/>
                  </a:moveTo>
                  <a:cubicBezTo>
                    <a:pt x="1144" y="0"/>
                    <a:pt x="987" y="31"/>
                    <a:pt x="834" y="99"/>
                  </a:cubicBezTo>
                  <a:cubicBezTo>
                    <a:pt x="267" y="333"/>
                    <a:pt x="0" y="1067"/>
                    <a:pt x="267" y="1600"/>
                  </a:cubicBezTo>
                  <a:cubicBezTo>
                    <a:pt x="438" y="2017"/>
                    <a:pt x="862" y="2272"/>
                    <a:pt x="1286" y="2272"/>
                  </a:cubicBezTo>
                  <a:cubicBezTo>
                    <a:pt x="1440" y="2272"/>
                    <a:pt x="1593" y="2238"/>
                    <a:pt x="1735" y="2167"/>
                  </a:cubicBezTo>
                  <a:cubicBezTo>
                    <a:pt x="2335" y="1934"/>
                    <a:pt x="2569" y="1233"/>
                    <a:pt x="2335" y="666"/>
                  </a:cubicBezTo>
                  <a:cubicBezTo>
                    <a:pt x="2161" y="268"/>
                    <a:pt x="1746" y="0"/>
                    <a:pt x="1297" y="0"/>
                  </a:cubicBezTo>
                  <a:close/>
                </a:path>
              </a:pathLst>
            </a:custGeom>
            <a:solidFill>
              <a:srgbClr val="5561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9"/>
            <p:cNvSpPr/>
            <p:nvPr/>
          </p:nvSpPr>
          <p:spPr>
            <a:xfrm>
              <a:off x="2064150" y="3376825"/>
              <a:ext cx="68400" cy="61650"/>
            </a:xfrm>
            <a:custGeom>
              <a:rect b="b" l="l" r="r" t="t"/>
              <a:pathLst>
                <a:path extrusionOk="0" h="2466" w="2736">
                  <a:moveTo>
                    <a:pt x="1417" y="71"/>
                  </a:moveTo>
                  <a:cubicBezTo>
                    <a:pt x="1858" y="71"/>
                    <a:pt x="2264" y="326"/>
                    <a:pt x="2435" y="742"/>
                  </a:cubicBezTo>
                  <a:cubicBezTo>
                    <a:pt x="2702" y="1343"/>
                    <a:pt x="2402" y="2010"/>
                    <a:pt x="1868" y="2243"/>
                  </a:cubicBezTo>
                  <a:cubicBezTo>
                    <a:pt x="1709" y="2314"/>
                    <a:pt x="1545" y="2348"/>
                    <a:pt x="1385" y="2348"/>
                  </a:cubicBezTo>
                  <a:cubicBezTo>
                    <a:pt x="944" y="2348"/>
                    <a:pt x="539" y="2093"/>
                    <a:pt x="367" y="1676"/>
                  </a:cubicBezTo>
                  <a:cubicBezTo>
                    <a:pt x="100" y="1076"/>
                    <a:pt x="367" y="409"/>
                    <a:pt x="934" y="175"/>
                  </a:cubicBezTo>
                  <a:cubicBezTo>
                    <a:pt x="1094" y="105"/>
                    <a:pt x="1258" y="71"/>
                    <a:pt x="1417" y="71"/>
                  </a:cubicBezTo>
                  <a:close/>
                  <a:moveTo>
                    <a:pt x="1389" y="1"/>
                  </a:moveTo>
                  <a:cubicBezTo>
                    <a:pt x="1217" y="1"/>
                    <a:pt x="1040" y="36"/>
                    <a:pt x="868" y="109"/>
                  </a:cubicBezTo>
                  <a:cubicBezTo>
                    <a:pt x="234" y="409"/>
                    <a:pt x="0" y="1109"/>
                    <a:pt x="234" y="1743"/>
                  </a:cubicBezTo>
                  <a:cubicBezTo>
                    <a:pt x="458" y="2216"/>
                    <a:pt x="904" y="2466"/>
                    <a:pt x="1379" y="2466"/>
                  </a:cubicBezTo>
                  <a:cubicBezTo>
                    <a:pt x="1541" y="2466"/>
                    <a:pt x="1707" y="2436"/>
                    <a:pt x="1868" y="2377"/>
                  </a:cubicBezTo>
                  <a:cubicBezTo>
                    <a:pt x="2502" y="2110"/>
                    <a:pt x="2736" y="1376"/>
                    <a:pt x="2502" y="742"/>
                  </a:cubicBezTo>
                  <a:cubicBezTo>
                    <a:pt x="2283" y="256"/>
                    <a:pt x="1852" y="1"/>
                    <a:pt x="1389" y="1"/>
                  </a:cubicBezTo>
                  <a:close/>
                </a:path>
              </a:pathLst>
            </a:custGeom>
            <a:solidFill>
              <a:srgbClr val="79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9"/>
            <p:cNvSpPr/>
            <p:nvPr/>
          </p:nvSpPr>
          <p:spPr>
            <a:xfrm>
              <a:off x="2065825" y="3378725"/>
              <a:ext cx="64225" cy="56800"/>
            </a:xfrm>
            <a:custGeom>
              <a:rect b="b" l="l" r="r" t="t"/>
              <a:pathLst>
                <a:path extrusionOk="0" h="2272" w="2569">
                  <a:moveTo>
                    <a:pt x="1297" y="0"/>
                  </a:moveTo>
                  <a:cubicBezTo>
                    <a:pt x="1144" y="0"/>
                    <a:pt x="987" y="31"/>
                    <a:pt x="834" y="99"/>
                  </a:cubicBezTo>
                  <a:cubicBezTo>
                    <a:pt x="267" y="333"/>
                    <a:pt x="0" y="1067"/>
                    <a:pt x="267" y="1600"/>
                  </a:cubicBezTo>
                  <a:cubicBezTo>
                    <a:pt x="438" y="2017"/>
                    <a:pt x="862" y="2272"/>
                    <a:pt x="1286" y="2272"/>
                  </a:cubicBezTo>
                  <a:cubicBezTo>
                    <a:pt x="1440" y="2272"/>
                    <a:pt x="1593" y="2238"/>
                    <a:pt x="1735" y="2167"/>
                  </a:cubicBezTo>
                  <a:cubicBezTo>
                    <a:pt x="2335" y="1934"/>
                    <a:pt x="2569" y="1233"/>
                    <a:pt x="2335" y="666"/>
                  </a:cubicBezTo>
                  <a:cubicBezTo>
                    <a:pt x="2161" y="268"/>
                    <a:pt x="1746" y="0"/>
                    <a:pt x="12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9"/>
            <p:cNvSpPr/>
            <p:nvPr/>
          </p:nvSpPr>
          <p:spPr>
            <a:xfrm>
              <a:off x="1815625" y="2801825"/>
              <a:ext cx="25050" cy="21300"/>
            </a:xfrm>
            <a:custGeom>
              <a:rect b="b" l="l" r="r" t="t"/>
              <a:pathLst>
                <a:path extrusionOk="0" h="852" w="1002">
                  <a:moveTo>
                    <a:pt x="499" y="0"/>
                  </a:moveTo>
                  <a:cubicBezTo>
                    <a:pt x="441" y="0"/>
                    <a:pt x="384" y="9"/>
                    <a:pt x="334" y="25"/>
                  </a:cubicBezTo>
                  <a:cubicBezTo>
                    <a:pt x="101" y="125"/>
                    <a:pt x="1" y="392"/>
                    <a:pt x="134" y="626"/>
                  </a:cubicBezTo>
                  <a:cubicBezTo>
                    <a:pt x="184" y="776"/>
                    <a:pt x="366" y="851"/>
                    <a:pt x="538" y="851"/>
                  </a:cubicBezTo>
                  <a:cubicBezTo>
                    <a:pt x="595" y="851"/>
                    <a:pt x="651" y="843"/>
                    <a:pt x="701" y="826"/>
                  </a:cubicBezTo>
                  <a:cubicBezTo>
                    <a:pt x="935" y="726"/>
                    <a:pt x="1002" y="459"/>
                    <a:pt x="935" y="226"/>
                  </a:cubicBezTo>
                  <a:cubicBezTo>
                    <a:pt x="860" y="75"/>
                    <a:pt x="672"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9"/>
            <p:cNvSpPr/>
            <p:nvPr/>
          </p:nvSpPr>
          <p:spPr>
            <a:xfrm>
              <a:off x="1870675" y="2707075"/>
              <a:ext cx="47550" cy="25350"/>
            </a:xfrm>
            <a:custGeom>
              <a:rect b="b" l="l" r="r" t="t"/>
              <a:pathLst>
                <a:path extrusionOk="0" h="1014" w="1902">
                  <a:moveTo>
                    <a:pt x="1676" y="0"/>
                  </a:moveTo>
                  <a:cubicBezTo>
                    <a:pt x="1658" y="0"/>
                    <a:pt x="1643" y="4"/>
                    <a:pt x="1635" y="13"/>
                  </a:cubicBezTo>
                  <a:lnTo>
                    <a:pt x="134" y="680"/>
                  </a:lnTo>
                  <a:cubicBezTo>
                    <a:pt x="67" y="747"/>
                    <a:pt x="0" y="813"/>
                    <a:pt x="67" y="913"/>
                  </a:cubicBezTo>
                  <a:lnTo>
                    <a:pt x="101" y="1013"/>
                  </a:lnTo>
                  <a:lnTo>
                    <a:pt x="1902" y="179"/>
                  </a:lnTo>
                  <a:lnTo>
                    <a:pt x="1835" y="113"/>
                  </a:lnTo>
                  <a:cubicBezTo>
                    <a:pt x="1810" y="38"/>
                    <a:pt x="1729" y="0"/>
                    <a:pt x="16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9"/>
            <p:cNvSpPr/>
            <p:nvPr/>
          </p:nvSpPr>
          <p:spPr>
            <a:xfrm>
              <a:off x="1790625" y="2965900"/>
              <a:ext cx="329425" cy="265225"/>
            </a:xfrm>
            <a:custGeom>
              <a:rect b="b" l="l" r="r" t="t"/>
              <a:pathLst>
                <a:path extrusionOk="0" h="10609" w="13177">
                  <a:moveTo>
                    <a:pt x="10541" y="0"/>
                  </a:moveTo>
                  <a:lnTo>
                    <a:pt x="0" y="4737"/>
                  </a:lnTo>
                  <a:lnTo>
                    <a:pt x="2635" y="10608"/>
                  </a:lnTo>
                  <a:lnTo>
                    <a:pt x="13176" y="5838"/>
                  </a:lnTo>
                  <a:lnTo>
                    <a:pt x="1054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9"/>
            <p:cNvSpPr/>
            <p:nvPr/>
          </p:nvSpPr>
          <p:spPr>
            <a:xfrm>
              <a:off x="1864825" y="2846650"/>
              <a:ext cx="168500" cy="138550"/>
            </a:xfrm>
            <a:custGeom>
              <a:rect b="b" l="l" r="r" t="t"/>
              <a:pathLst>
                <a:path extrusionOk="0" h="5542" w="6740">
                  <a:moveTo>
                    <a:pt x="2136" y="0"/>
                  </a:moveTo>
                  <a:cubicBezTo>
                    <a:pt x="668" y="668"/>
                    <a:pt x="1" y="2402"/>
                    <a:pt x="701" y="3870"/>
                  </a:cubicBezTo>
                  <a:cubicBezTo>
                    <a:pt x="1185" y="4934"/>
                    <a:pt x="2230" y="5542"/>
                    <a:pt x="3352" y="5542"/>
                  </a:cubicBezTo>
                  <a:cubicBezTo>
                    <a:pt x="3778" y="5542"/>
                    <a:pt x="4215" y="5454"/>
                    <a:pt x="4638" y="5271"/>
                  </a:cubicBezTo>
                  <a:cubicBezTo>
                    <a:pt x="6072" y="4604"/>
                    <a:pt x="6739" y="2869"/>
                    <a:pt x="6039" y="1401"/>
                  </a:cubicBezTo>
                  <a:lnTo>
                    <a:pt x="6039" y="1401"/>
                  </a:lnTo>
                  <a:lnTo>
                    <a:pt x="3370" y="2636"/>
                  </a:lnTo>
                  <a:lnTo>
                    <a:pt x="21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9"/>
            <p:cNvSpPr/>
            <p:nvPr/>
          </p:nvSpPr>
          <p:spPr>
            <a:xfrm>
              <a:off x="1729750" y="2911700"/>
              <a:ext cx="87575" cy="45875"/>
            </a:xfrm>
            <a:custGeom>
              <a:rect b="b" l="l" r="r" t="t"/>
              <a:pathLst>
                <a:path extrusionOk="0" h="1835" w="3503">
                  <a:moveTo>
                    <a:pt x="3369" y="0"/>
                  </a:moveTo>
                  <a:lnTo>
                    <a:pt x="0" y="1535"/>
                  </a:lnTo>
                  <a:lnTo>
                    <a:pt x="134" y="1835"/>
                  </a:lnTo>
                  <a:lnTo>
                    <a:pt x="3503" y="300"/>
                  </a:lnTo>
                  <a:lnTo>
                    <a:pt x="33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9"/>
            <p:cNvSpPr/>
            <p:nvPr/>
          </p:nvSpPr>
          <p:spPr>
            <a:xfrm>
              <a:off x="1736400" y="2912525"/>
              <a:ext cx="116775" cy="56725"/>
            </a:xfrm>
            <a:custGeom>
              <a:rect b="b" l="l" r="r" t="t"/>
              <a:pathLst>
                <a:path extrusionOk="0" h="2269" w="4671">
                  <a:moveTo>
                    <a:pt x="4604" y="1"/>
                  </a:moveTo>
                  <a:lnTo>
                    <a:pt x="1" y="2135"/>
                  </a:lnTo>
                  <a:lnTo>
                    <a:pt x="68" y="2269"/>
                  </a:lnTo>
                  <a:lnTo>
                    <a:pt x="4671" y="167"/>
                  </a:lnTo>
                  <a:lnTo>
                    <a:pt x="4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9"/>
            <p:cNvSpPr/>
            <p:nvPr/>
          </p:nvSpPr>
          <p:spPr>
            <a:xfrm>
              <a:off x="1741425" y="2923375"/>
              <a:ext cx="117600" cy="55900"/>
            </a:xfrm>
            <a:custGeom>
              <a:rect b="b" l="l" r="r" t="t"/>
              <a:pathLst>
                <a:path extrusionOk="0" h="2236" w="4704">
                  <a:moveTo>
                    <a:pt x="4603" y="0"/>
                  </a:moveTo>
                  <a:lnTo>
                    <a:pt x="0" y="2102"/>
                  </a:lnTo>
                  <a:lnTo>
                    <a:pt x="67" y="2235"/>
                  </a:lnTo>
                  <a:lnTo>
                    <a:pt x="4703" y="134"/>
                  </a:lnTo>
                  <a:lnTo>
                    <a:pt x="4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9"/>
            <p:cNvSpPr/>
            <p:nvPr/>
          </p:nvSpPr>
          <p:spPr>
            <a:xfrm>
              <a:off x="1746425" y="2948375"/>
              <a:ext cx="90925" cy="44225"/>
            </a:xfrm>
            <a:custGeom>
              <a:rect b="b" l="l" r="r" t="t"/>
              <a:pathLst>
                <a:path extrusionOk="0" h="1769" w="3637">
                  <a:moveTo>
                    <a:pt x="3569" y="1"/>
                  </a:moveTo>
                  <a:lnTo>
                    <a:pt x="0" y="1635"/>
                  </a:lnTo>
                  <a:lnTo>
                    <a:pt x="67" y="1769"/>
                  </a:lnTo>
                  <a:lnTo>
                    <a:pt x="3636" y="134"/>
                  </a:lnTo>
                  <a:lnTo>
                    <a:pt x="3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9"/>
            <p:cNvSpPr/>
            <p:nvPr/>
          </p:nvSpPr>
          <p:spPr>
            <a:xfrm>
              <a:off x="1756425" y="2972575"/>
              <a:ext cx="88425" cy="45875"/>
            </a:xfrm>
            <a:custGeom>
              <a:rect b="b" l="l" r="r" t="t"/>
              <a:pathLst>
                <a:path extrusionOk="0" h="1835" w="3537">
                  <a:moveTo>
                    <a:pt x="3370" y="0"/>
                  </a:moveTo>
                  <a:lnTo>
                    <a:pt x="1" y="1535"/>
                  </a:lnTo>
                  <a:lnTo>
                    <a:pt x="134" y="1835"/>
                  </a:lnTo>
                  <a:lnTo>
                    <a:pt x="3536" y="301"/>
                  </a:lnTo>
                  <a:lnTo>
                    <a:pt x="33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9"/>
            <p:cNvSpPr/>
            <p:nvPr/>
          </p:nvSpPr>
          <p:spPr>
            <a:xfrm>
              <a:off x="1763100" y="2973400"/>
              <a:ext cx="117600" cy="56725"/>
            </a:xfrm>
            <a:custGeom>
              <a:rect b="b" l="l" r="r" t="t"/>
              <a:pathLst>
                <a:path extrusionOk="0" h="2269" w="4704">
                  <a:moveTo>
                    <a:pt x="4637" y="1"/>
                  </a:moveTo>
                  <a:lnTo>
                    <a:pt x="0" y="2102"/>
                  </a:lnTo>
                  <a:lnTo>
                    <a:pt x="67" y="2269"/>
                  </a:lnTo>
                  <a:lnTo>
                    <a:pt x="4704" y="167"/>
                  </a:lnTo>
                  <a:lnTo>
                    <a:pt x="46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9"/>
            <p:cNvSpPr/>
            <p:nvPr/>
          </p:nvSpPr>
          <p:spPr>
            <a:xfrm>
              <a:off x="1768100" y="2984250"/>
              <a:ext cx="117600" cy="55900"/>
            </a:xfrm>
            <a:custGeom>
              <a:rect b="b" l="l" r="r" t="t"/>
              <a:pathLst>
                <a:path extrusionOk="0" h="2236" w="4704">
                  <a:moveTo>
                    <a:pt x="4637" y="0"/>
                  </a:moveTo>
                  <a:lnTo>
                    <a:pt x="1" y="2102"/>
                  </a:lnTo>
                  <a:lnTo>
                    <a:pt x="67" y="2235"/>
                  </a:lnTo>
                  <a:lnTo>
                    <a:pt x="4704" y="134"/>
                  </a:lnTo>
                  <a:lnTo>
                    <a:pt x="46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9"/>
            <p:cNvSpPr/>
            <p:nvPr/>
          </p:nvSpPr>
          <p:spPr>
            <a:xfrm>
              <a:off x="1773950" y="3008425"/>
              <a:ext cx="90900" cy="44225"/>
            </a:xfrm>
            <a:custGeom>
              <a:rect b="b" l="l" r="r" t="t"/>
              <a:pathLst>
                <a:path extrusionOk="0" h="1769" w="3636">
                  <a:moveTo>
                    <a:pt x="3569" y="1"/>
                  </a:moveTo>
                  <a:lnTo>
                    <a:pt x="0" y="1635"/>
                  </a:lnTo>
                  <a:lnTo>
                    <a:pt x="67" y="1769"/>
                  </a:lnTo>
                  <a:lnTo>
                    <a:pt x="3636" y="167"/>
                  </a:lnTo>
                  <a:lnTo>
                    <a:pt x="3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9"/>
            <p:cNvSpPr/>
            <p:nvPr/>
          </p:nvSpPr>
          <p:spPr>
            <a:xfrm>
              <a:off x="2013275" y="3144350"/>
              <a:ext cx="87600" cy="45900"/>
            </a:xfrm>
            <a:custGeom>
              <a:rect b="b" l="l" r="r" t="t"/>
              <a:pathLst>
                <a:path extrusionOk="0" h="1836" w="3504">
                  <a:moveTo>
                    <a:pt x="3370" y="1"/>
                  </a:moveTo>
                  <a:lnTo>
                    <a:pt x="1" y="1535"/>
                  </a:lnTo>
                  <a:lnTo>
                    <a:pt x="134" y="1836"/>
                  </a:lnTo>
                  <a:lnTo>
                    <a:pt x="3503" y="301"/>
                  </a:lnTo>
                  <a:lnTo>
                    <a:pt x="3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9"/>
            <p:cNvSpPr/>
            <p:nvPr/>
          </p:nvSpPr>
          <p:spPr>
            <a:xfrm>
              <a:off x="2020775" y="3145200"/>
              <a:ext cx="117625" cy="56725"/>
            </a:xfrm>
            <a:custGeom>
              <a:rect b="b" l="l" r="r" t="t"/>
              <a:pathLst>
                <a:path extrusionOk="0" h="2269" w="4705">
                  <a:moveTo>
                    <a:pt x="4604" y="0"/>
                  </a:moveTo>
                  <a:lnTo>
                    <a:pt x="1" y="2102"/>
                  </a:lnTo>
                  <a:lnTo>
                    <a:pt x="67" y="2269"/>
                  </a:lnTo>
                  <a:lnTo>
                    <a:pt x="4704" y="167"/>
                  </a:lnTo>
                  <a:lnTo>
                    <a:pt x="46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9"/>
            <p:cNvSpPr/>
            <p:nvPr/>
          </p:nvSpPr>
          <p:spPr>
            <a:xfrm>
              <a:off x="2025775" y="3156875"/>
              <a:ext cx="117625" cy="55900"/>
            </a:xfrm>
            <a:custGeom>
              <a:rect b="b" l="l" r="r" t="t"/>
              <a:pathLst>
                <a:path extrusionOk="0" h="2236" w="4705">
                  <a:moveTo>
                    <a:pt x="4638" y="0"/>
                  </a:moveTo>
                  <a:lnTo>
                    <a:pt x="1" y="2102"/>
                  </a:lnTo>
                  <a:lnTo>
                    <a:pt x="68" y="2235"/>
                  </a:lnTo>
                  <a:lnTo>
                    <a:pt x="4704" y="134"/>
                  </a:lnTo>
                  <a:lnTo>
                    <a:pt x="46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9"/>
            <p:cNvSpPr/>
            <p:nvPr/>
          </p:nvSpPr>
          <p:spPr>
            <a:xfrm>
              <a:off x="2030800" y="3181875"/>
              <a:ext cx="90900" cy="44225"/>
            </a:xfrm>
            <a:custGeom>
              <a:rect b="b" l="l" r="r" t="t"/>
              <a:pathLst>
                <a:path extrusionOk="0" h="1769" w="3636">
                  <a:moveTo>
                    <a:pt x="3569" y="1"/>
                  </a:moveTo>
                  <a:lnTo>
                    <a:pt x="0" y="1602"/>
                  </a:lnTo>
                  <a:lnTo>
                    <a:pt x="67" y="1769"/>
                  </a:lnTo>
                  <a:lnTo>
                    <a:pt x="3636" y="134"/>
                  </a:lnTo>
                  <a:lnTo>
                    <a:pt x="3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9"/>
            <p:cNvSpPr/>
            <p:nvPr/>
          </p:nvSpPr>
          <p:spPr>
            <a:xfrm>
              <a:off x="1864825" y="3211075"/>
              <a:ext cx="87600" cy="45900"/>
            </a:xfrm>
            <a:custGeom>
              <a:rect b="b" l="l" r="r" t="t"/>
              <a:pathLst>
                <a:path extrusionOk="0" h="1836" w="3504">
                  <a:moveTo>
                    <a:pt x="3370" y="0"/>
                  </a:moveTo>
                  <a:lnTo>
                    <a:pt x="1" y="1535"/>
                  </a:lnTo>
                  <a:lnTo>
                    <a:pt x="134" y="1835"/>
                  </a:lnTo>
                  <a:lnTo>
                    <a:pt x="3503" y="301"/>
                  </a:lnTo>
                  <a:lnTo>
                    <a:pt x="33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9"/>
            <p:cNvSpPr/>
            <p:nvPr/>
          </p:nvSpPr>
          <p:spPr>
            <a:xfrm>
              <a:off x="1871500" y="3211900"/>
              <a:ext cx="117625" cy="56750"/>
            </a:xfrm>
            <a:custGeom>
              <a:rect b="b" l="l" r="r" t="t"/>
              <a:pathLst>
                <a:path extrusionOk="0" h="2270" w="4705">
                  <a:moveTo>
                    <a:pt x="4637" y="1"/>
                  </a:moveTo>
                  <a:lnTo>
                    <a:pt x="1" y="2102"/>
                  </a:lnTo>
                  <a:lnTo>
                    <a:pt x="68" y="2269"/>
                  </a:lnTo>
                  <a:lnTo>
                    <a:pt x="4704" y="168"/>
                  </a:lnTo>
                  <a:lnTo>
                    <a:pt x="46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9"/>
            <p:cNvSpPr/>
            <p:nvPr/>
          </p:nvSpPr>
          <p:spPr>
            <a:xfrm>
              <a:off x="1876500" y="3223575"/>
              <a:ext cx="117625" cy="56750"/>
            </a:xfrm>
            <a:custGeom>
              <a:rect b="b" l="l" r="r" t="t"/>
              <a:pathLst>
                <a:path extrusionOk="0" h="2270" w="4705">
                  <a:moveTo>
                    <a:pt x="4638" y="1"/>
                  </a:moveTo>
                  <a:lnTo>
                    <a:pt x="1" y="2102"/>
                  </a:lnTo>
                  <a:lnTo>
                    <a:pt x="68" y="2269"/>
                  </a:lnTo>
                  <a:lnTo>
                    <a:pt x="4704" y="134"/>
                  </a:lnTo>
                  <a:lnTo>
                    <a:pt x="4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9"/>
            <p:cNvSpPr/>
            <p:nvPr/>
          </p:nvSpPr>
          <p:spPr>
            <a:xfrm>
              <a:off x="1883175" y="3247775"/>
              <a:ext cx="90925" cy="45050"/>
            </a:xfrm>
            <a:custGeom>
              <a:rect b="b" l="l" r="r" t="t"/>
              <a:pathLst>
                <a:path extrusionOk="0" h="1802" w="3637">
                  <a:moveTo>
                    <a:pt x="3570" y="0"/>
                  </a:moveTo>
                  <a:lnTo>
                    <a:pt x="1" y="1635"/>
                  </a:lnTo>
                  <a:lnTo>
                    <a:pt x="68" y="1801"/>
                  </a:lnTo>
                  <a:lnTo>
                    <a:pt x="3637" y="167"/>
                  </a:lnTo>
                  <a:lnTo>
                    <a:pt x="35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9"/>
            <p:cNvSpPr/>
            <p:nvPr/>
          </p:nvSpPr>
          <p:spPr>
            <a:xfrm>
              <a:off x="2082500" y="3203575"/>
              <a:ext cx="117600" cy="120950"/>
            </a:xfrm>
            <a:custGeom>
              <a:rect b="b" l="l" r="r" t="t"/>
              <a:pathLst>
                <a:path extrusionOk="0" h="4838" w="4704">
                  <a:moveTo>
                    <a:pt x="3202" y="0"/>
                  </a:moveTo>
                  <a:lnTo>
                    <a:pt x="0" y="1468"/>
                  </a:lnTo>
                  <a:lnTo>
                    <a:pt x="1501" y="4837"/>
                  </a:lnTo>
                  <a:lnTo>
                    <a:pt x="4704" y="3436"/>
                  </a:lnTo>
                  <a:lnTo>
                    <a:pt x="32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9"/>
            <p:cNvSpPr/>
            <p:nvPr/>
          </p:nvSpPr>
          <p:spPr>
            <a:xfrm>
              <a:off x="1990750" y="3245275"/>
              <a:ext cx="117625" cy="120925"/>
            </a:xfrm>
            <a:custGeom>
              <a:rect b="b" l="l" r="r" t="t"/>
              <a:pathLst>
                <a:path extrusionOk="0" h="4837" w="4705">
                  <a:moveTo>
                    <a:pt x="3203" y="0"/>
                  </a:moveTo>
                  <a:lnTo>
                    <a:pt x="1" y="1434"/>
                  </a:lnTo>
                  <a:lnTo>
                    <a:pt x="1502" y="4837"/>
                  </a:lnTo>
                  <a:lnTo>
                    <a:pt x="4704" y="3403"/>
                  </a:lnTo>
                  <a:lnTo>
                    <a:pt x="32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9"/>
            <p:cNvSpPr/>
            <p:nvPr/>
          </p:nvSpPr>
          <p:spPr>
            <a:xfrm>
              <a:off x="1899025" y="3286125"/>
              <a:ext cx="117600" cy="121775"/>
            </a:xfrm>
            <a:custGeom>
              <a:rect b="b" l="l" r="r" t="t"/>
              <a:pathLst>
                <a:path extrusionOk="0" h="4871" w="4704">
                  <a:moveTo>
                    <a:pt x="3203" y="1"/>
                  </a:moveTo>
                  <a:lnTo>
                    <a:pt x="1" y="1468"/>
                  </a:lnTo>
                  <a:lnTo>
                    <a:pt x="1502" y="4871"/>
                  </a:lnTo>
                  <a:lnTo>
                    <a:pt x="4704" y="3436"/>
                  </a:lnTo>
                  <a:lnTo>
                    <a:pt x="3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9" name="Google Shape;3929;p89"/>
          <p:cNvGrpSpPr/>
          <p:nvPr/>
        </p:nvGrpSpPr>
        <p:grpSpPr>
          <a:xfrm>
            <a:off x="7043200" y="2840088"/>
            <a:ext cx="1387675" cy="1717075"/>
            <a:chOff x="-3766800" y="1855800"/>
            <a:chExt cx="1387675" cy="1717075"/>
          </a:xfrm>
        </p:grpSpPr>
        <p:sp>
          <p:nvSpPr>
            <p:cNvPr id="3930" name="Google Shape;3930;p89"/>
            <p:cNvSpPr/>
            <p:nvPr/>
          </p:nvSpPr>
          <p:spPr>
            <a:xfrm>
              <a:off x="-3766800" y="3523650"/>
              <a:ext cx="7525" cy="28375"/>
            </a:xfrm>
            <a:custGeom>
              <a:rect b="b" l="l" r="r" t="t"/>
              <a:pathLst>
                <a:path extrusionOk="0" h="1135" w="301">
                  <a:moveTo>
                    <a:pt x="300" y="1"/>
                  </a:moveTo>
                  <a:lnTo>
                    <a:pt x="0" y="1135"/>
                  </a:lnTo>
                  <a:close/>
                </a:path>
              </a:pathLst>
            </a:custGeom>
            <a:solidFill>
              <a:srgbClr val="F2E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9"/>
            <p:cNvSpPr/>
            <p:nvPr/>
          </p:nvSpPr>
          <p:spPr>
            <a:xfrm>
              <a:off x="-3766800" y="3552000"/>
              <a:ext cx="8350" cy="20875"/>
            </a:xfrm>
            <a:custGeom>
              <a:rect b="b" l="l" r="r" t="t"/>
              <a:pathLst>
                <a:path extrusionOk="0" h="835" w="334">
                  <a:moveTo>
                    <a:pt x="334" y="835"/>
                  </a:moveTo>
                  <a:lnTo>
                    <a:pt x="334" y="835"/>
                  </a:lnTo>
                  <a:lnTo>
                    <a:pt x="0" y="1"/>
                  </a:lnTo>
                  <a:close/>
                </a:path>
              </a:pathLst>
            </a:custGeom>
            <a:solidFill>
              <a:srgbClr val="F2E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9"/>
            <p:cNvSpPr/>
            <p:nvPr/>
          </p:nvSpPr>
          <p:spPr>
            <a:xfrm>
              <a:off x="-3764300" y="1855800"/>
              <a:ext cx="1385175" cy="1710425"/>
            </a:xfrm>
            <a:custGeom>
              <a:rect b="b" l="l" r="r" t="t"/>
              <a:pathLst>
                <a:path extrusionOk="0" h="68417" w="55407">
                  <a:moveTo>
                    <a:pt x="11575" y="0"/>
                  </a:moveTo>
                  <a:lnTo>
                    <a:pt x="0" y="59943"/>
                  </a:lnTo>
                  <a:lnTo>
                    <a:pt x="43832" y="68416"/>
                  </a:lnTo>
                  <a:lnTo>
                    <a:pt x="55406" y="8473"/>
                  </a:lnTo>
                  <a:lnTo>
                    <a:pt x="115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9"/>
            <p:cNvSpPr/>
            <p:nvPr/>
          </p:nvSpPr>
          <p:spPr>
            <a:xfrm>
              <a:off x="-2862000" y="2311125"/>
              <a:ext cx="286900" cy="224350"/>
            </a:xfrm>
            <a:custGeom>
              <a:rect b="b" l="l" r="r" t="t"/>
              <a:pathLst>
                <a:path extrusionOk="0" h="8974" w="11476">
                  <a:moveTo>
                    <a:pt x="1335" y="0"/>
                  </a:moveTo>
                  <a:lnTo>
                    <a:pt x="1" y="7039"/>
                  </a:lnTo>
                  <a:lnTo>
                    <a:pt x="10108" y="8974"/>
                  </a:lnTo>
                  <a:lnTo>
                    <a:pt x="11476" y="1935"/>
                  </a:lnTo>
                  <a:lnTo>
                    <a:pt x="13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9"/>
            <p:cNvSpPr/>
            <p:nvPr/>
          </p:nvSpPr>
          <p:spPr>
            <a:xfrm>
              <a:off x="-2821125" y="2095975"/>
              <a:ext cx="286900" cy="225175"/>
            </a:xfrm>
            <a:custGeom>
              <a:rect b="b" l="l" r="r" t="t"/>
              <a:pathLst>
                <a:path extrusionOk="0" h="9007" w="11476">
                  <a:moveTo>
                    <a:pt x="1368" y="0"/>
                  </a:moveTo>
                  <a:lnTo>
                    <a:pt x="0" y="7039"/>
                  </a:lnTo>
                  <a:lnTo>
                    <a:pt x="10107" y="9007"/>
                  </a:lnTo>
                  <a:lnTo>
                    <a:pt x="11475" y="1935"/>
                  </a:lnTo>
                  <a:lnTo>
                    <a:pt x="13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9"/>
            <p:cNvSpPr/>
            <p:nvPr/>
          </p:nvSpPr>
          <p:spPr>
            <a:xfrm>
              <a:off x="-2903700" y="2525450"/>
              <a:ext cx="286900" cy="225175"/>
            </a:xfrm>
            <a:custGeom>
              <a:rect b="b" l="l" r="r" t="t"/>
              <a:pathLst>
                <a:path extrusionOk="0" h="9007" w="11476">
                  <a:moveTo>
                    <a:pt x="1368" y="0"/>
                  </a:moveTo>
                  <a:lnTo>
                    <a:pt x="1" y="7039"/>
                  </a:lnTo>
                  <a:lnTo>
                    <a:pt x="10108" y="9007"/>
                  </a:lnTo>
                  <a:lnTo>
                    <a:pt x="11476" y="1968"/>
                  </a:lnTo>
                  <a:lnTo>
                    <a:pt x="13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9"/>
            <p:cNvSpPr/>
            <p:nvPr/>
          </p:nvSpPr>
          <p:spPr>
            <a:xfrm>
              <a:off x="-3400725" y="2050950"/>
              <a:ext cx="199350" cy="54225"/>
            </a:xfrm>
            <a:custGeom>
              <a:rect b="b" l="l" r="r" t="t"/>
              <a:pathLst>
                <a:path extrusionOk="0" h="2169" w="7974">
                  <a:moveTo>
                    <a:pt x="134" y="0"/>
                  </a:moveTo>
                  <a:lnTo>
                    <a:pt x="1" y="634"/>
                  </a:lnTo>
                  <a:lnTo>
                    <a:pt x="7873" y="2168"/>
                  </a:lnTo>
                  <a:lnTo>
                    <a:pt x="7973" y="1501"/>
                  </a:lnTo>
                  <a:lnTo>
                    <a:pt x="1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9"/>
            <p:cNvSpPr/>
            <p:nvPr/>
          </p:nvSpPr>
          <p:spPr>
            <a:xfrm>
              <a:off x="-3405725" y="2085125"/>
              <a:ext cx="479550" cy="100925"/>
            </a:xfrm>
            <a:custGeom>
              <a:rect b="b" l="l" r="r" t="t"/>
              <a:pathLst>
                <a:path extrusionOk="0" h="4037" w="19182">
                  <a:moveTo>
                    <a:pt x="68" y="1"/>
                  </a:moveTo>
                  <a:lnTo>
                    <a:pt x="1" y="334"/>
                  </a:lnTo>
                  <a:lnTo>
                    <a:pt x="19114" y="4037"/>
                  </a:lnTo>
                  <a:lnTo>
                    <a:pt x="19181" y="3703"/>
                  </a:lnTo>
                  <a:lnTo>
                    <a:pt x="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9"/>
            <p:cNvSpPr/>
            <p:nvPr/>
          </p:nvSpPr>
          <p:spPr>
            <a:xfrm>
              <a:off x="-3410725" y="2110150"/>
              <a:ext cx="479550" cy="100925"/>
            </a:xfrm>
            <a:custGeom>
              <a:rect b="b" l="l" r="r" t="t"/>
              <a:pathLst>
                <a:path extrusionOk="0" h="4037" w="19182">
                  <a:moveTo>
                    <a:pt x="67" y="0"/>
                  </a:moveTo>
                  <a:lnTo>
                    <a:pt x="1" y="334"/>
                  </a:lnTo>
                  <a:lnTo>
                    <a:pt x="19114" y="4037"/>
                  </a:lnTo>
                  <a:lnTo>
                    <a:pt x="19181" y="3703"/>
                  </a:lnTo>
                  <a:lnTo>
                    <a:pt x="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9"/>
            <p:cNvSpPr/>
            <p:nvPr/>
          </p:nvSpPr>
          <p:spPr>
            <a:xfrm>
              <a:off x="-3417400" y="2139325"/>
              <a:ext cx="324425" cy="70925"/>
            </a:xfrm>
            <a:custGeom>
              <a:rect b="b" l="l" r="r" t="t"/>
              <a:pathLst>
                <a:path extrusionOk="0" h="2837" w="12977">
                  <a:moveTo>
                    <a:pt x="68" y="1"/>
                  </a:moveTo>
                  <a:lnTo>
                    <a:pt x="1" y="334"/>
                  </a:lnTo>
                  <a:lnTo>
                    <a:pt x="12910" y="2836"/>
                  </a:lnTo>
                  <a:lnTo>
                    <a:pt x="12977" y="2503"/>
                  </a:lnTo>
                  <a:lnTo>
                    <a:pt x="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9"/>
            <p:cNvSpPr/>
            <p:nvPr/>
          </p:nvSpPr>
          <p:spPr>
            <a:xfrm>
              <a:off x="-3409050" y="2897375"/>
              <a:ext cx="35875" cy="122625"/>
            </a:xfrm>
            <a:custGeom>
              <a:rect b="b" l="l" r="r" t="t"/>
              <a:pathLst>
                <a:path extrusionOk="0" h="4905" w="1435">
                  <a:moveTo>
                    <a:pt x="901" y="1"/>
                  </a:moveTo>
                  <a:lnTo>
                    <a:pt x="0" y="4804"/>
                  </a:lnTo>
                  <a:lnTo>
                    <a:pt x="534" y="4904"/>
                  </a:lnTo>
                  <a:lnTo>
                    <a:pt x="1435" y="101"/>
                  </a:lnTo>
                  <a:lnTo>
                    <a:pt x="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9"/>
            <p:cNvSpPr/>
            <p:nvPr/>
          </p:nvSpPr>
          <p:spPr>
            <a:xfrm>
              <a:off x="-3631700" y="3001625"/>
              <a:ext cx="407800" cy="293550"/>
            </a:xfrm>
            <a:custGeom>
              <a:rect b="b" l="l" r="r" t="t"/>
              <a:pathLst>
                <a:path extrusionOk="0" h="11742" w="16312">
                  <a:moveTo>
                    <a:pt x="1735" y="0"/>
                  </a:moveTo>
                  <a:lnTo>
                    <a:pt x="0" y="8940"/>
                  </a:lnTo>
                  <a:lnTo>
                    <a:pt x="14577" y="11742"/>
                  </a:lnTo>
                  <a:lnTo>
                    <a:pt x="16312" y="2836"/>
                  </a:lnTo>
                  <a:lnTo>
                    <a:pt x="17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9"/>
            <p:cNvSpPr/>
            <p:nvPr/>
          </p:nvSpPr>
          <p:spPr>
            <a:xfrm>
              <a:off x="-3546650" y="3058325"/>
              <a:ext cx="180150" cy="49225"/>
            </a:xfrm>
            <a:custGeom>
              <a:rect b="b" l="l" r="r" t="t"/>
              <a:pathLst>
                <a:path extrusionOk="0" h="1969" w="7206">
                  <a:moveTo>
                    <a:pt x="134" y="1"/>
                  </a:moveTo>
                  <a:lnTo>
                    <a:pt x="0" y="601"/>
                  </a:lnTo>
                  <a:lnTo>
                    <a:pt x="7106" y="1969"/>
                  </a:lnTo>
                  <a:lnTo>
                    <a:pt x="7206" y="1368"/>
                  </a:lnTo>
                  <a:lnTo>
                    <a:pt x="1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9"/>
            <p:cNvSpPr/>
            <p:nvPr/>
          </p:nvSpPr>
          <p:spPr>
            <a:xfrm>
              <a:off x="-3550825" y="3090850"/>
              <a:ext cx="257725" cy="56725"/>
            </a:xfrm>
            <a:custGeom>
              <a:rect b="b" l="l" r="r" t="t"/>
              <a:pathLst>
                <a:path extrusionOk="0" h="2269" w="10309">
                  <a:moveTo>
                    <a:pt x="67" y="0"/>
                  </a:moveTo>
                  <a:lnTo>
                    <a:pt x="1" y="301"/>
                  </a:lnTo>
                  <a:lnTo>
                    <a:pt x="10241" y="2269"/>
                  </a:lnTo>
                  <a:lnTo>
                    <a:pt x="10308" y="1969"/>
                  </a:lnTo>
                  <a:lnTo>
                    <a:pt x="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9"/>
            <p:cNvSpPr/>
            <p:nvPr/>
          </p:nvSpPr>
          <p:spPr>
            <a:xfrm>
              <a:off x="-3555000" y="3113375"/>
              <a:ext cx="257725" cy="56725"/>
            </a:xfrm>
            <a:custGeom>
              <a:rect b="b" l="l" r="r" t="t"/>
              <a:pathLst>
                <a:path extrusionOk="0" h="2269" w="10309">
                  <a:moveTo>
                    <a:pt x="68" y="0"/>
                  </a:moveTo>
                  <a:lnTo>
                    <a:pt x="1" y="300"/>
                  </a:lnTo>
                  <a:lnTo>
                    <a:pt x="10242" y="2268"/>
                  </a:lnTo>
                  <a:lnTo>
                    <a:pt x="10308" y="1968"/>
                  </a:lnTo>
                  <a:lnTo>
                    <a:pt x="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9"/>
            <p:cNvSpPr/>
            <p:nvPr/>
          </p:nvSpPr>
          <p:spPr>
            <a:xfrm>
              <a:off x="-3560000" y="3135875"/>
              <a:ext cx="257725" cy="56750"/>
            </a:xfrm>
            <a:custGeom>
              <a:rect b="b" l="l" r="r" t="t"/>
              <a:pathLst>
                <a:path extrusionOk="0" h="2270" w="10309">
                  <a:moveTo>
                    <a:pt x="67" y="1"/>
                  </a:moveTo>
                  <a:lnTo>
                    <a:pt x="1" y="268"/>
                  </a:lnTo>
                  <a:lnTo>
                    <a:pt x="10241" y="2269"/>
                  </a:lnTo>
                  <a:lnTo>
                    <a:pt x="10308" y="1969"/>
                  </a:lnTo>
                  <a:lnTo>
                    <a:pt x="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9"/>
            <p:cNvSpPr/>
            <p:nvPr/>
          </p:nvSpPr>
          <p:spPr>
            <a:xfrm>
              <a:off x="-3564175" y="3159225"/>
              <a:ext cx="257725" cy="56750"/>
            </a:xfrm>
            <a:custGeom>
              <a:rect b="b" l="l" r="r" t="t"/>
              <a:pathLst>
                <a:path extrusionOk="0" h="2270" w="10309">
                  <a:moveTo>
                    <a:pt x="68" y="1"/>
                  </a:moveTo>
                  <a:lnTo>
                    <a:pt x="1" y="301"/>
                  </a:lnTo>
                  <a:lnTo>
                    <a:pt x="10242" y="2269"/>
                  </a:lnTo>
                  <a:lnTo>
                    <a:pt x="10308" y="1969"/>
                  </a:lnTo>
                  <a:lnTo>
                    <a:pt x="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9"/>
            <p:cNvSpPr/>
            <p:nvPr/>
          </p:nvSpPr>
          <p:spPr>
            <a:xfrm>
              <a:off x="-3567500" y="3181750"/>
              <a:ext cx="256875" cy="56725"/>
            </a:xfrm>
            <a:custGeom>
              <a:rect b="b" l="l" r="r" t="t"/>
              <a:pathLst>
                <a:path extrusionOk="0" h="2269" w="10275">
                  <a:moveTo>
                    <a:pt x="34" y="0"/>
                  </a:moveTo>
                  <a:lnTo>
                    <a:pt x="1" y="301"/>
                  </a:lnTo>
                  <a:lnTo>
                    <a:pt x="10208" y="2269"/>
                  </a:lnTo>
                  <a:lnTo>
                    <a:pt x="10275" y="1968"/>
                  </a:lnTo>
                  <a:lnTo>
                    <a:pt x="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9"/>
            <p:cNvSpPr/>
            <p:nvPr/>
          </p:nvSpPr>
          <p:spPr>
            <a:xfrm>
              <a:off x="-3558325" y="2623025"/>
              <a:ext cx="407825" cy="293550"/>
            </a:xfrm>
            <a:custGeom>
              <a:rect b="b" l="l" r="r" t="t"/>
              <a:pathLst>
                <a:path extrusionOk="0" h="11742" w="16313">
                  <a:moveTo>
                    <a:pt x="1735" y="0"/>
                  </a:moveTo>
                  <a:lnTo>
                    <a:pt x="0" y="8940"/>
                  </a:lnTo>
                  <a:lnTo>
                    <a:pt x="14578" y="11742"/>
                  </a:lnTo>
                  <a:lnTo>
                    <a:pt x="16312" y="2835"/>
                  </a:lnTo>
                  <a:lnTo>
                    <a:pt x="17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9"/>
            <p:cNvSpPr/>
            <p:nvPr/>
          </p:nvSpPr>
          <p:spPr>
            <a:xfrm>
              <a:off x="-3472425" y="2679725"/>
              <a:ext cx="179325" cy="49225"/>
            </a:xfrm>
            <a:custGeom>
              <a:rect b="b" l="l" r="r" t="t"/>
              <a:pathLst>
                <a:path extrusionOk="0" h="1969" w="7173">
                  <a:moveTo>
                    <a:pt x="100" y="0"/>
                  </a:moveTo>
                  <a:lnTo>
                    <a:pt x="0" y="601"/>
                  </a:lnTo>
                  <a:lnTo>
                    <a:pt x="7072" y="1968"/>
                  </a:lnTo>
                  <a:lnTo>
                    <a:pt x="7172" y="1368"/>
                  </a:lnTo>
                  <a:lnTo>
                    <a:pt x="1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9"/>
            <p:cNvSpPr/>
            <p:nvPr/>
          </p:nvSpPr>
          <p:spPr>
            <a:xfrm>
              <a:off x="-3477425" y="2712250"/>
              <a:ext cx="257700" cy="56725"/>
            </a:xfrm>
            <a:custGeom>
              <a:rect b="b" l="l" r="r" t="t"/>
              <a:pathLst>
                <a:path extrusionOk="0" h="2269" w="10308">
                  <a:moveTo>
                    <a:pt x="67" y="0"/>
                  </a:moveTo>
                  <a:lnTo>
                    <a:pt x="0" y="300"/>
                  </a:lnTo>
                  <a:lnTo>
                    <a:pt x="10241" y="2269"/>
                  </a:lnTo>
                  <a:lnTo>
                    <a:pt x="10307" y="1968"/>
                  </a:lnTo>
                  <a:lnTo>
                    <a:pt x="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9"/>
            <p:cNvSpPr/>
            <p:nvPr/>
          </p:nvSpPr>
          <p:spPr>
            <a:xfrm>
              <a:off x="-3482450" y="2734750"/>
              <a:ext cx="257725" cy="56750"/>
            </a:xfrm>
            <a:custGeom>
              <a:rect b="b" l="l" r="r" t="t"/>
              <a:pathLst>
                <a:path extrusionOk="0" h="2270" w="10309">
                  <a:moveTo>
                    <a:pt x="68" y="1"/>
                  </a:moveTo>
                  <a:lnTo>
                    <a:pt x="1" y="268"/>
                  </a:lnTo>
                  <a:lnTo>
                    <a:pt x="10242" y="2269"/>
                  </a:lnTo>
                  <a:lnTo>
                    <a:pt x="10308" y="1969"/>
                  </a:lnTo>
                  <a:lnTo>
                    <a:pt x="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9"/>
            <p:cNvSpPr/>
            <p:nvPr/>
          </p:nvSpPr>
          <p:spPr>
            <a:xfrm>
              <a:off x="-3485775" y="2757275"/>
              <a:ext cx="256875" cy="56725"/>
            </a:xfrm>
            <a:custGeom>
              <a:rect b="b" l="l" r="r" t="t"/>
              <a:pathLst>
                <a:path extrusionOk="0" h="2269" w="10275">
                  <a:moveTo>
                    <a:pt x="34" y="1"/>
                  </a:moveTo>
                  <a:lnTo>
                    <a:pt x="1" y="267"/>
                  </a:lnTo>
                  <a:lnTo>
                    <a:pt x="10208" y="2269"/>
                  </a:lnTo>
                  <a:lnTo>
                    <a:pt x="10275" y="1969"/>
                  </a:lnTo>
                  <a:lnTo>
                    <a:pt x="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9"/>
            <p:cNvSpPr/>
            <p:nvPr/>
          </p:nvSpPr>
          <p:spPr>
            <a:xfrm>
              <a:off x="-3489950" y="2779800"/>
              <a:ext cx="256875" cy="56725"/>
            </a:xfrm>
            <a:custGeom>
              <a:rect b="b" l="l" r="r" t="t"/>
              <a:pathLst>
                <a:path extrusionOk="0" h="2269" w="10275">
                  <a:moveTo>
                    <a:pt x="34" y="0"/>
                  </a:moveTo>
                  <a:lnTo>
                    <a:pt x="1" y="267"/>
                  </a:lnTo>
                  <a:lnTo>
                    <a:pt x="10241" y="2268"/>
                  </a:lnTo>
                  <a:lnTo>
                    <a:pt x="10275" y="1968"/>
                  </a:lnTo>
                  <a:lnTo>
                    <a:pt x="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9"/>
            <p:cNvSpPr/>
            <p:nvPr/>
          </p:nvSpPr>
          <p:spPr>
            <a:xfrm>
              <a:off x="-3495775" y="2803150"/>
              <a:ext cx="257700" cy="56725"/>
            </a:xfrm>
            <a:custGeom>
              <a:rect b="b" l="l" r="r" t="t"/>
              <a:pathLst>
                <a:path extrusionOk="0" h="2269" w="10308">
                  <a:moveTo>
                    <a:pt x="67" y="0"/>
                  </a:moveTo>
                  <a:lnTo>
                    <a:pt x="0" y="267"/>
                  </a:lnTo>
                  <a:lnTo>
                    <a:pt x="10241" y="2268"/>
                  </a:lnTo>
                  <a:lnTo>
                    <a:pt x="10308" y="1968"/>
                  </a:lnTo>
                  <a:lnTo>
                    <a:pt x="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9"/>
            <p:cNvSpPr/>
            <p:nvPr/>
          </p:nvSpPr>
          <p:spPr>
            <a:xfrm>
              <a:off x="-3224750" y="3133375"/>
              <a:ext cx="483700" cy="257725"/>
            </a:xfrm>
            <a:custGeom>
              <a:rect b="b" l="l" r="r" t="t"/>
              <a:pathLst>
                <a:path extrusionOk="0" h="10309" w="19348">
                  <a:moveTo>
                    <a:pt x="1335" y="1"/>
                  </a:moveTo>
                  <a:lnTo>
                    <a:pt x="0" y="6806"/>
                  </a:lnTo>
                  <a:lnTo>
                    <a:pt x="18013" y="10308"/>
                  </a:lnTo>
                  <a:lnTo>
                    <a:pt x="19347" y="3503"/>
                  </a:lnTo>
                  <a:lnTo>
                    <a:pt x="133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9"/>
            <p:cNvSpPr/>
            <p:nvPr/>
          </p:nvSpPr>
          <p:spPr>
            <a:xfrm>
              <a:off x="-3153025" y="2917400"/>
              <a:ext cx="199325" cy="54225"/>
            </a:xfrm>
            <a:custGeom>
              <a:rect b="b" l="l" r="r" t="t"/>
              <a:pathLst>
                <a:path extrusionOk="0" h="2169" w="7973">
                  <a:moveTo>
                    <a:pt x="133" y="0"/>
                  </a:moveTo>
                  <a:lnTo>
                    <a:pt x="0" y="634"/>
                  </a:lnTo>
                  <a:lnTo>
                    <a:pt x="7839" y="2168"/>
                  </a:lnTo>
                  <a:lnTo>
                    <a:pt x="7972" y="1501"/>
                  </a:lnTo>
                  <a:lnTo>
                    <a:pt x="1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9"/>
            <p:cNvSpPr/>
            <p:nvPr/>
          </p:nvSpPr>
          <p:spPr>
            <a:xfrm>
              <a:off x="-3158050" y="2952425"/>
              <a:ext cx="449525" cy="95075"/>
            </a:xfrm>
            <a:custGeom>
              <a:rect b="b" l="l" r="r" t="t"/>
              <a:pathLst>
                <a:path extrusionOk="0" h="3803" w="17981">
                  <a:moveTo>
                    <a:pt x="68" y="0"/>
                  </a:moveTo>
                  <a:lnTo>
                    <a:pt x="1" y="334"/>
                  </a:lnTo>
                  <a:lnTo>
                    <a:pt x="17914" y="3803"/>
                  </a:lnTo>
                  <a:lnTo>
                    <a:pt x="17980" y="3469"/>
                  </a:lnTo>
                  <a:lnTo>
                    <a:pt x="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9"/>
            <p:cNvSpPr/>
            <p:nvPr/>
          </p:nvSpPr>
          <p:spPr>
            <a:xfrm>
              <a:off x="-3163050" y="2978275"/>
              <a:ext cx="449525" cy="94250"/>
            </a:xfrm>
            <a:custGeom>
              <a:rect b="b" l="l" r="r" t="t"/>
              <a:pathLst>
                <a:path extrusionOk="0" h="3770" w="17981">
                  <a:moveTo>
                    <a:pt x="67" y="0"/>
                  </a:moveTo>
                  <a:lnTo>
                    <a:pt x="1" y="300"/>
                  </a:lnTo>
                  <a:lnTo>
                    <a:pt x="17914" y="3770"/>
                  </a:lnTo>
                  <a:lnTo>
                    <a:pt x="17980" y="3436"/>
                  </a:lnTo>
                  <a:lnTo>
                    <a:pt x="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9"/>
            <p:cNvSpPr/>
            <p:nvPr/>
          </p:nvSpPr>
          <p:spPr>
            <a:xfrm>
              <a:off x="-3175550" y="3034975"/>
              <a:ext cx="199325" cy="54225"/>
            </a:xfrm>
            <a:custGeom>
              <a:rect b="b" l="l" r="r" t="t"/>
              <a:pathLst>
                <a:path extrusionOk="0" h="2169" w="7973">
                  <a:moveTo>
                    <a:pt x="100" y="1"/>
                  </a:moveTo>
                  <a:lnTo>
                    <a:pt x="0" y="668"/>
                  </a:lnTo>
                  <a:lnTo>
                    <a:pt x="7839" y="2169"/>
                  </a:lnTo>
                  <a:lnTo>
                    <a:pt x="7973" y="1535"/>
                  </a:ln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9"/>
            <p:cNvSpPr/>
            <p:nvPr/>
          </p:nvSpPr>
          <p:spPr>
            <a:xfrm>
              <a:off x="-3181400" y="3070825"/>
              <a:ext cx="450350" cy="94275"/>
            </a:xfrm>
            <a:custGeom>
              <a:rect b="b" l="l" r="r" t="t"/>
              <a:pathLst>
                <a:path extrusionOk="0" h="3771" w="18014">
                  <a:moveTo>
                    <a:pt x="68" y="1"/>
                  </a:moveTo>
                  <a:lnTo>
                    <a:pt x="1" y="301"/>
                  </a:lnTo>
                  <a:lnTo>
                    <a:pt x="17947" y="3770"/>
                  </a:lnTo>
                  <a:lnTo>
                    <a:pt x="18014" y="3437"/>
                  </a:lnTo>
                  <a:lnTo>
                    <a:pt x="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9"/>
            <p:cNvSpPr/>
            <p:nvPr/>
          </p:nvSpPr>
          <p:spPr>
            <a:xfrm>
              <a:off x="-3186400" y="3095850"/>
              <a:ext cx="450350" cy="95100"/>
            </a:xfrm>
            <a:custGeom>
              <a:rect b="b" l="l" r="r" t="t"/>
              <a:pathLst>
                <a:path extrusionOk="0" h="3804" w="18014">
                  <a:moveTo>
                    <a:pt x="67" y="1"/>
                  </a:moveTo>
                  <a:lnTo>
                    <a:pt x="1" y="334"/>
                  </a:lnTo>
                  <a:lnTo>
                    <a:pt x="17947" y="3803"/>
                  </a:lnTo>
                  <a:lnTo>
                    <a:pt x="18014" y="3470"/>
                  </a:lnTo>
                  <a:lnTo>
                    <a:pt x="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9"/>
            <p:cNvSpPr/>
            <p:nvPr/>
          </p:nvSpPr>
          <p:spPr>
            <a:xfrm>
              <a:off x="-3130525" y="2800650"/>
              <a:ext cx="199350" cy="54225"/>
            </a:xfrm>
            <a:custGeom>
              <a:rect b="b" l="l" r="r" t="t"/>
              <a:pathLst>
                <a:path extrusionOk="0" h="2169" w="7974">
                  <a:moveTo>
                    <a:pt x="134" y="0"/>
                  </a:moveTo>
                  <a:lnTo>
                    <a:pt x="1" y="634"/>
                  </a:lnTo>
                  <a:lnTo>
                    <a:pt x="7873" y="2168"/>
                  </a:lnTo>
                  <a:lnTo>
                    <a:pt x="7973" y="1501"/>
                  </a:lnTo>
                  <a:lnTo>
                    <a:pt x="1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9"/>
            <p:cNvSpPr/>
            <p:nvPr/>
          </p:nvSpPr>
          <p:spPr>
            <a:xfrm>
              <a:off x="-3135525" y="2834825"/>
              <a:ext cx="449525" cy="94275"/>
            </a:xfrm>
            <a:custGeom>
              <a:rect b="b" l="l" r="r" t="t"/>
              <a:pathLst>
                <a:path extrusionOk="0" h="3771" w="17981">
                  <a:moveTo>
                    <a:pt x="67" y="1"/>
                  </a:moveTo>
                  <a:lnTo>
                    <a:pt x="1" y="301"/>
                  </a:lnTo>
                  <a:lnTo>
                    <a:pt x="17947" y="3770"/>
                  </a:lnTo>
                  <a:lnTo>
                    <a:pt x="17980" y="3437"/>
                  </a:lnTo>
                  <a:lnTo>
                    <a:pt x="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9"/>
            <p:cNvSpPr/>
            <p:nvPr/>
          </p:nvSpPr>
          <p:spPr>
            <a:xfrm>
              <a:off x="-3140525" y="2859850"/>
              <a:ext cx="449500" cy="95100"/>
            </a:xfrm>
            <a:custGeom>
              <a:rect b="b" l="l" r="r" t="t"/>
              <a:pathLst>
                <a:path extrusionOk="0" h="3804" w="17980">
                  <a:moveTo>
                    <a:pt x="67" y="0"/>
                  </a:moveTo>
                  <a:lnTo>
                    <a:pt x="0" y="334"/>
                  </a:lnTo>
                  <a:lnTo>
                    <a:pt x="17947" y="3803"/>
                  </a:lnTo>
                  <a:lnTo>
                    <a:pt x="17980" y="3470"/>
                  </a:lnTo>
                  <a:lnTo>
                    <a:pt x="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9"/>
            <p:cNvSpPr/>
            <p:nvPr/>
          </p:nvSpPr>
          <p:spPr>
            <a:xfrm>
              <a:off x="-3431575" y="2406200"/>
              <a:ext cx="65900" cy="157625"/>
            </a:xfrm>
            <a:custGeom>
              <a:rect b="b" l="l" r="r" t="t"/>
              <a:pathLst>
                <a:path extrusionOk="0" h="6305" w="2636">
                  <a:moveTo>
                    <a:pt x="1168" y="0"/>
                  </a:moveTo>
                  <a:lnTo>
                    <a:pt x="1" y="6038"/>
                  </a:lnTo>
                  <a:lnTo>
                    <a:pt x="1502" y="6305"/>
                  </a:lnTo>
                  <a:lnTo>
                    <a:pt x="2636" y="300"/>
                  </a:lnTo>
                  <a:lnTo>
                    <a:pt x="11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9"/>
            <p:cNvSpPr/>
            <p:nvPr/>
          </p:nvSpPr>
          <p:spPr>
            <a:xfrm>
              <a:off x="-3372350" y="2407850"/>
              <a:ext cx="67575" cy="168500"/>
            </a:xfrm>
            <a:custGeom>
              <a:rect b="b" l="l" r="r" t="t"/>
              <a:pathLst>
                <a:path extrusionOk="0" h="6740" w="2703">
                  <a:moveTo>
                    <a:pt x="1234" y="1"/>
                  </a:moveTo>
                  <a:lnTo>
                    <a:pt x="0" y="6439"/>
                  </a:lnTo>
                  <a:lnTo>
                    <a:pt x="1468" y="6739"/>
                  </a:lnTo>
                  <a:lnTo>
                    <a:pt x="2702" y="301"/>
                  </a:lnTo>
                  <a:lnTo>
                    <a:pt x="12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9"/>
            <p:cNvSpPr/>
            <p:nvPr/>
          </p:nvSpPr>
          <p:spPr>
            <a:xfrm>
              <a:off x="-3312325" y="2351150"/>
              <a:ext cx="81750" cy="236025"/>
            </a:xfrm>
            <a:custGeom>
              <a:rect b="b" l="l" r="r" t="t"/>
              <a:pathLst>
                <a:path extrusionOk="0" h="9441" w="3270">
                  <a:moveTo>
                    <a:pt x="1769" y="1"/>
                  </a:moveTo>
                  <a:lnTo>
                    <a:pt x="1" y="9174"/>
                  </a:lnTo>
                  <a:lnTo>
                    <a:pt x="1502" y="9441"/>
                  </a:lnTo>
                  <a:lnTo>
                    <a:pt x="3270" y="267"/>
                  </a:lnTo>
                  <a:lnTo>
                    <a:pt x="17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9"/>
            <p:cNvSpPr/>
            <p:nvPr/>
          </p:nvSpPr>
          <p:spPr>
            <a:xfrm>
              <a:off x="-3253950" y="2382000"/>
              <a:ext cx="77600" cy="216850"/>
            </a:xfrm>
            <a:custGeom>
              <a:rect b="b" l="l" r="r" t="t"/>
              <a:pathLst>
                <a:path extrusionOk="0" h="8674" w="3104">
                  <a:moveTo>
                    <a:pt x="1602" y="1"/>
                  </a:moveTo>
                  <a:lnTo>
                    <a:pt x="1" y="8373"/>
                  </a:lnTo>
                  <a:lnTo>
                    <a:pt x="1469" y="8674"/>
                  </a:lnTo>
                  <a:lnTo>
                    <a:pt x="3103" y="268"/>
                  </a:lnTo>
                  <a:lnTo>
                    <a:pt x="160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9"/>
            <p:cNvSpPr/>
            <p:nvPr/>
          </p:nvSpPr>
          <p:spPr>
            <a:xfrm>
              <a:off x="-3194725" y="2331975"/>
              <a:ext cx="88425" cy="277725"/>
            </a:xfrm>
            <a:custGeom>
              <a:rect b="b" l="l" r="r" t="t"/>
              <a:pathLst>
                <a:path extrusionOk="0" h="11109" w="3537">
                  <a:moveTo>
                    <a:pt x="2068" y="0"/>
                  </a:moveTo>
                  <a:lnTo>
                    <a:pt x="0" y="10808"/>
                  </a:lnTo>
                  <a:lnTo>
                    <a:pt x="1468" y="11108"/>
                  </a:lnTo>
                  <a:lnTo>
                    <a:pt x="3536" y="301"/>
                  </a:lnTo>
                  <a:lnTo>
                    <a:pt x="20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9"/>
            <p:cNvSpPr/>
            <p:nvPr/>
          </p:nvSpPr>
          <p:spPr>
            <a:xfrm>
              <a:off x="-3133850" y="2326125"/>
              <a:ext cx="92575" cy="296075"/>
            </a:xfrm>
            <a:custGeom>
              <a:rect b="b" l="l" r="r" t="t"/>
              <a:pathLst>
                <a:path extrusionOk="0" h="11843" w="3703">
                  <a:moveTo>
                    <a:pt x="2235" y="1"/>
                  </a:moveTo>
                  <a:lnTo>
                    <a:pt x="0" y="11576"/>
                  </a:lnTo>
                  <a:lnTo>
                    <a:pt x="1468" y="11843"/>
                  </a:lnTo>
                  <a:lnTo>
                    <a:pt x="3703" y="301"/>
                  </a:lnTo>
                  <a:lnTo>
                    <a:pt x="22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9"/>
            <p:cNvSpPr/>
            <p:nvPr/>
          </p:nvSpPr>
          <p:spPr>
            <a:xfrm>
              <a:off x="-3497450" y="2542125"/>
              <a:ext cx="522900" cy="105100"/>
            </a:xfrm>
            <a:custGeom>
              <a:rect b="b" l="l" r="r" t="t"/>
              <a:pathLst>
                <a:path extrusionOk="0" h="4204" w="20916">
                  <a:moveTo>
                    <a:pt x="34" y="0"/>
                  </a:moveTo>
                  <a:lnTo>
                    <a:pt x="1" y="167"/>
                  </a:lnTo>
                  <a:lnTo>
                    <a:pt x="20882" y="4203"/>
                  </a:lnTo>
                  <a:lnTo>
                    <a:pt x="20915" y="4037"/>
                  </a:lnTo>
                  <a:lnTo>
                    <a:pt x="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9"/>
            <p:cNvSpPr/>
            <p:nvPr/>
          </p:nvSpPr>
          <p:spPr>
            <a:xfrm>
              <a:off x="-3518300" y="2314450"/>
              <a:ext cx="532075" cy="206850"/>
            </a:xfrm>
            <a:custGeom>
              <a:rect b="b" l="l" r="r" t="t"/>
              <a:pathLst>
                <a:path extrusionOk="0" h="8274" w="21283">
                  <a:moveTo>
                    <a:pt x="12176" y="1"/>
                  </a:moveTo>
                  <a:lnTo>
                    <a:pt x="8740" y="1936"/>
                  </a:lnTo>
                  <a:lnTo>
                    <a:pt x="6372" y="1335"/>
                  </a:lnTo>
                  <a:lnTo>
                    <a:pt x="1" y="8107"/>
                  </a:lnTo>
                  <a:lnTo>
                    <a:pt x="167" y="8273"/>
                  </a:lnTo>
                  <a:lnTo>
                    <a:pt x="6439" y="1635"/>
                  </a:lnTo>
                  <a:lnTo>
                    <a:pt x="8774" y="2202"/>
                  </a:lnTo>
                  <a:lnTo>
                    <a:pt x="12076" y="334"/>
                  </a:lnTo>
                  <a:lnTo>
                    <a:pt x="13877" y="2303"/>
                  </a:lnTo>
                  <a:lnTo>
                    <a:pt x="17180" y="535"/>
                  </a:lnTo>
                  <a:lnTo>
                    <a:pt x="19848" y="668"/>
                  </a:lnTo>
                  <a:lnTo>
                    <a:pt x="21282" y="501"/>
                  </a:lnTo>
                  <a:lnTo>
                    <a:pt x="21282" y="268"/>
                  </a:lnTo>
                  <a:lnTo>
                    <a:pt x="19781" y="368"/>
                  </a:lnTo>
                  <a:lnTo>
                    <a:pt x="17113" y="301"/>
                  </a:lnTo>
                  <a:lnTo>
                    <a:pt x="13911" y="1969"/>
                  </a:lnTo>
                  <a:lnTo>
                    <a:pt x="121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9"/>
            <p:cNvSpPr/>
            <p:nvPr/>
          </p:nvSpPr>
          <p:spPr>
            <a:xfrm>
              <a:off x="-2995425" y="2301700"/>
              <a:ext cx="42550" cy="39125"/>
            </a:xfrm>
            <a:custGeom>
              <a:rect b="b" l="l" r="r" t="t"/>
              <a:pathLst>
                <a:path extrusionOk="0" h="1565" w="1702">
                  <a:moveTo>
                    <a:pt x="853" y="298"/>
                  </a:moveTo>
                  <a:cubicBezTo>
                    <a:pt x="890" y="298"/>
                    <a:pt x="928" y="302"/>
                    <a:pt x="968" y="311"/>
                  </a:cubicBezTo>
                  <a:cubicBezTo>
                    <a:pt x="1201" y="344"/>
                    <a:pt x="1435" y="578"/>
                    <a:pt x="1368" y="878"/>
                  </a:cubicBezTo>
                  <a:cubicBezTo>
                    <a:pt x="1338" y="1153"/>
                    <a:pt x="1111" y="1316"/>
                    <a:pt x="869" y="1316"/>
                  </a:cubicBezTo>
                  <a:cubicBezTo>
                    <a:pt x="846" y="1316"/>
                    <a:pt x="824" y="1314"/>
                    <a:pt x="801" y="1311"/>
                  </a:cubicBezTo>
                  <a:cubicBezTo>
                    <a:pt x="501" y="1278"/>
                    <a:pt x="334" y="1011"/>
                    <a:pt x="367" y="711"/>
                  </a:cubicBezTo>
                  <a:cubicBezTo>
                    <a:pt x="425" y="479"/>
                    <a:pt x="609" y="298"/>
                    <a:pt x="853" y="298"/>
                  </a:cubicBezTo>
                  <a:close/>
                  <a:moveTo>
                    <a:pt x="877" y="0"/>
                  </a:moveTo>
                  <a:cubicBezTo>
                    <a:pt x="516" y="0"/>
                    <a:pt x="160" y="255"/>
                    <a:pt x="101" y="644"/>
                  </a:cubicBezTo>
                  <a:cubicBezTo>
                    <a:pt x="1" y="1045"/>
                    <a:pt x="301" y="1478"/>
                    <a:pt x="701" y="1545"/>
                  </a:cubicBezTo>
                  <a:cubicBezTo>
                    <a:pt x="758" y="1558"/>
                    <a:pt x="814" y="1564"/>
                    <a:pt x="870" y="1564"/>
                  </a:cubicBezTo>
                  <a:cubicBezTo>
                    <a:pt x="1235" y="1564"/>
                    <a:pt x="1548" y="1292"/>
                    <a:pt x="1635" y="945"/>
                  </a:cubicBezTo>
                  <a:cubicBezTo>
                    <a:pt x="1702" y="511"/>
                    <a:pt x="1435" y="111"/>
                    <a:pt x="1001" y="11"/>
                  </a:cubicBezTo>
                  <a:cubicBezTo>
                    <a:pt x="960" y="4"/>
                    <a:pt x="919" y="0"/>
                    <a:pt x="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7" name="Shape 3977"/>
        <p:cNvGrpSpPr/>
        <p:nvPr/>
      </p:nvGrpSpPr>
      <p:grpSpPr>
        <a:xfrm>
          <a:off x="0" y="0"/>
          <a:ext cx="0" cy="0"/>
          <a:chOff x="0" y="0"/>
          <a:chExt cx="0" cy="0"/>
        </a:xfrm>
      </p:grpSpPr>
      <p:sp>
        <p:nvSpPr>
          <p:cNvPr id="3978" name="Google Shape;3978;p9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esources</a:t>
            </a:r>
            <a:endParaRPr/>
          </a:p>
        </p:txBody>
      </p:sp>
      <p:sp>
        <p:nvSpPr>
          <p:cNvPr id="3979" name="Google Shape;3979;p90"/>
          <p:cNvSpPr txBox="1"/>
          <p:nvPr>
            <p:ph idx="4294967295" type="body"/>
          </p:nvPr>
        </p:nvSpPr>
        <p:spPr>
          <a:xfrm>
            <a:off x="720000" y="1744225"/>
            <a:ext cx="3499500" cy="2857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800">
                <a:latin typeface="Fira Sans Condensed ExtraBold"/>
                <a:ea typeface="Fira Sans Condensed ExtraBold"/>
                <a:cs typeface="Fira Sans Condensed ExtraBold"/>
                <a:sym typeface="Fira Sans Condensed ExtraBold"/>
              </a:rPr>
              <a:t>Vectors</a:t>
            </a:r>
            <a:endParaRPr sz="1800">
              <a:latin typeface="Fira Sans Condensed ExtraBold"/>
              <a:ea typeface="Fira Sans Condensed ExtraBold"/>
              <a:cs typeface="Fira Sans Condensed ExtraBold"/>
              <a:sym typeface="Fira Sans Condensed ExtraBold"/>
            </a:endParaRPr>
          </a:p>
          <a:p>
            <a:pPr indent="-304800" lvl="0" marL="457200" marR="0" rtl="0" algn="l">
              <a:lnSpc>
                <a:spcPct val="100000"/>
              </a:lnSpc>
              <a:spcBef>
                <a:spcPts val="0"/>
              </a:spcBef>
              <a:spcAft>
                <a:spcPts val="0"/>
              </a:spcAft>
              <a:buClr>
                <a:schemeClr val="accent3"/>
              </a:buClr>
              <a:buSzPts val="1200"/>
              <a:buChar char="●"/>
            </a:pPr>
            <a:r>
              <a:rPr lang="en">
                <a:solidFill>
                  <a:schemeClr val="hlink"/>
                </a:solidFill>
                <a:uFill>
                  <a:noFill/>
                </a:uFill>
                <a:hlinkClick r:id="rId3"/>
              </a:rPr>
              <a:t>Hand drawn stock market concept</a:t>
            </a:r>
            <a:endParaRPr/>
          </a:p>
          <a:p>
            <a:pPr indent="-304800" lvl="0" marL="457200" marR="0" rtl="0" algn="l">
              <a:lnSpc>
                <a:spcPct val="100000"/>
              </a:lnSpc>
              <a:spcBef>
                <a:spcPts val="0"/>
              </a:spcBef>
              <a:spcAft>
                <a:spcPts val="0"/>
              </a:spcAft>
              <a:buClr>
                <a:schemeClr val="accent3"/>
              </a:buClr>
              <a:buSzPts val="1200"/>
              <a:buChar char="●"/>
            </a:pPr>
            <a:r>
              <a:rPr lang="en">
                <a:solidFill>
                  <a:schemeClr val="hlink"/>
                </a:solidFill>
                <a:uFill>
                  <a:noFill/>
                </a:uFill>
                <a:hlinkClick r:id="rId4"/>
              </a:rPr>
              <a:t>Flat design credit assessment</a:t>
            </a:r>
            <a:endParaRPr/>
          </a:p>
          <a:p>
            <a:pPr indent="-304800" lvl="0" marL="457200" marR="0" rtl="0" algn="l">
              <a:lnSpc>
                <a:spcPct val="100000"/>
              </a:lnSpc>
              <a:spcBef>
                <a:spcPts val="0"/>
              </a:spcBef>
              <a:spcAft>
                <a:spcPts val="0"/>
              </a:spcAft>
              <a:buClr>
                <a:schemeClr val="accent3"/>
              </a:buClr>
              <a:buSzPts val="1200"/>
              <a:buChar char="●"/>
            </a:pPr>
            <a:r>
              <a:rPr lang="en">
                <a:solidFill>
                  <a:schemeClr val="hlink"/>
                </a:solidFill>
                <a:uFill>
                  <a:noFill/>
                </a:uFill>
                <a:hlinkClick r:id="rId5"/>
              </a:rPr>
              <a:t>Hand drawn stock market concept with analysts</a:t>
            </a:r>
            <a:endParaRPr/>
          </a:p>
          <a:p>
            <a:pPr indent="-304800" lvl="0" marL="457200" marR="0" rtl="0" algn="l">
              <a:lnSpc>
                <a:spcPct val="100000"/>
              </a:lnSpc>
              <a:spcBef>
                <a:spcPts val="0"/>
              </a:spcBef>
              <a:spcAft>
                <a:spcPts val="0"/>
              </a:spcAft>
              <a:buClr>
                <a:schemeClr val="accent3"/>
              </a:buClr>
              <a:buSzPts val="1200"/>
              <a:buChar char="●"/>
            </a:pPr>
            <a:r>
              <a:rPr lang="en">
                <a:solidFill>
                  <a:schemeClr val="hlink"/>
                </a:solidFill>
                <a:uFill>
                  <a:noFill/>
                </a:uFill>
                <a:hlinkClick r:id="rId6"/>
              </a:rPr>
              <a:t>Flat design cryptocurrency concept</a:t>
            </a:r>
            <a:endParaRPr/>
          </a:p>
          <a:p>
            <a:pPr indent="-304800" lvl="0" marL="457200" marR="0" rtl="0" algn="l">
              <a:lnSpc>
                <a:spcPct val="100000"/>
              </a:lnSpc>
              <a:spcBef>
                <a:spcPts val="0"/>
              </a:spcBef>
              <a:spcAft>
                <a:spcPts val="0"/>
              </a:spcAft>
              <a:buClr>
                <a:schemeClr val="accent3"/>
              </a:buClr>
              <a:buSzPts val="1200"/>
              <a:buChar char="●"/>
            </a:pPr>
            <a:r>
              <a:rPr lang="en">
                <a:solidFill>
                  <a:schemeClr val="hlink"/>
                </a:solidFill>
                <a:uFill>
                  <a:noFill/>
                </a:uFill>
                <a:hlinkClick r:id="rId7"/>
              </a:rPr>
              <a:t>Hand drawn cryptocurrency with smartphone</a:t>
            </a:r>
            <a:endParaRPr/>
          </a:p>
          <a:p>
            <a:pPr indent="-304800" lvl="0" marL="457200" marR="0" rtl="0" algn="l">
              <a:lnSpc>
                <a:spcPct val="100000"/>
              </a:lnSpc>
              <a:spcBef>
                <a:spcPts val="0"/>
              </a:spcBef>
              <a:spcAft>
                <a:spcPts val="0"/>
              </a:spcAft>
              <a:buClr>
                <a:schemeClr val="accent3"/>
              </a:buClr>
              <a:buSzPts val="1200"/>
              <a:buChar char="●"/>
            </a:pPr>
            <a:r>
              <a:rPr lang="en">
                <a:solidFill>
                  <a:schemeClr val="hlink"/>
                </a:solidFill>
                <a:uFill>
                  <a:noFill/>
                </a:uFill>
                <a:hlinkClick r:id="rId8"/>
              </a:rPr>
              <a:t>Flat design approved credit assessment</a:t>
            </a:r>
            <a:endParaRPr/>
          </a:p>
          <a:p>
            <a:pPr indent="-304800" lvl="0" marL="457200" marR="0" rtl="0" algn="l">
              <a:lnSpc>
                <a:spcPct val="100000"/>
              </a:lnSpc>
              <a:spcBef>
                <a:spcPts val="0"/>
              </a:spcBef>
              <a:spcAft>
                <a:spcPts val="0"/>
              </a:spcAft>
              <a:buClr>
                <a:schemeClr val="accent3"/>
              </a:buClr>
              <a:buSzPts val="1200"/>
              <a:buChar char="●"/>
            </a:pPr>
            <a:r>
              <a:rPr lang="en">
                <a:solidFill>
                  <a:schemeClr val="hlink"/>
                </a:solidFill>
                <a:uFill>
                  <a:noFill/>
                </a:uFill>
                <a:hlinkClick r:id="rId9"/>
              </a:rPr>
              <a:t>Hand drawn finance leader holding flag</a:t>
            </a:r>
            <a:endParaRPr/>
          </a:p>
          <a:p>
            <a:pPr indent="-304800" lvl="0" marL="457200" marR="0" rtl="0" algn="l">
              <a:lnSpc>
                <a:spcPct val="100000"/>
              </a:lnSpc>
              <a:spcBef>
                <a:spcPts val="0"/>
              </a:spcBef>
              <a:spcAft>
                <a:spcPts val="0"/>
              </a:spcAft>
              <a:buClr>
                <a:schemeClr val="accent3"/>
              </a:buClr>
              <a:buSzPts val="1200"/>
              <a:buChar char="●"/>
            </a:pPr>
            <a:r>
              <a:rPr lang="en">
                <a:solidFill>
                  <a:schemeClr val="hlink"/>
                </a:solidFill>
                <a:uFill>
                  <a:noFill/>
                </a:uFill>
                <a:hlinkClick r:id="rId10"/>
              </a:rPr>
              <a:t>Hand drawn finance leader with arrow</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t/>
            </a:r>
            <a:endParaRPr/>
          </a:p>
        </p:txBody>
      </p:sp>
      <p:sp>
        <p:nvSpPr>
          <p:cNvPr id="3980" name="Google Shape;3980;p90"/>
          <p:cNvSpPr txBox="1"/>
          <p:nvPr>
            <p:ph idx="4294967295" type="body"/>
          </p:nvPr>
        </p:nvSpPr>
        <p:spPr>
          <a:xfrm>
            <a:off x="4931325" y="1744375"/>
            <a:ext cx="3499500" cy="2857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800">
                <a:latin typeface="Fira Sans Condensed ExtraBold"/>
                <a:ea typeface="Fira Sans Condensed ExtraBold"/>
                <a:cs typeface="Fira Sans Condensed ExtraBold"/>
                <a:sym typeface="Fira Sans Condensed ExtraBold"/>
              </a:rPr>
              <a:t>Photos</a:t>
            </a:r>
            <a:endParaRPr sz="1800">
              <a:latin typeface="Fira Sans Condensed ExtraBold"/>
              <a:ea typeface="Fira Sans Condensed ExtraBold"/>
              <a:cs typeface="Fira Sans Condensed ExtraBold"/>
              <a:sym typeface="Fira Sans Condensed ExtraBold"/>
            </a:endParaRPr>
          </a:p>
          <a:p>
            <a:pPr indent="-304800" lvl="0" marL="457200" rtl="0" algn="l">
              <a:lnSpc>
                <a:spcPct val="100000"/>
              </a:lnSpc>
              <a:spcBef>
                <a:spcPts val="0"/>
              </a:spcBef>
              <a:spcAft>
                <a:spcPts val="0"/>
              </a:spcAft>
              <a:buClr>
                <a:schemeClr val="accent3"/>
              </a:buClr>
              <a:buSzPts val="1200"/>
              <a:buChar char="●"/>
            </a:pPr>
            <a:r>
              <a:rPr lang="en">
                <a:uFill>
                  <a:noFill/>
                </a:uFill>
                <a:hlinkClick r:id="rId11"/>
              </a:rPr>
              <a:t>Stats concept with wood blocks</a:t>
            </a:r>
            <a:endParaRPr/>
          </a:p>
          <a:p>
            <a:pPr indent="-304800" lvl="0" marL="457200" rtl="0" algn="l">
              <a:lnSpc>
                <a:spcPct val="100000"/>
              </a:lnSpc>
              <a:spcBef>
                <a:spcPts val="0"/>
              </a:spcBef>
              <a:spcAft>
                <a:spcPts val="0"/>
              </a:spcAft>
              <a:buClr>
                <a:schemeClr val="accent3"/>
              </a:buClr>
              <a:buSzPts val="1200"/>
              <a:buChar char="●"/>
            </a:pPr>
            <a:r>
              <a:rPr lang="en">
                <a:uFill>
                  <a:noFill/>
                </a:uFill>
                <a:hlinkClick r:id="rId12"/>
              </a:rPr>
              <a:t>Graphic concept with items flat lay</a:t>
            </a:r>
            <a:endParaRPr/>
          </a:p>
          <a:p>
            <a:pPr indent="-304800" lvl="0" marL="457200" rtl="0" algn="l">
              <a:lnSpc>
                <a:spcPct val="100000"/>
              </a:lnSpc>
              <a:spcBef>
                <a:spcPts val="0"/>
              </a:spcBef>
              <a:spcAft>
                <a:spcPts val="0"/>
              </a:spcAft>
              <a:buClr>
                <a:schemeClr val="accent3"/>
              </a:buClr>
              <a:buSzPts val="1200"/>
              <a:buChar char="●"/>
            </a:pPr>
            <a:r>
              <a:rPr lang="en">
                <a:uFill>
                  <a:noFill/>
                </a:uFill>
                <a:hlinkClick r:id="rId13"/>
              </a:rPr>
              <a:t>Peron doing a presentation for her colleagues I</a:t>
            </a:r>
            <a:endParaRPr/>
          </a:p>
          <a:p>
            <a:pPr indent="-304800" lvl="0" marL="457200" rtl="0" algn="l">
              <a:lnSpc>
                <a:spcPct val="100000"/>
              </a:lnSpc>
              <a:spcBef>
                <a:spcPts val="0"/>
              </a:spcBef>
              <a:spcAft>
                <a:spcPts val="0"/>
              </a:spcAft>
              <a:buClr>
                <a:schemeClr val="accent3"/>
              </a:buClr>
              <a:buSzPts val="1200"/>
              <a:buChar char="●"/>
            </a:pPr>
            <a:r>
              <a:rPr lang="en">
                <a:uFill>
                  <a:noFill/>
                </a:uFill>
                <a:hlinkClick r:id="rId14"/>
              </a:rPr>
              <a:t>Peron doing a presentation for her colleagues</a:t>
            </a:r>
            <a:endParaRPr/>
          </a:p>
          <a:p>
            <a:pPr indent="0" lvl="0" marL="0" marR="0" rtl="0" algn="l">
              <a:lnSpc>
                <a:spcPct val="100000"/>
              </a:lnSpc>
              <a:spcBef>
                <a:spcPts val="0"/>
              </a:spcBef>
              <a:spcAft>
                <a:spcPts val="0"/>
              </a:spcAft>
              <a:buNone/>
            </a:pPr>
            <a:r>
              <a:rPr lang="en">
                <a:uFill>
                  <a:noFill/>
                </a:uFill>
                <a:hlinkClick r:id="rId15"/>
              </a:rPr>
              <a:t>Portrait of sensitive man</a:t>
            </a:r>
            <a:endParaRPr sz="1800">
              <a:latin typeface="Fira Sans Condensed ExtraBold"/>
              <a:ea typeface="Fira Sans Condensed ExtraBold"/>
              <a:cs typeface="Fira Sans Condensed ExtraBold"/>
              <a:sym typeface="Fira Sans Condensed ExtraBold"/>
            </a:endParaRPr>
          </a:p>
          <a:p>
            <a:pPr indent="0" lvl="0" marL="0" marR="0" rtl="0" algn="l">
              <a:lnSpc>
                <a:spcPct val="100000"/>
              </a:lnSpc>
              <a:spcBef>
                <a:spcPts val="0"/>
              </a:spcBef>
              <a:spcAft>
                <a:spcPts val="0"/>
              </a:spcAft>
              <a:buNone/>
            </a:pPr>
            <a:r>
              <a:t/>
            </a:r>
            <a:endParaRPr sz="1800">
              <a:latin typeface="Fira Sans Condensed ExtraBold"/>
              <a:ea typeface="Fira Sans Condensed ExtraBold"/>
              <a:cs typeface="Fira Sans Condensed ExtraBold"/>
              <a:sym typeface="Fira Sans Condensed ExtraBold"/>
            </a:endParaRPr>
          </a:p>
          <a:p>
            <a:pPr indent="0" lvl="0" marL="0" marR="0" rtl="0" algn="l">
              <a:lnSpc>
                <a:spcPct val="100000"/>
              </a:lnSpc>
              <a:spcBef>
                <a:spcPts val="0"/>
              </a:spcBef>
              <a:spcAft>
                <a:spcPts val="0"/>
              </a:spcAft>
              <a:buNone/>
            </a:pPr>
            <a:r>
              <a:rPr lang="en" sz="1800">
                <a:latin typeface="Fira Sans Condensed ExtraBold"/>
                <a:ea typeface="Fira Sans Condensed ExtraBold"/>
                <a:cs typeface="Fira Sans Condensed ExtraBold"/>
                <a:sym typeface="Fira Sans Condensed ExtraBold"/>
              </a:rPr>
              <a:t>Icons</a:t>
            </a:r>
            <a:endParaRPr sz="1800">
              <a:latin typeface="Fira Sans Condensed ExtraBold"/>
              <a:ea typeface="Fira Sans Condensed ExtraBold"/>
              <a:cs typeface="Fira Sans Condensed ExtraBold"/>
              <a:sym typeface="Fira Sans Condensed ExtraBold"/>
            </a:endParaRPr>
          </a:p>
          <a:p>
            <a:pPr indent="-304800" lvl="0" marL="457200" marR="0" rtl="0" algn="l">
              <a:lnSpc>
                <a:spcPct val="100000"/>
              </a:lnSpc>
              <a:spcBef>
                <a:spcPts val="0"/>
              </a:spcBef>
              <a:spcAft>
                <a:spcPts val="0"/>
              </a:spcAft>
              <a:buClr>
                <a:schemeClr val="accent3"/>
              </a:buClr>
              <a:buSzPts val="1200"/>
              <a:buChar char="●"/>
            </a:pPr>
            <a:r>
              <a:rPr lang="en">
                <a:solidFill>
                  <a:schemeClr val="hlink"/>
                </a:solidFill>
                <a:uFill>
                  <a:noFill/>
                </a:uFill>
                <a:hlinkClick r:id="rId16"/>
              </a:rPr>
              <a:t>Icon Pack: Investment</a:t>
            </a:r>
            <a:endParaRPr/>
          </a:p>
          <a:p>
            <a:pPr indent="0" lvl="0" marL="0" marR="0" rtl="0" algn="l">
              <a:lnSpc>
                <a:spcPct val="100000"/>
              </a:lnSpc>
              <a:spcBef>
                <a:spcPts val="0"/>
              </a:spcBef>
              <a:spcAft>
                <a:spcPts val="0"/>
              </a:spcAft>
              <a:buNone/>
            </a:pPr>
            <a:r>
              <a:t/>
            </a:r>
            <a:endParaRPr/>
          </a:p>
        </p:txBody>
      </p:sp>
      <p:sp>
        <p:nvSpPr>
          <p:cNvPr id="3981" name="Google Shape;3981;p90"/>
          <p:cNvSpPr txBox="1"/>
          <p:nvPr>
            <p:ph idx="4294967295" type="body"/>
          </p:nvPr>
        </p:nvSpPr>
        <p:spPr>
          <a:xfrm>
            <a:off x="720000" y="1167950"/>
            <a:ext cx="7704000" cy="4521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Did you like the resources on this template? Get them for free at our other websites: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85" name="Shape 3985"/>
        <p:cNvGrpSpPr/>
        <p:nvPr/>
      </p:nvGrpSpPr>
      <p:grpSpPr>
        <a:xfrm>
          <a:off x="0" y="0"/>
          <a:ext cx="0" cy="0"/>
          <a:chOff x="0" y="0"/>
          <a:chExt cx="0" cy="0"/>
        </a:xfrm>
      </p:grpSpPr>
      <p:sp>
        <p:nvSpPr>
          <p:cNvPr id="3986" name="Google Shape;3986;p9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987" name="Google Shape;3987;p91"/>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91" name="Shape 3991"/>
        <p:cNvGrpSpPr/>
        <p:nvPr/>
      </p:nvGrpSpPr>
      <p:grpSpPr>
        <a:xfrm>
          <a:off x="0" y="0"/>
          <a:ext cx="0" cy="0"/>
          <a:chOff x="0" y="0"/>
          <a:chExt cx="0" cy="0"/>
        </a:xfrm>
      </p:grpSpPr>
      <p:sp>
        <p:nvSpPr>
          <p:cNvPr id="3992" name="Google Shape;3992;p92"/>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3993" name="Google Shape;3993;p9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97" name="Shape 3997"/>
        <p:cNvGrpSpPr/>
        <p:nvPr/>
      </p:nvGrpSpPr>
      <p:grpSpPr>
        <a:xfrm>
          <a:off x="0" y="0"/>
          <a:ext cx="0" cy="0"/>
          <a:chOff x="0" y="0"/>
          <a:chExt cx="0" cy="0"/>
        </a:xfrm>
      </p:grpSpPr>
      <p:sp>
        <p:nvSpPr>
          <p:cNvPr id="3998" name="Google Shape;3998;p93"/>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Fira Sans Extra Condensed</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https://fonts.google.com/specimen/Fira+Sans+Extra+Condensed</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Albert Sans</a:t>
            </a:r>
            <a:endParaRPr b="1" sz="1100">
              <a:solidFill>
                <a:schemeClr val="lt1"/>
              </a:solidFill>
            </a:endParaRPr>
          </a:p>
          <a:p>
            <a:pPr indent="0" lvl="0" marL="0" rtl="0" algn="ctr">
              <a:lnSpc>
                <a:spcPct val="100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val="tx"/>
                    </a:ext>
                  </a:extLst>
                </a:hlinkClick>
              </a:rPr>
              <a:t>https://fonts.google.com/specimen/Albert+Sans</a:t>
            </a:r>
            <a:r>
              <a:rPr lang="en" sz="1100">
                <a:solidFill>
                  <a:srgbClr val="FFFFFF"/>
                </a:solidFill>
              </a:rPr>
              <a:t>)</a:t>
            </a:r>
            <a:endParaRPr sz="1100">
              <a:solidFill>
                <a:srgbClr val="FFFFFF"/>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3999" name="Google Shape;3999;p93"/>
          <p:cNvSpPr/>
          <p:nvPr/>
        </p:nvSpPr>
        <p:spPr>
          <a:xfrm>
            <a:off x="2052650" y="2947175"/>
            <a:ext cx="791400" cy="754200"/>
          </a:xfrm>
          <a:prstGeom prst="roundRect">
            <a:avLst>
              <a:gd fmla="val 16667" name="adj"/>
            </a:avLst>
          </a:prstGeom>
          <a:solidFill>
            <a:srgbClr val="162E4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93"/>
          <p:cNvSpPr/>
          <p:nvPr/>
        </p:nvSpPr>
        <p:spPr>
          <a:xfrm>
            <a:off x="3114470" y="2947175"/>
            <a:ext cx="791400" cy="754200"/>
          </a:xfrm>
          <a:prstGeom prst="roundRect">
            <a:avLst>
              <a:gd fmla="val 16667" name="adj"/>
            </a:avLst>
          </a:prstGeom>
          <a:solidFill>
            <a:srgbClr val="476B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93"/>
          <p:cNvSpPr/>
          <p:nvPr/>
        </p:nvSpPr>
        <p:spPr>
          <a:xfrm>
            <a:off x="4176289" y="2947175"/>
            <a:ext cx="791400" cy="754200"/>
          </a:xfrm>
          <a:prstGeom prst="roundRect">
            <a:avLst>
              <a:gd fmla="val 16667" name="adj"/>
            </a:avLst>
          </a:prstGeom>
          <a:solidFill>
            <a:srgbClr val="5982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93"/>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#162e4c</a:t>
            </a:r>
            <a:endParaRPr sz="1000">
              <a:solidFill>
                <a:srgbClr val="FFFFFF"/>
              </a:solidFill>
            </a:endParaRPr>
          </a:p>
        </p:txBody>
      </p:sp>
      <p:sp>
        <p:nvSpPr>
          <p:cNvPr id="4003" name="Google Shape;4003;p93"/>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#476b9e</a:t>
            </a:r>
            <a:endParaRPr sz="1000">
              <a:solidFill>
                <a:srgbClr val="FFFFFF"/>
              </a:solidFill>
            </a:endParaRPr>
          </a:p>
        </p:txBody>
      </p:sp>
      <p:sp>
        <p:nvSpPr>
          <p:cNvPr id="4004" name="Google Shape;4004;p93"/>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#5982b2</a:t>
            </a:r>
            <a:endParaRPr sz="1000">
              <a:solidFill>
                <a:srgbClr val="FFFFFF"/>
              </a:solidFill>
            </a:endParaRPr>
          </a:p>
        </p:txBody>
      </p:sp>
      <p:sp>
        <p:nvSpPr>
          <p:cNvPr id="4005" name="Google Shape;4005;p93"/>
          <p:cNvSpPr/>
          <p:nvPr/>
        </p:nvSpPr>
        <p:spPr>
          <a:xfrm>
            <a:off x="5238125" y="2947175"/>
            <a:ext cx="791400" cy="754200"/>
          </a:xfrm>
          <a:prstGeom prst="roundRect">
            <a:avLst>
              <a:gd fmla="val 16667" name="adj"/>
            </a:avLst>
          </a:prstGeom>
          <a:solidFill>
            <a:srgbClr val="2F4A7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93"/>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#2f4a7f</a:t>
            </a:r>
            <a:endParaRPr sz="1000">
              <a:solidFill>
                <a:srgbClr val="FFFFFF"/>
              </a:solidFill>
            </a:endParaRPr>
          </a:p>
        </p:txBody>
      </p:sp>
      <p:sp>
        <p:nvSpPr>
          <p:cNvPr id="4007" name="Google Shape;4007;p93"/>
          <p:cNvSpPr/>
          <p:nvPr/>
        </p:nvSpPr>
        <p:spPr>
          <a:xfrm>
            <a:off x="2052650" y="3878275"/>
            <a:ext cx="791400" cy="754200"/>
          </a:xfrm>
          <a:prstGeom prst="roundRect">
            <a:avLst>
              <a:gd fmla="val 16667" name="adj"/>
            </a:avLst>
          </a:prstGeom>
          <a:solidFill>
            <a:srgbClr val="EFAC3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93"/>
          <p:cNvSpPr/>
          <p:nvPr/>
        </p:nvSpPr>
        <p:spPr>
          <a:xfrm>
            <a:off x="3114470" y="3878275"/>
            <a:ext cx="791400" cy="754200"/>
          </a:xfrm>
          <a:prstGeom prst="roundRect">
            <a:avLst>
              <a:gd fmla="val 16667" name="adj"/>
            </a:avLst>
          </a:prstGeom>
          <a:solidFill>
            <a:srgbClr val="E8615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93"/>
          <p:cNvSpPr/>
          <p:nvPr/>
        </p:nvSpPr>
        <p:spPr>
          <a:xfrm>
            <a:off x="4176289" y="3878275"/>
            <a:ext cx="791400" cy="754200"/>
          </a:xfrm>
          <a:prstGeom prst="roundRect">
            <a:avLst>
              <a:gd fmla="val 16667" name="adj"/>
            </a:avLst>
          </a:prstGeom>
          <a:solidFill>
            <a:srgbClr val="D9EB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93"/>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#efac37</a:t>
            </a:r>
            <a:endParaRPr sz="1000">
              <a:solidFill>
                <a:srgbClr val="FFFFFF"/>
              </a:solidFill>
            </a:endParaRPr>
          </a:p>
        </p:txBody>
      </p:sp>
      <p:sp>
        <p:nvSpPr>
          <p:cNvPr id="4011" name="Google Shape;4011;p93"/>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#e8615b</a:t>
            </a:r>
            <a:endParaRPr sz="1000">
              <a:solidFill>
                <a:srgbClr val="FFFFFF"/>
              </a:solidFill>
            </a:endParaRPr>
          </a:p>
        </p:txBody>
      </p:sp>
      <p:sp>
        <p:nvSpPr>
          <p:cNvPr id="4012" name="Google Shape;4012;p93"/>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62E4C"/>
                </a:solidFill>
              </a:rPr>
              <a:t>#d9ebff</a:t>
            </a:r>
            <a:endParaRPr sz="1000">
              <a:solidFill>
                <a:srgbClr val="162E4C"/>
              </a:solidFill>
            </a:endParaRPr>
          </a:p>
        </p:txBody>
      </p:sp>
      <p:sp>
        <p:nvSpPr>
          <p:cNvPr id="4013" name="Google Shape;4013;p93"/>
          <p:cNvSpPr/>
          <p:nvPr/>
        </p:nvSpPr>
        <p:spPr>
          <a:xfrm>
            <a:off x="5238125" y="3878275"/>
            <a:ext cx="791400" cy="754200"/>
          </a:xfrm>
          <a:prstGeom prst="roundRect">
            <a:avLst>
              <a:gd fmla="val 16667" name="adj"/>
            </a:avLst>
          </a:prstGeom>
          <a:solidFill>
            <a:srgbClr val="E5931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93"/>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#e5931c</a:t>
            </a:r>
            <a:endParaRPr sz="1000">
              <a:solidFill>
                <a:srgbClr val="FFFFFF"/>
              </a:solidFill>
            </a:endParaRPr>
          </a:p>
        </p:txBody>
      </p:sp>
      <p:sp>
        <p:nvSpPr>
          <p:cNvPr id="4015" name="Google Shape;4015;p93"/>
          <p:cNvSpPr/>
          <p:nvPr/>
        </p:nvSpPr>
        <p:spPr>
          <a:xfrm>
            <a:off x="6299950" y="2947175"/>
            <a:ext cx="791400" cy="754200"/>
          </a:xfrm>
          <a:prstGeom prst="roundRect">
            <a:avLst>
              <a:gd fmla="val 16667" name="adj"/>
            </a:avLst>
          </a:prstGeom>
          <a:solidFill>
            <a:srgbClr val="7DB6F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93"/>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#7db6f9</a:t>
            </a:r>
            <a:endParaRPr sz="1000">
              <a:solidFill>
                <a:srgbClr val="FFFFFF"/>
              </a:solidFill>
            </a:endParaRPr>
          </a:p>
        </p:txBody>
      </p:sp>
      <p:sp>
        <p:nvSpPr>
          <p:cNvPr id="4017" name="Google Shape;4017;p93"/>
          <p:cNvSpPr/>
          <p:nvPr/>
        </p:nvSpPr>
        <p:spPr>
          <a:xfrm>
            <a:off x="6299950"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93"/>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62E4C"/>
                </a:solidFill>
              </a:rPr>
              <a:t>#ffffff</a:t>
            </a:r>
            <a:endParaRPr sz="1000">
              <a:solidFill>
                <a:srgbClr val="162E4C"/>
              </a:solidFill>
            </a:endParaRPr>
          </a:p>
        </p:txBody>
      </p:sp>
      <p:sp>
        <p:nvSpPr>
          <p:cNvPr id="4019" name="Google Shape;4019;p9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23" name="Shape 4023"/>
        <p:cNvGrpSpPr/>
        <p:nvPr/>
      </p:nvGrpSpPr>
      <p:grpSpPr>
        <a:xfrm>
          <a:off x="0" y="0"/>
          <a:ext cx="0" cy="0"/>
          <a:chOff x="0" y="0"/>
          <a:chExt cx="0" cy="0"/>
        </a:xfrm>
      </p:grpSpPr>
      <p:sp>
        <p:nvSpPr>
          <p:cNvPr id="4024" name="Google Shape;4024;p94"/>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4025" name="Google Shape;4025;p9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4026" name="Google Shape;4026;p9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027" name="Google Shape;4027;p9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4028" name="Google Shape;4028;p9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4029" name="Google Shape;4029;p9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4030" name="Google Shape;4030;p9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4031" name="Google Shape;4031;p9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032" name="Google Shape;4032;p9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033" name="Google Shape;4033;p9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034" name="Google Shape;4034;p9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035" name="Google Shape;4035;p9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39" name="Shape 4039"/>
        <p:cNvGrpSpPr/>
        <p:nvPr/>
      </p:nvGrpSpPr>
      <p:grpSpPr>
        <a:xfrm>
          <a:off x="0" y="0"/>
          <a:ext cx="0" cy="0"/>
          <a:chOff x="0" y="0"/>
          <a:chExt cx="0" cy="0"/>
        </a:xfrm>
      </p:grpSpPr>
      <p:grpSp>
        <p:nvGrpSpPr>
          <p:cNvPr id="4040" name="Google Shape;4040;p95"/>
          <p:cNvGrpSpPr/>
          <p:nvPr/>
        </p:nvGrpSpPr>
        <p:grpSpPr>
          <a:xfrm>
            <a:off x="5048544" y="3019584"/>
            <a:ext cx="442841" cy="514271"/>
            <a:chOff x="4727025" y="1332775"/>
            <a:chExt cx="59900" cy="69625"/>
          </a:xfrm>
        </p:grpSpPr>
        <p:sp>
          <p:nvSpPr>
            <p:cNvPr id="4041" name="Google Shape;4041;p9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9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95"/>
          <p:cNvGrpSpPr/>
          <p:nvPr/>
        </p:nvGrpSpPr>
        <p:grpSpPr>
          <a:xfrm>
            <a:off x="5723860" y="2267072"/>
            <a:ext cx="500909" cy="500899"/>
            <a:chOff x="4820425" y="1329900"/>
            <a:chExt cx="70175" cy="70350"/>
          </a:xfrm>
        </p:grpSpPr>
        <p:sp>
          <p:nvSpPr>
            <p:cNvPr id="4044" name="Google Shape;4044;p9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9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9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9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8" name="Google Shape;4048;p95"/>
          <p:cNvGrpSpPr/>
          <p:nvPr/>
        </p:nvGrpSpPr>
        <p:grpSpPr>
          <a:xfrm>
            <a:off x="6376484" y="2278862"/>
            <a:ext cx="538135" cy="493119"/>
            <a:chOff x="4903200" y="1331525"/>
            <a:chExt cx="73575" cy="67425"/>
          </a:xfrm>
        </p:grpSpPr>
        <p:sp>
          <p:nvSpPr>
            <p:cNvPr id="4049" name="Google Shape;4049;p9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050" name="Google Shape;4050;p9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1" name="Google Shape;4051;p95"/>
          <p:cNvGrpSpPr/>
          <p:nvPr/>
        </p:nvGrpSpPr>
        <p:grpSpPr>
          <a:xfrm>
            <a:off x="5636435" y="3020840"/>
            <a:ext cx="544563" cy="511895"/>
            <a:chOff x="4815575" y="1416800"/>
            <a:chExt cx="73750" cy="71400"/>
          </a:xfrm>
        </p:grpSpPr>
        <p:sp>
          <p:nvSpPr>
            <p:cNvPr id="4052" name="Google Shape;4052;p9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9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9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95"/>
          <p:cNvGrpSpPr/>
          <p:nvPr/>
        </p:nvGrpSpPr>
        <p:grpSpPr>
          <a:xfrm>
            <a:off x="6333060" y="3020546"/>
            <a:ext cx="602914" cy="512477"/>
            <a:chOff x="4902475" y="1418875"/>
            <a:chExt cx="74500" cy="63775"/>
          </a:xfrm>
        </p:grpSpPr>
        <p:sp>
          <p:nvSpPr>
            <p:cNvPr id="4056" name="Google Shape;4056;p9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95"/>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8" name="Google Shape;4058;p95"/>
          <p:cNvGrpSpPr/>
          <p:nvPr/>
        </p:nvGrpSpPr>
        <p:grpSpPr>
          <a:xfrm>
            <a:off x="5748932" y="3759785"/>
            <a:ext cx="515391" cy="525699"/>
            <a:chOff x="4818100" y="1507675"/>
            <a:chExt cx="71225" cy="71625"/>
          </a:xfrm>
        </p:grpSpPr>
        <p:sp>
          <p:nvSpPr>
            <p:cNvPr id="4059" name="Google Shape;4059;p9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9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9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9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3" name="Google Shape;4063;p95"/>
          <p:cNvGrpSpPr/>
          <p:nvPr/>
        </p:nvGrpSpPr>
        <p:grpSpPr>
          <a:xfrm>
            <a:off x="5087034" y="3781317"/>
            <a:ext cx="522956" cy="489869"/>
            <a:chOff x="4721450" y="1509475"/>
            <a:chExt cx="79350" cy="74325"/>
          </a:xfrm>
        </p:grpSpPr>
        <p:sp>
          <p:nvSpPr>
            <p:cNvPr id="4064" name="Google Shape;4064;p9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9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9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9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8" name="Google Shape;4068;p95"/>
          <p:cNvGrpSpPr/>
          <p:nvPr/>
        </p:nvGrpSpPr>
        <p:grpSpPr>
          <a:xfrm>
            <a:off x="6410277" y="3761069"/>
            <a:ext cx="525704" cy="535436"/>
            <a:chOff x="4906800" y="1507500"/>
            <a:chExt cx="70350" cy="71075"/>
          </a:xfrm>
        </p:grpSpPr>
        <p:sp>
          <p:nvSpPr>
            <p:cNvPr id="4069" name="Google Shape;4069;p9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9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9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9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9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4" name="Google Shape;4074;p95"/>
          <p:cNvGrpSpPr/>
          <p:nvPr/>
        </p:nvGrpSpPr>
        <p:grpSpPr>
          <a:xfrm>
            <a:off x="4443099" y="2267050"/>
            <a:ext cx="508054" cy="508095"/>
            <a:chOff x="3736598" y="2170606"/>
            <a:chExt cx="404889" cy="404889"/>
          </a:xfrm>
        </p:grpSpPr>
        <p:sp>
          <p:nvSpPr>
            <p:cNvPr id="4075" name="Google Shape;4075;p9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9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9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9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9" name="Google Shape;4079;p95"/>
          <p:cNvGrpSpPr/>
          <p:nvPr/>
        </p:nvGrpSpPr>
        <p:grpSpPr>
          <a:xfrm>
            <a:off x="3731139" y="2267145"/>
            <a:ext cx="575790" cy="507904"/>
            <a:chOff x="3161917" y="2170682"/>
            <a:chExt cx="458870" cy="404737"/>
          </a:xfrm>
        </p:grpSpPr>
        <p:sp>
          <p:nvSpPr>
            <p:cNvPr id="4080" name="Google Shape;4080;p9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081" name="Google Shape;4081;p9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9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3" name="Google Shape;4083;p95"/>
          <p:cNvGrpSpPr/>
          <p:nvPr/>
        </p:nvGrpSpPr>
        <p:grpSpPr>
          <a:xfrm>
            <a:off x="3758669" y="3027517"/>
            <a:ext cx="520730" cy="498567"/>
            <a:chOff x="3179914" y="2889488"/>
            <a:chExt cx="422876" cy="404911"/>
          </a:xfrm>
        </p:grpSpPr>
        <p:sp>
          <p:nvSpPr>
            <p:cNvPr id="4084" name="Google Shape;4084;p9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9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9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9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9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9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95"/>
          <p:cNvGrpSpPr/>
          <p:nvPr/>
        </p:nvGrpSpPr>
        <p:grpSpPr>
          <a:xfrm>
            <a:off x="4387349" y="3027477"/>
            <a:ext cx="516145" cy="498648"/>
            <a:chOff x="3729467" y="2889422"/>
            <a:chExt cx="419153" cy="404977"/>
          </a:xfrm>
        </p:grpSpPr>
        <p:sp>
          <p:nvSpPr>
            <p:cNvPr id="4091" name="Google Shape;4091;p9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9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9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9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9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9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9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8" name="Google Shape;4098;p95"/>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95"/>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95"/>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95"/>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2" name="Google Shape;4102;p95"/>
          <p:cNvGrpSpPr/>
          <p:nvPr/>
        </p:nvGrpSpPr>
        <p:grpSpPr>
          <a:xfrm>
            <a:off x="7107677" y="2474362"/>
            <a:ext cx="166473" cy="141497"/>
            <a:chOff x="4660325" y="1866850"/>
            <a:chExt cx="68350" cy="58100"/>
          </a:xfrm>
        </p:grpSpPr>
        <p:sp>
          <p:nvSpPr>
            <p:cNvPr id="4103" name="Google Shape;4103;p9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9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95"/>
          <p:cNvGrpSpPr/>
          <p:nvPr/>
        </p:nvGrpSpPr>
        <p:grpSpPr>
          <a:xfrm>
            <a:off x="7417022" y="2500086"/>
            <a:ext cx="162515" cy="90049"/>
            <a:chOff x="4791775" y="1877500"/>
            <a:chExt cx="66725" cy="36975"/>
          </a:xfrm>
        </p:grpSpPr>
        <p:sp>
          <p:nvSpPr>
            <p:cNvPr id="4106" name="Google Shape;4106;p9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9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95"/>
          <p:cNvGrpSpPr/>
          <p:nvPr/>
        </p:nvGrpSpPr>
        <p:grpSpPr>
          <a:xfrm>
            <a:off x="7738734" y="2500086"/>
            <a:ext cx="144979" cy="90049"/>
            <a:chOff x="4923925" y="1877500"/>
            <a:chExt cx="59525" cy="36975"/>
          </a:xfrm>
        </p:grpSpPr>
        <p:sp>
          <p:nvSpPr>
            <p:cNvPr id="4109" name="Google Shape;4109;p9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9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95"/>
          <p:cNvGrpSpPr/>
          <p:nvPr/>
        </p:nvGrpSpPr>
        <p:grpSpPr>
          <a:xfrm>
            <a:off x="8033226" y="2482277"/>
            <a:ext cx="141447" cy="125667"/>
            <a:chOff x="5058450" y="1870100"/>
            <a:chExt cx="58075" cy="51600"/>
          </a:xfrm>
        </p:grpSpPr>
        <p:sp>
          <p:nvSpPr>
            <p:cNvPr id="4112" name="Google Shape;4112;p9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9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4" name="Google Shape;4114;p95"/>
          <p:cNvGrpSpPr/>
          <p:nvPr/>
        </p:nvGrpSpPr>
        <p:grpSpPr>
          <a:xfrm>
            <a:off x="7447741" y="2904685"/>
            <a:ext cx="101077" cy="107645"/>
            <a:chOff x="4811425" y="2065025"/>
            <a:chExt cx="41500" cy="44200"/>
          </a:xfrm>
        </p:grpSpPr>
        <p:sp>
          <p:nvSpPr>
            <p:cNvPr id="4115" name="Google Shape;4115;p9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9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7" name="Google Shape;4117;p95"/>
          <p:cNvGrpSpPr/>
          <p:nvPr/>
        </p:nvGrpSpPr>
        <p:grpSpPr>
          <a:xfrm>
            <a:off x="7740178" y="2904898"/>
            <a:ext cx="120867" cy="107218"/>
            <a:chOff x="4929875" y="2065025"/>
            <a:chExt cx="49625" cy="44025"/>
          </a:xfrm>
        </p:grpSpPr>
        <p:sp>
          <p:nvSpPr>
            <p:cNvPr id="4118" name="Google Shape;4118;p9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9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0" name="Google Shape;4120;p95"/>
          <p:cNvGrpSpPr/>
          <p:nvPr/>
        </p:nvGrpSpPr>
        <p:grpSpPr>
          <a:xfrm>
            <a:off x="8068847" y="2907912"/>
            <a:ext cx="70206" cy="101191"/>
            <a:chOff x="5083925" y="2066350"/>
            <a:chExt cx="28825" cy="41550"/>
          </a:xfrm>
        </p:grpSpPr>
        <p:sp>
          <p:nvSpPr>
            <p:cNvPr id="4121" name="Google Shape;4121;p9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9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3" name="Google Shape;4123;p95"/>
          <p:cNvGrpSpPr/>
          <p:nvPr/>
        </p:nvGrpSpPr>
        <p:grpSpPr>
          <a:xfrm>
            <a:off x="7100401" y="2923559"/>
            <a:ext cx="181026" cy="69896"/>
            <a:chOff x="4659775" y="2072775"/>
            <a:chExt cx="74325" cy="28700"/>
          </a:xfrm>
        </p:grpSpPr>
        <p:sp>
          <p:nvSpPr>
            <p:cNvPr id="4124" name="Google Shape;4124;p9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9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9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95"/>
          <p:cNvGrpSpPr/>
          <p:nvPr/>
        </p:nvGrpSpPr>
        <p:grpSpPr>
          <a:xfrm>
            <a:off x="8020257" y="2714124"/>
            <a:ext cx="167387" cy="89197"/>
            <a:chOff x="4662475" y="1976500"/>
            <a:chExt cx="68725" cy="36625"/>
          </a:xfrm>
        </p:grpSpPr>
        <p:sp>
          <p:nvSpPr>
            <p:cNvPr id="4128" name="Google Shape;4128;p9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9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9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1" name="Google Shape;4131;p95"/>
          <p:cNvGrpSpPr/>
          <p:nvPr/>
        </p:nvGrpSpPr>
        <p:grpSpPr>
          <a:xfrm>
            <a:off x="7717162" y="2717564"/>
            <a:ext cx="166899" cy="82317"/>
            <a:chOff x="4920150" y="1977875"/>
            <a:chExt cx="68525" cy="33800"/>
          </a:xfrm>
        </p:grpSpPr>
        <p:sp>
          <p:nvSpPr>
            <p:cNvPr id="4132" name="Google Shape;4132;p9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9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9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5" name="Google Shape;4135;p95"/>
          <p:cNvGrpSpPr/>
          <p:nvPr/>
        </p:nvGrpSpPr>
        <p:grpSpPr>
          <a:xfrm>
            <a:off x="7128319" y="3121482"/>
            <a:ext cx="125190" cy="127858"/>
            <a:chOff x="4676550" y="2160575"/>
            <a:chExt cx="51400" cy="52500"/>
          </a:xfrm>
        </p:grpSpPr>
        <p:sp>
          <p:nvSpPr>
            <p:cNvPr id="4136" name="Google Shape;4136;p9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9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9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95"/>
          <p:cNvGrpSpPr/>
          <p:nvPr/>
        </p:nvGrpSpPr>
        <p:grpSpPr>
          <a:xfrm>
            <a:off x="7425577" y="3128514"/>
            <a:ext cx="145405" cy="113794"/>
            <a:chOff x="4768325" y="2163475"/>
            <a:chExt cx="59700" cy="46725"/>
          </a:xfrm>
        </p:grpSpPr>
        <p:sp>
          <p:nvSpPr>
            <p:cNvPr id="4140" name="Google Shape;4140;p9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9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2" name="Google Shape;4142;p95"/>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95"/>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95"/>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95"/>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95"/>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95"/>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8" name="Google Shape;4148;p95"/>
          <p:cNvGrpSpPr/>
          <p:nvPr/>
        </p:nvGrpSpPr>
        <p:grpSpPr>
          <a:xfrm>
            <a:off x="7441895" y="3383608"/>
            <a:ext cx="112768" cy="106853"/>
            <a:chOff x="4768575" y="2253950"/>
            <a:chExt cx="46300" cy="43875"/>
          </a:xfrm>
        </p:grpSpPr>
        <p:sp>
          <p:nvSpPr>
            <p:cNvPr id="4149" name="Google Shape;4149;p9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9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1" name="Google Shape;4151;p95"/>
          <p:cNvGrpSpPr/>
          <p:nvPr/>
        </p:nvGrpSpPr>
        <p:grpSpPr>
          <a:xfrm>
            <a:off x="7741518" y="3872634"/>
            <a:ext cx="118187" cy="146246"/>
            <a:chOff x="4960900" y="2433225"/>
            <a:chExt cx="48525" cy="60050"/>
          </a:xfrm>
        </p:grpSpPr>
        <p:sp>
          <p:nvSpPr>
            <p:cNvPr id="4152" name="Google Shape;4152;p9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9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95"/>
          <p:cNvGrpSpPr/>
          <p:nvPr/>
        </p:nvGrpSpPr>
        <p:grpSpPr>
          <a:xfrm>
            <a:off x="7430083" y="4136695"/>
            <a:ext cx="136394" cy="143810"/>
            <a:chOff x="4854075" y="2527625"/>
            <a:chExt cx="56000" cy="59050"/>
          </a:xfrm>
        </p:grpSpPr>
        <p:sp>
          <p:nvSpPr>
            <p:cNvPr id="4155" name="Google Shape;4155;p9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9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7" name="Google Shape;4157;p95"/>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95"/>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95"/>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0" name="Google Shape;4160;p95"/>
          <p:cNvGrpSpPr/>
          <p:nvPr/>
        </p:nvGrpSpPr>
        <p:grpSpPr>
          <a:xfrm>
            <a:off x="8054294" y="3600439"/>
            <a:ext cx="99312" cy="160797"/>
            <a:chOff x="5059700" y="2334775"/>
            <a:chExt cx="40775" cy="66025"/>
          </a:xfrm>
        </p:grpSpPr>
        <p:sp>
          <p:nvSpPr>
            <p:cNvPr id="4161" name="Google Shape;4161;p9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9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9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9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9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9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9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9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9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0" name="Google Shape;4170;p95"/>
          <p:cNvGrpSpPr/>
          <p:nvPr/>
        </p:nvGrpSpPr>
        <p:grpSpPr>
          <a:xfrm>
            <a:off x="8011458" y="3865571"/>
            <a:ext cx="184984" cy="160371"/>
            <a:chOff x="5037700" y="2430325"/>
            <a:chExt cx="75950" cy="65850"/>
          </a:xfrm>
        </p:grpSpPr>
        <p:sp>
          <p:nvSpPr>
            <p:cNvPr id="4171" name="Google Shape;4171;p9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9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3" name="Google Shape;4173;p95"/>
          <p:cNvGrpSpPr/>
          <p:nvPr/>
        </p:nvGrpSpPr>
        <p:grpSpPr>
          <a:xfrm>
            <a:off x="7430964" y="3632023"/>
            <a:ext cx="173014" cy="97629"/>
            <a:chOff x="4756975" y="2341800"/>
            <a:chExt cx="91975" cy="51925"/>
          </a:xfrm>
        </p:grpSpPr>
        <p:sp>
          <p:nvSpPr>
            <p:cNvPr id="4174" name="Google Shape;4174;p9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9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9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9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9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9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9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9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9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9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9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9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9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9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9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9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9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9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9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9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95"/>
          <p:cNvGrpSpPr/>
          <p:nvPr/>
        </p:nvGrpSpPr>
        <p:grpSpPr>
          <a:xfrm>
            <a:off x="7697901" y="4120720"/>
            <a:ext cx="212497" cy="175761"/>
            <a:chOff x="4943575" y="2516350"/>
            <a:chExt cx="98675" cy="81700"/>
          </a:xfrm>
        </p:grpSpPr>
        <p:sp>
          <p:nvSpPr>
            <p:cNvPr id="4195" name="Google Shape;4195;p9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9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9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9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9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9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9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9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9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9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9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9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9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9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9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9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9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9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9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9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9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9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9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9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9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9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9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9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9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9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9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9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9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9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9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9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9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9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9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9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9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9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9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9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9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9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9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9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9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9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9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9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9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9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9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9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9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9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9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9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9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9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9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9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9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9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9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9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9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9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9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9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9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9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9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9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9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9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95"/>
          <p:cNvGrpSpPr/>
          <p:nvPr/>
        </p:nvGrpSpPr>
        <p:grpSpPr>
          <a:xfrm>
            <a:off x="1955962" y="3346963"/>
            <a:ext cx="965351" cy="134611"/>
            <a:chOff x="4411970" y="2962952"/>
            <a:chExt cx="706544" cy="104212"/>
          </a:xfrm>
        </p:grpSpPr>
        <p:sp>
          <p:nvSpPr>
            <p:cNvPr id="4274" name="Google Shape;4274;p9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9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9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9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8" name="Google Shape;4278;p95"/>
          <p:cNvGrpSpPr/>
          <p:nvPr/>
        </p:nvGrpSpPr>
        <p:grpSpPr>
          <a:xfrm>
            <a:off x="1955962" y="2935877"/>
            <a:ext cx="960158" cy="289172"/>
            <a:chOff x="4411970" y="2726085"/>
            <a:chExt cx="643107" cy="193659"/>
          </a:xfrm>
        </p:grpSpPr>
        <p:sp>
          <p:nvSpPr>
            <p:cNvPr id="4279" name="Google Shape;4279;p9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9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9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2" name="Google Shape;4282;p95"/>
          <p:cNvGrpSpPr/>
          <p:nvPr/>
        </p:nvGrpSpPr>
        <p:grpSpPr>
          <a:xfrm>
            <a:off x="958854" y="3201987"/>
            <a:ext cx="833173" cy="259209"/>
            <a:chOff x="4411970" y="4340222"/>
            <a:chExt cx="779467" cy="242683"/>
          </a:xfrm>
        </p:grpSpPr>
        <p:sp>
          <p:nvSpPr>
            <p:cNvPr id="4283" name="Google Shape;4283;p9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9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9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6" name="Google Shape;4286;p95"/>
          <p:cNvGrpSpPr/>
          <p:nvPr/>
        </p:nvGrpSpPr>
        <p:grpSpPr>
          <a:xfrm>
            <a:off x="1955962" y="2597733"/>
            <a:ext cx="965160" cy="216230"/>
            <a:chOff x="4411970" y="2468674"/>
            <a:chExt cx="747317" cy="167425"/>
          </a:xfrm>
        </p:grpSpPr>
        <p:sp>
          <p:nvSpPr>
            <p:cNvPr id="4287" name="Google Shape;4287;p9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9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95"/>
          <p:cNvGrpSpPr/>
          <p:nvPr/>
        </p:nvGrpSpPr>
        <p:grpSpPr>
          <a:xfrm>
            <a:off x="954709" y="2502450"/>
            <a:ext cx="810451" cy="319148"/>
            <a:chOff x="4411970" y="3686602"/>
            <a:chExt cx="797845" cy="314215"/>
          </a:xfrm>
        </p:grpSpPr>
        <p:sp>
          <p:nvSpPr>
            <p:cNvPr id="4290" name="Google Shape;4290;p95"/>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95"/>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95"/>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95"/>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95"/>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5" name="Google Shape;4295;p95"/>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6" name="Google Shape;4296;p95"/>
          <p:cNvGrpSpPr/>
          <p:nvPr/>
        </p:nvGrpSpPr>
        <p:grpSpPr>
          <a:xfrm>
            <a:off x="954806" y="2256974"/>
            <a:ext cx="1970333" cy="208784"/>
            <a:chOff x="6336019" y="3733725"/>
            <a:chExt cx="2566206" cy="351310"/>
          </a:xfrm>
        </p:grpSpPr>
        <p:sp>
          <p:nvSpPr>
            <p:cNvPr id="4297" name="Google Shape;4297;p95"/>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95"/>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95"/>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95"/>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95"/>
          <p:cNvGrpSpPr/>
          <p:nvPr/>
        </p:nvGrpSpPr>
        <p:grpSpPr>
          <a:xfrm>
            <a:off x="1955962" y="3864529"/>
            <a:ext cx="946551" cy="153200"/>
            <a:chOff x="4404545" y="3301592"/>
            <a:chExt cx="782403" cy="129272"/>
          </a:xfrm>
        </p:grpSpPr>
        <p:sp>
          <p:nvSpPr>
            <p:cNvPr id="4302" name="Google Shape;4302;p9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95"/>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95"/>
          <p:cNvGrpSpPr/>
          <p:nvPr/>
        </p:nvGrpSpPr>
        <p:grpSpPr>
          <a:xfrm>
            <a:off x="1955962" y="3603488"/>
            <a:ext cx="962257" cy="139127"/>
            <a:chOff x="4411970" y="3131459"/>
            <a:chExt cx="710520" cy="117397"/>
          </a:xfrm>
        </p:grpSpPr>
        <p:sp>
          <p:nvSpPr>
            <p:cNvPr id="4305" name="Google Shape;4305;p9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9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307" name="Google Shape;4307;p95"/>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8" name="Google Shape;4308;p95"/>
          <p:cNvGrpSpPr/>
          <p:nvPr/>
        </p:nvGrpSpPr>
        <p:grpSpPr>
          <a:xfrm>
            <a:off x="956107" y="3538282"/>
            <a:ext cx="823838" cy="458988"/>
            <a:chOff x="4411970" y="1801825"/>
            <a:chExt cx="734586" cy="409262"/>
          </a:xfrm>
        </p:grpSpPr>
        <p:sp>
          <p:nvSpPr>
            <p:cNvPr id="4309" name="Google Shape;4309;p9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9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1" name="Google Shape;4311;p95"/>
          <p:cNvGrpSpPr/>
          <p:nvPr/>
        </p:nvGrpSpPr>
        <p:grpSpPr>
          <a:xfrm>
            <a:off x="956107" y="4086708"/>
            <a:ext cx="856348" cy="212039"/>
            <a:chOff x="4411970" y="2233974"/>
            <a:chExt cx="763574" cy="189068"/>
          </a:xfrm>
        </p:grpSpPr>
        <p:sp>
          <p:nvSpPr>
            <p:cNvPr id="4312" name="Google Shape;4312;p95"/>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95"/>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95"/>
          <p:cNvGrpSpPr/>
          <p:nvPr/>
        </p:nvGrpSpPr>
        <p:grpSpPr>
          <a:xfrm>
            <a:off x="3066303" y="2262044"/>
            <a:ext cx="511602" cy="511602"/>
            <a:chOff x="5681300" y="2527788"/>
            <a:chExt cx="805800" cy="805800"/>
          </a:xfrm>
        </p:grpSpPr>
        <p:sp>
          <p:nvSpPr>
            <p:cNvPr id="4315" name="Google Shape;4315;p95"/>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9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95"/>
          <p:cNvGrpSpPr/>
          <p:nvPr/>
        </p:nvGrpSpPr>
        <p:grpSpPr>
          <a:xfrm>
            <a:off x="3063497" y="3028627"/>
            <a:ext cx="513021" cy="512935"/>
            <a:chOff x="4049800" y="640400"/>
            <a:chExt cx="858900" cy="858900"/>
          </a:xfrm>
        </p:grpSpPr>
        <p:sp>
          <p:nvSpPr>
            <p:cNvPr id="4318" name="Google Shape;4318;p95"/>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95"/>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95"/>
          <p:cNvGrpSpPr/>
          <p:nvPr/>
        </p:nvGrpSpPr>
        <p:grpSpPr>
          <a:xfrm>
            <a:off x="2980696" y="3680519"/>
            <a:ext cx="686489" cy="686585"/>
            <a:chOff x="5080188" y="927900"/>
            <a:chExt cx="961200" cy="961200"/>
          </a:xfrm>
        </p:grpSpPr>
        <p:sp>
          <p:nvSpPr>
            <p:cNvPr id="4321" name="Google Shape;4321;p95"/>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95"/>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95"/>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95"/>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9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9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9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9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95"/>
          <p:cNvGrpSpPr/>
          <p:nvPr/>
        </p:nvGrpSpPr>
        <p:grpSpPr>
          <a:xfrm>
            <a:off x="3763848" y="3773248"/>
            <a:ext cx="510373" cy="510937"/>
            <a:chOff x="7508249" y="1522825"/>
            <a:chExt cx="1326332" cy="1322987"/>
          </a:xfrm>
        </p:grpSpPr>
        <p:sp>
          <p:nvSpPr>
            <p:cNvPr id="4330" name="Google Shape;4330;p95"/>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95"/>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95"/>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95"/>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95"/>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95"/>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95"/>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95"/>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95"/>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95"/>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95"/>
          <p:cNvGrpSpPr/>
          <p:nvPr/>
        </p:nvGrpSpPr>
        <p:grpSpPr>
          <a:xfrm>
            <a:off x="4455441" y="3774653"/>
            <a:ext cx="492652" cy="503348"/>
            <a:chOff x="6039282" y="1042577"/>
            <a:chExt cx="734315" cy="731929"/>
          </a:xfrm>
        </p:grpSpPr>
        <p:sp>
          <p:nvSpPr>
            <p:cNvPr id="4341" name="Google Shape;4341;p9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9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9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9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9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9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9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9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9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9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9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9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9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9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9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9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9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9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9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9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9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95"/>
          <p:cNvGrpSpPr/>
          <p:nvPr/>
        </p:nvGrpSpPr>
        <p:grpSpPr>
          <a:xfrm>
            <a:off x="5095855" y="2270694"/>
            <a:ext cx="483304" cy="504902"/>
            <a:chOff x="1825800" y="1651625"/>
            <a:chExt cx="568125" cy="591775"/>
          </a:xfrm>
        </p:grpSpPr>
        <p:sp>
          <p:nvSpPr>
            <p:cNvPr id="4363" name="Google Shape;4363;p95"/>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95"/>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95"/>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95"/>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9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95"/>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9" name="Google Shape;4369;p95"/>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95"/>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95"/>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95"/>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95"/>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4374" name="Google Shape;4374;p9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8" name="Shape 4378"/>
        <p:cNvGrpSpPr/>
        <p:nvPr/>
      </p:nvGrpSpPr>
      <p:grpSpPr>
        <a:xfrm>
          <a:off x="0" y="0"/>
          <a:ext cx="0" cy="0"/>
          <a:chOff x="0" y="0"/>
          <a:chExt cx="0" cy="0"/>
        </a:xfrm>
      </p:grpSpPr>
      <p:grpSp>
        <p:nvGrpSpPr>
          <p:cNvPr id="4379" name="Google Shape;4379;p96"/>
          <p:cNvGrpSpPr/>
          <p:nvPr/>
        </p:nvGrpSpPr>
        <p:grpSpPr>
          <a:xfrm>
            <a:off x="722059" y="955168"/>
            <a:ext cx="2492868" cy="1379876"/>
            <a:chOff x="2654821" y="2311071"/>
            <a:chExt cx="2279715" cy="1262120"/>
          </a:xfrm>
        </p:grpSpPr>
        <p:grpSp>
          <p:nvGrpSpPr>
            <p:cNvPr id="4380" name="Google Shape;4380;p96"/>
            <p:cNvGrpSpPr/>
            <p:nvPr/>
          </p:nvGrpSpPr>
          <p:grpSpPr>
            <a:xfrm>
              <a:off x="4034269" y="2840745"/>
              <a:ext cx="40212" cy="36437"/>
              <a:chOff x="4293400" y="2574725"/>
              <a:chExt cx="84425" cy="80100"/>
            </a:xfrm>
          </p:grpSpPr>
          <p:sp>
            <p:nvSpPr>
              <p:cNvPr id="4381" name="Google Shape;4381;p9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382" name="Google Shape;4382;p9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3" name="Google Shape;4383;p96"/>
            <p:cNvGrpSpPr/>
            <p:nvPr/>
          </p:nvGrpSpPr>
          <p:grpSpPr>
            <a:xfrm>
              <a:off x="3894606" y="2334874"/>
              <a:ext cx="913198" cy="518984"/>
              <a:chOff x="4000175" y="1462675"/>
              <a:chExt cx="1917275" cy="1140875"/>
            </a:xfrm>
          </p:grpSpPr>
          <p:sp>
            <p:nvSpPr>
              <p:cNvPr id="4384" name="Google Shape;4384;p9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385" name="Google Shape;4385;p96"/>
              <p:cNvGrpSpPr/>
              <p:nvPr/>
            </p:nvGrpSpPr>
            <p:grpSpPr>
              <a:xfrm>
                <a:off x="4000175" y="1462675"/>
                <a:ext cx="1917275" cy="1140875"/>
                <a:chOff x="4000175" y="1462675"/>
                <a:chExt cx="1917275" cy="1140875"/>
              </a:xfrm>
            </p:grpSpPr>
            <p:sp>
              <p:nvSpPr>
                <p:cNvPr id="4386" name="Google Shape;4386;p9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387" name="Google Shape;4387;p9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9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9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9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391" name="Google Shape;4391;p9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92" name="Google Shape;4392;p96"/>
            <p:cNvGrpSpPr/>
            <p:nvPr/>
          </p:nvGrpSpPr>
          <p:grpSpPr>
            <a:xfrm>
              <a:off x="3875768" y="2846704"/>
              <a:ext cx="44796" cy="47366"/>
              <a:chOff x="3960625" y="2587825"/>
              <a:chExt cx="94050" cy="104125"/>
            </a:xfrm>
          </p:grpSpPr>
          <p:sp>
            <p:nvSpPr>
              <p:cNvPr id="4393" name="Google Shape;4393;p9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394" name="Google Shape;4394;p9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96"/>
            <p:cNvGrpSpPr/>
            <p:nvPr/>
          </p:nvGrpSpPr>
          <p:grpSpPr>
            <a:xfrm>
              <a:off x="3782759" y="2807162"/>
              <a:ext cx="82686" cy="85487"/>
              <a:chOff x="3765350" y="2500900"/>
              <a:chExt cx="173600" cy="187925"/>
            </a:xfrm>
          </p:grpSpPr>
          <p:sp>
            <p:nvSpPr>
              <p:cNvPr id="4396" name="Google Shape;4396;p9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397" name="Google Shape;4397;p9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9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9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9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9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96"/>
            <p:cNvGrpSpPr/>
            <p:nvPr/>
          </p:nvGrpSpPr>
          <p:grpSpPr>
            <a:xfrm>
              <a:off x="3775674" y="2798496"/>
              <a:ext cx="40545" cy="23564"/>
              <a:chOff x="3750475" y="2481850"/>
              <a:chExt cx="85125" cy="51800"/>
            </a:xfrm>
          </p:grpSpPr>
          <p:sp>
            <p:nvSpPr>
              <p:cNvPr id="4403" name="Google Shape;4403;p9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9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405" name="Google Shape;4405;p96"/>
            <p:cNvGrpSpPr/>
            <p:nvPr/>
          </p:nvGrpSpPr>
          <p:grpSpPr>
            <a:xfrm>
              <a:off x="3716946" y="2776024"/>
              <a:ext cx="81971" cy="76912"/>
              <a:chOff x="3627175" y="2432450"/>
              <a:chExt cx="172100" cy="169075"/>
            </a:xfrm>
          </p:grpSpPr>
          <p:sp>
            <p:nvSpPr>
              <p:cNvPr id="4406" name="Google Shape;4406;p9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9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408" name="Google Shape;4408;p9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409" name="Google Shape;4409;p96"/>
            <p:cNvGrpSpPr/>
            <p:nvPr/>
          </p:nvGrpSpPr>
          <p:grpSpPr>
            <a:xfrm>
              <a:off x="3685682" y="2845624"/>
              <a:ext cx="29311" cy="45055"/>
              <a:chOff x="3561536" y="2585450"/>
              <a:chExt cx="61539" cy="99045"/>
            </a:xfrm>
          </p:grpSpPr>
          <p:sp>
            <p:nvSpPr>
              <p:cNvPr id="4410" name="Google Shape;4410;p9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9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412" name="Google Shape;4412;p96"/>
            <p:cNvGrpSpPr/>
            <p:nvPr/>
          </p:nvGrpSpPr>
          <p:grpSpPr>
            <a:xfrm>
              <a:off x="3849905" y="2572252"/>
              <a:ext cx="74339" cy="119559"/>
              <a:chOff x="3906325" y="1984500"/>
              <a:chExt cx="156075" cy="262825"/>
            </a:xfrm>
          </p:grpSpPr>
          <p:sp>
            <p:nvSpPr>
              <p:cNvPr id="4413" name="Google Shape;4413;p9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414" name="Google Shape;4414;p9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96"/>
            <p:cNvGrpSpPr/>
            <p:nvPr/>
          </p:nvGrpSpPr>
          <p:grpSpPr>
            <a:xfrm>
              <a:off x="2654821" y="2414345"/>
              <a:ext cx="667570" cy="558731"/>
              <a:chOff x="1397225" y="1637375"/>
              <a:chExt cx="1401575" cy="1228250"/>
            </a:xfrm>
          </p:grpSpPr>
          <p:sp>
            <p:nvSpPr>
              <p:cNvPr id="4416" name="Google Shape;4416;p9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417" name="Google Shape;4417;p96"/>
              <p:cNvGrpSpPr/>
              <p:nvPr/>
            </p:nvGrpSpPr>
            <p:grpSpPr>
              <a:xfrm>
                <a:off x="1397225" y="1637375"/>
                <a:ext cx="1398775" cy="1228250"/>
                <a:chOff x="1397225" y="1637375"/>
                <a:chExt cx="1398775" cy="1228250"/>
              </a:xfrm>
            </p:grpSpPr>
            <p:sp>
              <p:nvSpPr>
                <p:cNvPr id="4418" name="Google Shape;4418;p9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9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0" name="Google Shape;4420;p96"/>
            <p:cNvGrpSpPr/>
            <p:nvPr/>
          </p:nvGrpSpPr>
          <p:grpSpPr>
            <a:xfrm>
              <a:off x="3230417" y="3103734"/>
              <a:ext cx="282982" cy="280332"/>
              <a:chOff x="2605700" y="3152850"/>
              <a:chExt cx="594125" cy="616250"/>
            </a:xfrm>
          </p:grpSpPr>
          <p:sp>
            <p:nvSpPr>
              <p:cNvPr id="4421" name="Google Shape;4421;p9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422" name="Google Shape;4422;p9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423" name="Google Shape;4423;p96"/>
            <p:cNvGrpSpPr/>
            <p:nvPr/>
          </p:nvGrpSpPr>
          <p:grpSpPr>
            <a:xfrm>
              <a:off x="3265985" y="3226989"/>
              <a:ext cx="87151" cy="346202"/>
              <a:chOff x="2680375" y="3423800"/>
              <a:chExt cx="182975" cy="761050"/>
            </a:xfrm>
          </p:grpSpPr>
          <p:sp>
            <p:nvSpPr>
              <p:cNvPr id="4424" name="Google Shape;4424;p9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425" name="Google Shape;4425;p9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96"/>
            <p:cNvGrpSpPr/>
            <p:nvPr/>
          </p:nvGrpSpPr>
          <p:grpSpPr>
            <a:xfrm>
              <a:off x="3855466" y="3289811"/>
              <a:ext cx="112514" cy="94210"/>
              <a:chOff x="3918000" y="3561900"/>
              <a:chExt cx="236225" cy="207100"/>
            </a:xfrm>
          </p:grpSpPr>
          <p:sp>
            <p:nvSpPr>
              <p:cNvPr id="4427" name="Google Shape;4427;p9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428" name="Google Shape;4428;p9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9" name="Google Shape;4429;p96"/>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96"/>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96"/>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432" name="Google Shape;4432;p96"/>
            <p:cNvGrpSpPr/>
            <p:nvPr/>
          </p:nvGrpSpPr>
          <p:grpSpPr>
            <a:xfrm>
              <a:off x="2905224" y="2311071"/>
              <a:ext cx="596721" cy="528992"/>
              <a:chOff x="1922950" y="1410350"/>
              <a:chExt cx="1252825" cy="1162875"/>
            </a:xfrm>
          </p:grpSpPr>
          <p:sp>
            <p:nvSpPr>
              <p:cNvPr id="4433" name="Google Shape;4433;p9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9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9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9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9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9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9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9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9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9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9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9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9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9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9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9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449" name="Google Shape;4449;p96"/>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96"/>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96"/>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96"/>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96"/>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96"/>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96"/>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96"/>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96"/>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96"/>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96"/>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96"/>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96"/>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96"/>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96"/>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96"/>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96"/>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96"/>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96"/>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96"/>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469" name="Google Shape;4469;p96"/>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470" name="Google Shape;4470;p96"/>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1" name="Google Shape;4471;p96"/>
            <p:cNvGrpSpPr/>
            <p:nvPr/>
          </p:nvGrpSpPr>
          <p:grpSpPr>
            <a:xfrm>
              <a:off x="3280929" y="3294542"/>
              <a:ext cx="109894" cy="272224"/>
              <a:chOff x="2711750" y="3572300"/>
              <a:chExt cx="230725" cy="598425"/>
            </a:xfrm>
          </p:grpSpPr>
          <p:sp>
            <p:nvSpPr>
              <p:cNvPr id="4472" name="Google Shape;4472;p9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9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4" name="Google Shape;4474;p96"/>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5" name="Google Shape;4475;p96"/>
            <p:cNvGrpSpPr/>
            <p:nvPr/>
          </p:nvGrpSpPr>
          <p:grpSpPr>
            <a:xfrm>
              <a:off x="3790439" y="2408636"/>
              <a:ext cx="73017" cy="75684"/>
              <a:chOff x="3781475" y="1624825"/>
              <a:chExt cx="153300" cy="166375"/>
            </a:xfrm>
          </p:grpSpPr>
          <p:sp>
            <p:nvSpPr>
              <p:cNvPr id="4476" name="Google Shape;4476;p9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9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9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9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0" name="Google Shape;4480;p96"/>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96"/>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96"/>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96"/>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96"/>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96"/>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96"/>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7" name="Google Shape;4487;p96"/>
            <p:cNvGrpSpPr/>
            <p:nvPr/>
          </p:nvGrpSpPr>
          <p:grpSpPr>
            <a:xfrm>
              <a:off x="4403342" y="3107749"/>
              <a:ext cx="316680" cy="101374"/>
              <a:chOff x="5068275" y="3161675"/>
              <a:chExt cx="664875" cy="222850"/>
            </a:xfrm>
          </p:grpSpPr>
          <p:sp>
            <p:nvSpPr>
              <p:cNvPr id="4488" name="Google Shape;4488;p9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9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9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9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2" name="Google Shape;4492;p96"/>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96"/>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96"/>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96"/>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96"/>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96"/>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96"/>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96"/>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96"/>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96"/>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96"/>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96"/>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96"/>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96"/>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96"/>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96"/>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96"/>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96"/>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96"/>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96"/>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96"/>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96"/>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96"/>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96"/>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96"/>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96"/>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96"/>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96"/>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96"/>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1" name="Google Shape;4521;p96"/>
            <p:cNvGrpSpPr/>
            <p:nvPr/>
          </p:nvGrpSpPr>
          <p:grpSpPr>
            <a:xfrm>
              <a:off x="3697513" y="2707266"/>
              <a:ext cx="59549" cy="79733"/>
              <a:chOff x="3586375" y="2281300"/>
              <a:chExt cx="125025" cy="175275"/>
            </a:xfrm>
          </p:grpSpPr>
          <p:sp>
            <p:nvSpPr>
              <p:cNvPr id="4522" name="Google Shape;4522;p9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9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4" name="Google Shape;4524;p96"/>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5" name="Google Shape;4525;p96"/>
            <p:cNvGrpSpPr/>
            <p:nvPr/>
          </p:nvGrpSpPr>
          <p:grpSpPr>
            <a:xfrm>
              <a:off x="4513224" y="3221724"/>
              <a:ext cx="274563" cy="280321"/>
              <a:chOff x="5298975" y="3412225"/>
              <a:chExt cx="576450" cy="616225"/>
            </a:xfrm>
          </p:grpSpPr>
          <p:sp>
            <p:nvSpPr>
              <p:cNvPr id="4526" name="Google Shape;4526;p9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27" name="Google Shape;4527;p9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96"/>
            <p:cNvGrpSpPr/>
            <p:nvPr/>
          </p:nvGrpSpPr>
          <p:grpSpPr>
            <a:xfrm>
              <a:off x="4824403" y="3421846"/>
              <a:ext cx="110132" cy="130647"/>
              <a:chOff x="5952300" y="3852150"/>
              <a:chExt cx="231225" cy="287200"/>
            </a:xfrm>
          </p:grpSpPr>
          <p:sp>
            <p:nvSpPr>
              <p:cNvPr id="4529" name="Google Shape;4529;p9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9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1" name="Google Shape;4531;p96"/>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96"/>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96"/>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96"/>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96"/>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96"/>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96"/>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96"/>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9" name="Google Shape;4539;p96"/>
            <p:cNvGrpSpPr/>
            <p:nvPr/>
          </p:nvGrpSpPr>
          <p:grpSpPr>
            <a:xfrm>
              <a:off x="4295710" y="3079670"/>
              <a:ext cx="14968" cy="27135"/>
              <a:chOff x="4842300" y="3099950"/>
              <a:chExt cx="31425" cy="59650"/>
            </a:xfrm>
          </p:grpSpPr>
          <p:sp>
            <p:nvSpPr>
              <p:cNvPr id="4540" name="Google Shape;4540;p9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9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9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9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4" name="Google Shape;4544;p96"/>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96"/>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96"/>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96"/>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96"/>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96"/>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96"/>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96"/>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2" name="Google Shape;4552;p96"/>
            <p:cNvGrpSpPr/>
            <p:nvPr/>
          </p:nvGrpSpPr>
          <p:grpSpPr>
            <a:xfrm>
              <a:off x="3831056" y="2816010"/>
              <a:ext cx="37378" cy="27612"/>
              <a:chOff x="3866750" y="2520350"/>
              <a:chExt cx="78475" cy="60700"/>
            </a:xfrm>
          </p:grpSpPr>
          <p:sp>
            <p:nvSpPr>
              <p:cNvPr id="4553" name="Google Shape;4553;p9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9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9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9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7" name="Google Shape;4557;p96"/>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96"/>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96"/>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96"/>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96"/>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96"/>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96"/>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96"/>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96"/>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96"/>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96"/>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96"/>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96"/>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96"/>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96"/>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96"/>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96"/>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574" name="Google Shape;4574;p96"/>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96"/>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96"/>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96"/>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96"/>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96"/>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96"/>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96"/>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96"/>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96"/>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96"/>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96"/>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586" name="Google Shape;4586;p96"/>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96"/>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96"/>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96"/>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96"/>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96"/>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96"/>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96"/>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96"/>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96"/>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96"/>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96"/>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96"/>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9" name="Google Shape;4599;p96"/>
            <p:cNvGrpSpPr/>
            <p:nvPr/>
          </p:nvGrpSpPr>
          <p:grpSpPr>
            <a:xfrm>
              <a:off x="3632736" y="3051591"/>
              <a:ext cx="63288" cy="45217"/>
              <a:chOff x="3450375" y="3038225"/>
              <a:chExt cx="132875" cy="99400"/>
            </a:xfrm>
          </p:grpSpPr>
          <p:sp>
            <p:nvSpPr>
              <p:cNvPr id="4600" name="Google Shape;4600;p9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9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2" name="Google Shape;4602;p96"/>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96"/>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96"/>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96"/>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96"/>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96"/>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96"/>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96"/>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96"/>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11" name="Google Shape;4611;p96"/>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96"/>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96"/>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96"/>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96"/>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96"/>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96"/>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96"/>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96"/>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96"/>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21" name="Google Shape;4621;p96"/>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96"/>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96"/>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96"/>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96"/>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96"/>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27" name="Google Shape;4627;p96"/>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96"/>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96"/>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9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9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96"/>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96"/>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96"/>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96"/>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96"/>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7" name="Google Shape;4637;p96"/>
          <p:cNvGrpSpPr/>
          <p:nvPr/>
        </p:nvGrpSpPr>
        <p:grpSpPr>
          <a:xfrm>
            <a:off x="719116" y="2850945"/>
            <a:ext cx="2622876" cy="1333540"/>
            <a:chOff x="238125" y="1038125"/>
            <a:chExt cx="7146800" cy="3633625"/>
          </a:xfrm>
        </p:grpSpPr>
        <p:sp>
          <p:nvSpPr>
            <p:cNvPr id="4638" name="Google Shape;4638;p9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9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9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9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9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9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9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9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9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9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9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9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9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9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9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9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9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9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9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9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9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9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9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9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9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9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9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9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9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9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9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9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9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9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9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9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9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9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9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9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9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9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9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9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9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9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9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9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9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9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9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9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9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9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9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9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9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9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9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9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9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9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9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9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9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9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9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9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9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9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9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9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9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9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9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9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9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9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9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9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9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9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9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9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9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9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9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9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9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9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9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9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9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9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9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9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9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9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9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9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9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9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9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9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9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9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9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9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9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9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9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9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9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9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9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9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9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9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9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9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9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9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9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9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9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9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9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9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9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9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9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9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9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9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9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9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9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9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9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9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9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9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9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9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9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9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9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9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9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9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9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9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9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9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9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9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9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9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9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9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9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9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9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9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9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9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9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9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9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9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9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9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9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9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9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9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9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9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9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9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9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9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9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9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9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9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9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9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9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9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9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9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9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9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9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9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9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9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9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9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9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9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9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9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9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9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9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9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9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9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9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9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9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9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9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9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9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9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9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9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9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9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9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9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9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9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9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9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9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9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9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9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9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9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9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9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9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9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9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9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9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9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9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9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9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9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9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9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9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9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9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9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9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9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9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9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9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9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9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9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9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9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9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9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9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9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9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9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9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9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9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9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9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9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9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9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9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9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9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9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9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9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9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9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9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9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9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9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9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9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9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9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9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9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9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9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9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9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9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9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9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9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9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9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9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9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9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9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9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9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9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9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9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9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9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9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9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9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9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9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9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9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9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9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9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9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9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9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9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9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9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9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9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9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9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9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9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9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9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9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9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9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9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9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9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9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9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9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9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9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9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9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9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9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9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9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9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9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9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9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9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9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9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9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9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9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9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9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9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9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9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9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9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9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9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9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9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9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9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9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9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9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9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9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9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9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9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9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9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9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9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9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9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9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9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9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9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9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9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9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9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9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9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9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9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9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9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9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9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9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9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9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9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9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9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9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9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9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9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9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9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9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9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9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9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9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9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9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9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9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9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9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9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9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9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9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9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9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9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9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9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9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9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9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9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9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9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9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9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9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9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9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9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9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9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9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9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9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9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9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9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9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9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9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9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9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9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9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9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9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9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9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9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9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9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9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9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9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9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9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9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9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9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9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9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9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9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9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9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9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9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9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9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9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9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9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9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9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9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9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9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9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9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9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9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9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9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9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9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9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9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9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9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9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9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9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9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9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9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9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9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9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9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9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9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9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9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9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9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9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9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9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9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9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9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9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9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9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9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9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9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9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9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9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9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9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9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9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9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9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9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9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9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9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9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9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9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9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9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9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9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9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9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9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9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9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9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9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9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9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9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9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9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9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9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9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9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9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9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9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9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9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9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9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9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9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9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9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9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9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9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9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9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9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9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9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9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9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9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9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9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9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9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9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9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9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9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9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9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9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9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9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9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9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9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9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9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9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9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9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9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9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9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9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9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9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9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9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9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9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9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9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9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9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9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9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9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9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9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9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9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9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9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9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9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9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9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9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9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9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9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9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9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9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9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9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9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9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9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9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9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9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9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9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9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9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9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9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9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9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9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9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9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9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9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9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9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9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9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9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9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9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9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9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9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9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9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9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9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9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9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9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9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9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9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9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9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9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9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9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9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9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9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9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9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9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9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9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9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9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9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9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9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9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9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9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9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9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9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9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9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9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9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9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9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9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9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9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9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9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9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9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9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9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9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9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9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9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9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9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9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9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9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9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9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9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9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9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9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9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9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9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9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9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9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9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9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9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9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9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9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9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9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9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9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9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9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9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9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9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9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9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9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9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9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9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9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9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9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9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9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9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9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9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9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9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9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9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9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9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9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9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9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9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9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9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9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9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9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9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9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9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9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9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9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9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9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9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9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9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9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9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9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9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9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9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9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9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9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9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9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9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9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9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9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9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9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9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9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9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9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9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9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9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9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9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9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9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9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9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9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9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9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9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9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9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9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9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9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9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9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9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9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9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9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9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9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9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9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9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9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9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9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9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9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9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9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9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9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9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9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9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9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9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9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9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9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9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9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9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9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9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9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9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9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9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9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9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9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9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9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9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9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9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9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9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9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9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9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9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9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9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9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9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9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9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9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9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9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9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9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9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9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9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9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9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9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9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9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9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9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9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9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9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9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9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9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9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9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9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9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9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9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9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9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9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9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9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9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9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9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9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9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9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9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9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9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9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9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9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9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9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9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9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9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9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9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9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9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9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9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9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9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9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9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9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9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9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9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9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9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9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9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9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9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9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9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9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9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9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9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9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9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9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9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9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9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9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9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9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9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9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9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9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9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9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9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9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9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9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9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9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9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9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9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9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9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9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9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9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9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9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9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9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9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9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9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9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9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9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9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9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9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9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9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9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9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9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9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9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9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9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9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9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9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9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9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9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9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9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9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9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9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9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9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9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9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9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9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9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9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9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9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9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9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9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9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9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9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9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9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9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9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9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9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9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9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9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9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9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9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9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9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9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9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9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9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9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9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9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9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9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9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9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9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9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9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9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9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9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9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9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9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9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9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9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9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9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9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9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9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9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9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9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9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9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9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9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9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9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9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9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9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9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9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9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9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9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9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9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9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9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9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9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9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9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9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9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9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9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9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9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9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9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9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9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9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9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9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9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9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9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9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9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9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9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9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9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9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9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9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9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9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9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9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9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9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9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9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9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9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9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9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9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9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9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9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9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9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9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9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9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9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9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9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9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9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9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9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9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9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9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9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9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9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9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9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9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9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9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9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9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9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9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9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9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9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9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9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9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9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9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9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9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9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9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9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9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9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9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9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9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9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9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9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9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9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9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9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9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9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9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9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9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9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9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9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9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9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9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9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9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9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9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9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9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9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9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9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9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9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9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9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9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9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9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9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9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9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9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9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9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9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9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9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9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9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9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9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9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9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9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9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9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9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9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9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9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9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9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9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9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9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9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9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9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9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9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9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9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9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9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9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9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9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9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9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9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9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9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9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9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9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9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9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9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9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9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9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9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9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9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9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9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9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9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9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9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9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9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9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9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9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9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9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9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9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9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9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9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9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9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9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9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9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9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9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9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9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9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9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9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9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9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9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9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9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9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9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9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9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9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9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9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9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9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9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9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9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9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9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9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9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9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9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9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9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9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9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9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9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9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9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9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9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9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9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9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9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9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9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9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9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9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9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9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9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9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9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9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9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9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9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9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9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9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9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9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9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9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9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9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9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9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9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9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9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9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9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9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9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9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9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9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9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9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9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9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9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9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9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9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9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9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9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9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9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9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9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9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9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9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9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9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9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9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9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9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9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9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9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9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9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9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9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9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9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9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9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9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9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9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9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9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9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9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9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9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9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9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9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9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9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9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9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9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9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9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9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9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9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9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9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9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9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9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9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9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9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9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9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9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9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9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9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9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9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9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9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9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9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9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9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9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9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9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9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9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9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9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9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9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9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9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9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9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9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9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9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9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9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9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9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9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9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9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9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9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9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9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9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9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9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9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9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9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9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9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9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9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9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9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9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9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9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9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9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9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9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9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9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9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9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9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9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9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9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9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9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9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9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9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9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9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9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9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9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9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9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9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9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9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9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9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9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9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9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9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9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9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9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9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9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9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9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9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9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9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9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9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9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9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96"/>
          <p:cNvGrpSpPr/>
          <p:nvPr/>
        </p:nvGrpSpPr>
        <p:grpSpPr>
          <a:xfrm>
            <a:off x="5834044" y="993055"/>
            <a:ext cx="2590840" cy="1380235"/>
            <a:chOff x="233350" y="949250"/>
            <a:chExt cx="7137300" cy="3802300"/>
          </a:xfrm>
        </p:grpSpPr>
        <p:sp>
          <p:nvSpPr>
            <p:cNvPr id="6211" name="Google Shape;6211;p9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9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9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9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9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9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9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9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9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9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9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9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9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9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9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9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9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9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9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9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9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9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9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9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9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9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9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9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9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9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9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9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9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9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9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9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9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9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9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9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9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9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9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9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9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9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9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9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9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9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9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96"/>
          <p:cNvGrpSpPr/>
          <p:nvPr/>
        </p:nvGrpSpPr>
        <p:grpSpPr>
          <a:xfrm>
            <a:off x="7648473" y="3037828"/>
            <a:ext cx="104231" cy="320340"/>
            <a:chOff x="7564426" y="3224343"/>
            <a:chExt cx="119985" cy="368801"/>
          </a:xfrm>
        </p:grpSpPr>
        <p:sp>
          <p:nvSpPr>
            <p:cNvPr id="6263" name="Google Shape;6263;p9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9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96"/>
          <p:cNvGrpSpPr/>
          <p:nvPr/>
        </p:nvGrpSpPr>
        <p:grpSpPr>
          <a:xfrm>
            <a:off x="7347962" y="3031929"/>
            <a:ext cx="189489" cy="332132"/>
            <a:chOff x="8370831" y="3202002"/>
            <a:chExt cx="218129" cy="382376"/>
          </a:xfrm>
        </p:grpSpPr>
        <p:sp>
          <p:nvSpPr>
            <p:cNvPr id="6266" name="Google Shape;6266;p9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9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96"/>
          <p:cNvGrpSpPr/>
          <p:nvPr/>
        </p:nvGrpSpPr>
        <p:grpSpPr>
          <a:xfrm>
            <a:off x="8071351" y="3443061"/>
            <a:ext cx="309429" cy="267000"/>
            <a:chOff x="6742064" y="3750480"/>
            <a:chExt cx="399315" cy="344560"/>
          </a:xfrm>
        </p:grpSpPr>
        <p:sp>
          <p:nvSpPr>
            <p:cNvPr id="6269" name="Google Shape;6269;p9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9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96"/>
          <p:cNvGrpSpPr/>
          <p:nvPr/>
        </p:nvGrpSpPr>
        <p:grpSpPr>
          <a:xfrm>
            <a:off x="7610370" y="3794109"/>
            <a:ext cx="180437" cy="281608"/>
            <a:chOff x="7248525" y="3739696"/>
            <a:chExt cx="230531" cy="359790"/>
          </a:xfrm>
        </p:grpSpPr>
        <p:sp>
          <p:nvSpPr>
            <p:cNvPr id="6272" name="Google Shape;6272;p9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9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4" name="Google Shape;6274;p96"/>
          <p:cNvGrpSpPr/>
          <p:nvPr/>
        </p:nvGrpSpPr>
        <p:grpSpPr>
          <a:xfrm>
            <a:off x="7856289" y="3437333"/>
            <a:ext cx="162896" cy="278710"/>
            <a:chOff x="7601242" y="3729267"/>
            <a:chExt cx="222566" cy="380803"/>
          </a:xfrm>
        </p:grpSpPr>
        <p:sp>
          <p:nvSpPr>
            <p:cNvPr id="6275" name="Google Shape;6275;p9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9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7" name="Google Shape;6277;p96"/>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8" name="Google Shape;6278;p96"/>
          <p:cNvGrpSpPr/>
          <p:nvPr/>
        </p:nvGrpSpPr>
        <p:grpSpPr>
          <a:xfrm>
            <a:off x="7345935" y="3438473"/>
            <a:ext cx="193543" cy="275990"/>
            <a:chOff x="8304647" y="3738687"/>
            <a:chExt cx="225076" cy="320956"/>
          </a:xfrm>
        </p:grpSpPr>
        <p:sp>
          <p:nvSpPr>
            <p:cNvPr id="6279" name="Google Shape;6279;p96"/>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9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9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96"/>
          <p:cNvGrpSpPr/>
          <p:nvPr/>
        </p:nvGrpSpPr>
        <p:grpSpPr>
          <a:xfrm>
            <a:off x="7618427" y="3438473"/>
            <a:ext cx="178492" cy="275990"/>
            <a:chOff x="8615101" y="3738687"/>
            <a:chExt cx="207573" cy="320956"/>
          </a:xfrm>
        </p:grpSpPr>
        <p:sp>
          <p:nvSpPr>
            <p:cNvPr id="6283" name="Google Shape;6283;p96"/>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9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9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6" name="Google Shape;6286;p96"/>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7" name="Google Shape;6287;p96"/>
          <p:cNvGrpSpPr/>
          <p:nvPr/>
        </p:nvGrpSpPr>
        <p:grpSpPr>
          <a:xfrm>
            <a:off x="6013132" y="3559961"/>
            <a:ext cx="557671" cy="511283"/>
            <a:chOff x="6015419" y="3716859"/>
            <a:chExt cx="557671" cy="511283"/>
          </a:xfrm>
        </p:grpSpPr>
        <p:sp>
          <p:nvSpPr>
            <p:cNvPr id="6288" name="Google Shape;6288;p96"/>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9" name="Google Shape;6289;p96"/>
            <p:cNvGrpSpPr/>
            <p:nvPr/>
          </p:nvGrpSpPr>
          <p:grpSpPr>
            <a:xfrm>
              <a:off x="6036094" y="3716980"/>
              <a:ext cx="529860" cy="510468"/>
              <a:chOff x="6036094" y="3716980"/>
              <a:chExt cx="529860" cy="510468"/>
            </a:xfrm>
          </p:grpSpPr>
          <p:sp>
            <p:nvSpPr>
              <p:cNvPr id="6290" name="Google Shape;6290;p96"/>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96"/>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96"/>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96"/>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96"/>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96"/>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96"/>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96"/>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96"/>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96"/>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00" name="Google Shape;6300;p96"/>
          <p:cNvGrpSpPr/>
          <p:nvPr/>
        </p:nvGrpSpPr>
        <p:grpSpPr>
          <a:xfrm>
            <a:off x="6642017" y="2916730"/>
            <a:ext cx="576302" cy="511871"/>
            <a:chOff x="6644304" y="3073628"/>
            <a:chExt cx="576302" cy="511871"/>
          </a:xfrm>
        </p:grpSpPr>
        <p:sp>
          <p:nvSpPr>
            <p:cNvPr id="6301" name="Google Shape;6301;p9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2" name="Google Shape;6302;p96"/>
            <p:cNvGrpSpPr/>
            <p:nvPr/>
          </p:nvGrpSpPr>
          <p:grpSpPr>
            <a:xfrm>
              <a:off x="6712169" y="3085440"/>
              <a:ext cx="481622" cy="494913"/>
              <a:chOff x="6712169" y="3085440"/>
              <a:chExt cx="481622" cy="494913"/>
            </a:xfrm>
          </p:grpSpPr>
          <p:sp>
            <p:nvSpPr>
              <p:cNvPr id="6303" name="Google Shape;6303;p96"/>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96"/>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96"/>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96"/>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96"/>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8" name="Google Shape;6308;p96"/>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96"/>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96"/>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1" name="Google Shape;6311;p96"/>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2" name="Google Shape;6312;p96"/>
          <p:cNvGrpSpPr/>
          <p:nvPr/>
        </p:nvGrpSpPr>
        <p:grpSpPr>
          <a:xfrm>
            <a:off x="6649868" y="3559725"/>
            <a:ext cx="560631" cy="511352"/>
            <a:chOff x="6652154" y="3716623"/>
            <a:chExt cx="560631" cy="511352"/>
          </a:xfrm>
        </p:grpSpPr>
        <p:sp>
          <p:nvSpPr>
            <p:cNvPr id="6313" name="Google Shape;6313;p96"/>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4" name="Google Shape;6314;p96"/>
            <p:cNvGrpSpPr/>
            <p:nvPr/>
          </p:nvGrpSpPr>
          <p:grpSpPr>
            <a:xfrm>
              <a:off x="6669657" y="3716715"/>
              <a:ext cx="466779" cy="464290"/>
              <a:chOff x="6669657" y="3716715"/>
              <a:chExt cx="466779" cy="464290"/>
            </a:xfrm>
          </p:grpSpPr>
          <p:sp>
            <p:nvSpPr>
              <p:cNvPr id="6315" name="Google Shape;6315;p96"/>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96"/>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96"/>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96"/>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96"/>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96"/>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96"/>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96"/>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96"/>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96"/>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96"/>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96"/>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96"/>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28" name="Google Shape;6328;p96"/>
          <p:cNvGrpSpPr/>
          <p:nvPr/>
        </p:nvGrpSpPr>
        <p:grpSpPr>
          <a:xfrm>
            <a:off x="7843959" y="3841134"/>
            <a:ext cx="187557" cy="187557"/>
            <a:chOff x="8565775" y="671075"/>
            <a:chExt cx="441000" cy="441000"/>
          </a:xfrm>
        </p:grpSpPr>
        <p:sp>
          <p:nvSpPr>
            <p:cNvPr id="6329" name="Google Shape;6329;p9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96"/>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1" name="Google Shape;6331;p96"/>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96"/>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3" name="Google Shape;6333;p96"/>
          <p:cNvGrpSpPr/>
          <p:nvPr/>
        </p:nvGrpSpPr>
        <p:grpSpPr>
          <a:xfrm>
            <a:off x="5997814" y="2919352"/>
            <a:ext cx="587871" cy="512373"/>
            <a:chOff x="6000100" y="3076250"/>
            <a:chExt cx="587871" cy="512373"/>
          </a:xfrm>
        </p:grpSpPr>
        <p:sp>
          <p:nvSpPr>
            <p:cNvPr id="6334" name="Google Shape;6334;p96"/>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5" name="Google Shape;6335;p96"/>
            <p:cNvGrpSpPr/>
            <p:nvPr/>
          </p:nvGrpSpPr>
          <p:grpSpPr>
            <a:xfrm>
              <a:off x="6031360" y="3076713"/>
              <a:ext cx="539107" cy="480965"/>
              <a:chOff x="6031360" y="3076713"/>
              <a:chExt cx="539107" cy="480965"/>
            </a:xfrm>
          </p:grpSpPr>
          <p:sp>
            <p:nvSpPr>
              <p:cNvPr id="6336" name="Google Shape;6336;p96"/>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96"/>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96"/>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96"/>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96"/>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96"/>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96"/>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43" name="Google Shape;6343;p96"/>
          <p:cNvGrpSpPr/>
          <p:nvPr/>
        </p:nvGrpSpPr>
        <p:grpSpPr>
          <a:xfrm>
            <a:off x="3369305" y="938716"/>
            <a:ext cx="2310381" cy="1488888"/>
            <a:chOff x="229225" y="549050"/>
            <a:chExt cx="7161750" cy="4615275"/>
          </a:xfrm>
        </p:grpSpPr>
        <p:sp>
          <p:nvSpPr>
            <p:cNvPr id="6344" name="Google Shape;6344;p9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9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9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9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9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9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9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9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9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9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9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9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9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9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9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9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9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9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9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9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9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9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9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9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9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9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9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9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9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9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9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9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9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9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9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9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9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9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9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9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9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9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9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9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9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9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9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9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9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9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9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9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9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9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9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9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9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9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9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9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9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9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9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9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9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9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9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9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9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9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9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9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9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9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9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9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9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9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9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9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9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9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9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9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9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9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9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9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9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9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9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9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9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9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9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9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9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9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9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9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9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9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9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9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9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9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9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9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9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9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9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9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9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9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9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9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9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96"/>
          <p:cNvGrpSpPr/>
          <p:nvPr/>
        </p:nvGrpSpPr>
        <p:grpSpPr>
          <a:xfrm>
            <a:off x="3514723" y="2830563"/>
            <a:ext cx="2310282" cy="1374222"/>
            <a:chOff x="238125" y="732525"/>
            <a:chExt cx="7130500" cy="4241425"/>
          </a:xfrm>
        </p:grpSpPr>
        <p:sp>
          <p:nvSpPr>
            <p:cNvPr id="6462" name="Google Shape;6462;p9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9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9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9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9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9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9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9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9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9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9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9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9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9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9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9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9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9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9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9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9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9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9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9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9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9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9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9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9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9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9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9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9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9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9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9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9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9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9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9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9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9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9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9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9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9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9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9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9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9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9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9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9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9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9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9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9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9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9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9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9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9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9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9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9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9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9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9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9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9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9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9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9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9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9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9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9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9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9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9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9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9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9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9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9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9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9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9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9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9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9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9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9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9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9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9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9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9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9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9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9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9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9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9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9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9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9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9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9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9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9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9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9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9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9" name="Shape 6579"/>
        <p:cNvGrpSpPr/>
        <p:nvPr/>
      </p:nvGrpSpPr>
      <p:grpSpPr>
        <a:xfrm>
          <a:off x="0" y="0"/>
          <a:ext cx="0" cy="0"/>
          <a:chOff x="0" y="0"/>
          <a:chExt cx="0" cy="0"/>
        </a:xfrm>
      </p:grpSpPr>
      <p:grpSp>
        <p:nvGrpSpPr>
          <p:cNvPr id="6580" name="Google Shape;6580;p97"/>
          <p:cNvGrpSpPr/>
          <p:nvPr/>
        </p:nvGrpSpPr>
        <p:grpSpPr>
          <a:xfrm>
            <a:off x="725414" y="969763"/>
            <a:ext cx="2507799" cy="206239"/>
            <a:chOff x="106648" y="895722"/>
            <a:chExt cx="4481413" cy="374300"/>
          </a:xfrm>
        </p:grpSpPr>
        <p:grpSp>
          <p:nvGrpSpPr>
            <p:cNvPr id="6581" name="Google Shape;6581;p97"/>
            <p:cNvGrpSpPr/>
            <p:nvPr/>
          </p:nvGrpSpPr>
          <p:grpSpPr>
            <a:xfrm>
              <a:off x="2233276" y="895722"/>
              <a:ext cx="1082667" cy="223591"/>
              <a:chOff x="4808316" y="2800065"/>
              <a:chExt cx="1999386" cy="412910"/>
            </a:xfrm>
          </p:grpSpPr>
          <p:sp>
            <p:nvSpPr>
              <p:cNvPr id="6582" name="Google Shape;6582;p97"/>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3" name="Google Shape;6583;p97"/>
              <p:cNvGrpSpPr/>
              <p:nvPr/>
            </p:nvGrpSpPr>
            <p:grpSpPr>
              <a:xfrm>
                <a:off x="4808316" y="2800065"/>
                <a:ext cx="92400" cy="411825"/>
                <a:chOff x="845575" y="2563700"/>
                <a:chExt cx="92400" cy="411825"/>
              </a:xfrm>
            </p:grpSpPr>
            <p:cxnSp>
              <p:nvCxnSpPr>
                <p:cNvPr id="6584" name="Google Shape;6584;p9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585" name="Google Shape;6585;p9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86" name="Google Shape;6586;p97"/>
            <p:cNvGrpSpPr/>
            <p:nvPr/>
          </p:nvGrpSpPr>
          <p:grpSpPr>
            <a:xfrm>
              <a:off x="106648" y="895722"/>
              <a:ext cx="1088401" cy="223591"/>
              <a:chOff x="881025" y="2800065"/>
              <a:chExt cx="2009975" cy="412910"/>
            </a:xfrm>
          </p:grpSpPr>
          <p:sp>
            <p:nvSpPr>
              <p:cNvPr id="6587" name="Google Shape;6587;p97"/>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8" name="Google Shape;6588;p97"/>
              <p:cNvGrpSpPr/>
              <p:nvPr/>
            </p:nvGrpSpPr>
            <p:grpSpPr>
              <a:xfrm>
                <a:off x="881025" y="2800065"/>
                <a:ext cx="92400" cy="411825"/>
                <a:chOff x="845575" y="2563700"/>
                <a:chExt cx="92400" cy="411825"/>
              </a:xfrm>
            </p:grpSpPr>
            <p:cxnSp>
              <p:nvCxnSpPr>
                <p:cNvPr id="6589" name="Google Shape;6589;p9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590" name="Google Shape;6590;p9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1" name="Google Shape;6591;p97"/>
            <p:cNvGrpSpPr/>
            <p:nvPr/>
          </p:nvGrpSpPr>
          <p:grpSpPr>
            <a:xfrm>
              <a:off x="1172346" y="1047018"/>
              <a:ext cx="1083151" cy="223003"/>
              <a:chOff x="2849073" y="3079467"/>
              <a:chExt cx="2000279" cy="411825"/>
            </a:xfrm>
          </p:grpSpPr>
          <p:sp>
            <p:nvSpPr>
              <p:cNvPr id="6592" name="Google Shape;6592;p97"/>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3" name="Google Shape;6593;p97"/>
              <p:cNvGrpSpPr/>
              <p:nvPr/>
            </p:nvGrpSpPr>
            <p:grpSpPr>
              <a:xfrm rot="10800000">
                <a:off x="2849073" y="3079467"/>
                <a:ext cx="92400" cy="411825"/>
                <a:chOff x="2070100" y="2563700"/>
                <a:chExt cx="92400" cy="411825"/>
              </a:xfrm>
            </p:grpSpPr>
            <p:cxnSp>
              <p:nvCxnSpPr>
                <p:cNvPr id="6594" name="Google Shape;6594;p9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595" name="Google Shape;6595;p9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6" name="Google Shape;6596;p97"/>
            <p:cNvGrpSpPr/>
            <p:nvPr/>
          </p:nvGrpSpPr>
          <p:grpSpPr>
            <a:xfrm>
              <a:off x="3290132" y="1047018"/>
              <a:ext cx="1297929" cy="223003"/>
              <a:chOff x="6760035" y="3079467"/>
              <a:chExt cx="2396914" cy="411825"/>
            </a:xfrm>
          </p:grpSpPr>
          <p:sp>
            <p:nvSpPr>
              <p:cNvPr id="6597" name="Google Shape;6597;p97"/>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8" name="Google Shape;6598;p97"/>
              <p:cNvGrpSpPr/>
              <p:nvPr/>
            </p:nvGrpSpPr>
            <p:grpSpPr>
              <a:xfrm rot="10800000">
                <a:off x="6760035" y="3079467"/>
                <a:ext cx="92400" cy="411825"/>
                <a:chOff x="2070100" y="2563700"/>
                <a:chExt cx="92400" cy="411825"/>
              </a:xfrm>
            </p:grpSpPr>
            <p:cxnSp>
              <p:nvCxnSpPr>
                <p:cNvPr id="6599" name="Google Shape;6599;p9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00" name="Google Shape;6600;p9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01" name="Google Shape;6601;p97"/>
          <p:cNvGrpSpPr/>
          <p:nvPr/>
        </p:nvGrpSpPr>
        <p:grpSpPr>
          <a:xfrm>
            <a:off x="2143176" y="3369134"/>
            <a:ext cx="1086701" cy="799429"/>
            <a:chOff x="2183288" y="3555572"/>
            <a:chExt cx="1136241" cy="835873"/>
          </a:xfrm>
        </p:grpSpPr>
        <p:sp>
          <p:nvSpPr>
            <p:cNvPr id="6602" name="Google Shape;6602;p97"/>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3" name="Google Shape;6603;p97"/>
            <p:cNvGrpSpPr/>
            <p:nvPr/>
          </p:nvGrpSpPr>
          <p:grpSpPr>
            <a:xfrm>
              <a:off x="2205895" y="3637269"/>
              <a:ext cx="1089848" cy="724993"/>
              <a:chOff x="2205895" y="3637269"/>
              <a:chExt cx="1089848" cy="724993"/>
            </a:xfrm>
          </p:grpSpPr>
          <p:sp>
            <p:nvSpPr>
              <p:cNvPr id="6604" name="Google Shape;6604;p97"/>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97"/>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97"/>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97"/>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97"/>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97"/>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0" name="Google Shape;6610;p97"/>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11" name="Google Shape;6611;p97"/>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12" name="Google Shape;6612;p97"/>
            <p:cNvGrpSpPr/>
            <p:nvPr/>
          </p:nvGrpSpPr>
          <p:grpSpPr>
            <a:xfrm>
              <a:off x="3173850" y="3779426"/>
              <a:ext cx="145679" cy="70048"/>
              <a:chOff x="3173850" y="3779426"/>
              <a:chExt cx="145679" cy="70048"/>
            </a:xfrm>
          </p:grpSpPr>
          <p:cxnSp>
            <p:nvCxnSpPr>
              <p:cNvPr id="6613" name="Google Shape;6613;p97"/>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614" name="Google Shape;6614;p97"/>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97"/>
            <p:cNvGrpSpPr/>
            <p:nvPr/>
          </p:nvGrpSpPr>
          <p:grpSpPr>
            <a:xfrm>
              <a:off x="2183288" y="4139483"/>
              <a:ext cx="145133" cy="70048"/>
              <a:chOff x="2183288" y="4139483"/>
              <a:chExt cx="145133" cy="70048"/>
            </a:xfrm>
          </p:grpSpPr>
          <p:cxnSp>
            <p:nvCxnSpPr>
              <p:cNvPr id="6616" name="Google Shape;6616;p97"/>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617" name="Google Shape;6617;p97"/>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8" name="Google Shape;6618;p97"/>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19" name="Google Shape;6619;p97"/>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20" name="Google Shape;6620;p97"/>
            <p:cNvGrpSpPr/>
            <p:nvPr/>
          </p:nvGrpSpPr>
          <p:grpSpPr>
            <a:xfrm>
              <a:off x="2943836" y="4268886"/>
              <a:ext cx="60717" cy="122559"/>
              <a:chOff x="2943836" y="4268886"/>
              <a:chExt cx="60717" cy="122559"/>
            </a:xfrm>
          </p:grpSpPr>
          <p:sp>
            <p:nvSpPr>
              <p:cNvPr id="6621" name="Google Shape;6621;p97"/>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22" name="Google Shape;6622;p97"/>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623" name="Google Shape;6623;p97"/>
          <p:cNvGrpSpPr/>
          <p:nvPr/>
        </p:nvGrpSpPr>
        <p:grpSpPr>
          <a:xfrm>
            <a:off x="3406121" y="1290134"/>
            <a:ext cx="1675870" cy="758251"/>
            <a:chOff x="3530532" y="1496185"/>
            <a:chExt cx="1562000" cy="706730"/>
          </a:xfrm>
        </p:grpSpPr>
        <p:cxnSp>
          <p:nvCxnSpPr>
            <p:cNvPr id="6624" name="Google Shape;6624;p97"/>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625" name="Google Shape;6625;p97"/>
            <p:cNvGrpSpPr/>
            <p:nvPr/>
          </p:nvGrpSpPr>
          <p:grpSpPr>
            <a:xfrm>
              <a:off x="3530532" y="1496185"/>
              <a:ext cx="323430" cy="463587"/>
              <a:chOff x="3530532" y="1496185"/>
              <a:chExt cx="323430" cy="463587"/>
            </a:xfrm>
          </p:grpSpPr>
          <p:grpSp>
            <p:nvGrpSpPr>
              <p:cNvPr id="6626" name="Google Shape;6626;p97"/>
              <p:cNvGrpSpPr/>
              <p:nvPr/>
            </p:nvGrpSpPr>
            <p:grpSpPr>
              <a:xfrm>
                <a:off x="3567462" y="1496185"/>
                <a:ext cx="286500" cy="361376"/>
                <a:chOff x="3567462" y="1496185"/>
                <a:chExt cx="286500" cy="361376"/>
              </a:xfrm>
            </p:grpSpPr>
            <p:cxnSp>
              <p:nvCxnSpPr>
                <p:cNvPr id="6627" name="Google Shape;6627;p97"/>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28" name="Google Shape;6628;p97"/>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9" name="Google Shape;6629;p97"/>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97"/>
            <p:cNvGrpSpPr/>
            <p:nvPr/>
          </p:nvGrpSpPr>
          <p:grpSpPr>
            <a:xfrm>
              <a:off x="3891569" y="1779209"/>
              <a:ext cx="323945" cy="423706"/>
              <a:chOff x="3891569" y="1779209"/>
              <a:chExt cx="323945" cy="423706"/>
            </a:xfrm>
          </p:grpSpPr>
          <p:grpSp>
            <p:nvGrpSpPr>
              <p:cNvPr id="6631" name="Google Shape;6631;p97"/>
              <p:cNvGrpSpPr/>
              <p:nvPr/>
            </p:nvGrpSpPr>
            <p:grpSpPr>
              <a:xfrm>
                <a:off x="3929014" y="1881638"/>
                <a:ext cx="286500" cy="321278"/>
                <a:chOff x="3929014" y="1881638"/>
                <a:chExt cx="286500" cy="321278"/>
              </a:xfrm>
            </p:grpSpPr>
            <p:cxnSp>
              <p:nvCxnSpPr>
                <p:cNvPr id="6632" name="Google Shape;6632;p97"/>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633" name="Google Shape;6633;p97"/>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4" name="Google Shape;6634;p97"/>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97"/>
            <p:cNvGrpSpPr/>
            <p:nvPr/>
          </p:nvGrpSpPr>
          <p:grpSpPr>
            <a:xfrm>
              <a:off x="4252606" y="1496185"/>
              <a:ext cx="324721" cy="463587"/>
              <a:chOff x="4252606" y="1496185"/>
              <a:chExt cx="324721" cy="463587"/>
            </a:xfrm>
          </p:grpSpPr>
          <p:grpSp>
            <p:nvGrpSpPr>
              <p:cNvPr id="6636" name="Google Shape;6636;p97"/>
              <p:cNvGrpSpPr/>
              <p:nvPr/>
            </p:nvGrpSpPr>
            <p:grpSpPr>
              <a:xfrm>
                <a:off x="4290828" y="1496185"/>
                <a:ext cx="286500" cy="361376"/>
                <a:chOff x="4290828" y="1496185"/>
                <a:chExt cx="286500" cy="361376"/>
              </a:xfrm>
            </p:grpSpPr>
            <p:cxnSp>
              <p:nvCxnSpPr>
                <p:cNvPr id="6637" name="Google Shape;6637;p97"/>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38" name="Google Shape;6638;p97"/>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9" name="Google Shape;6639;p97"/>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97"/>
            <p:cNvGrpSpPr/>
            <p:nvPr/>
          </p:nvGrpSpPr>
          <p:grpSpPr>
            <a:xfrm>
              <a:off x="4613643" y="1763716"/>
              <a:ext cx="325308" cy="439200"/>
              <a:chOff x="4613643" y="1763716"/>
              <a:chExt cx="325308" cy="439200"/>
            </a:xfrm>
          </p:grpSpPr>
          <p:grpSp>
            <p:nvGrpSpPr>
              <p:cNvPr id="6641" name="Google Shape;6641;p97"/>
              <p:cNvGrpSpPr/>
              <p:nvPr/>
            </p:nvGrpSpPr>
            <p:grpSpPr>
              <a:xfrm>
                <a:off x="4652451" y="1879538"/>
                <a:ext cx="286500" cy="323378"/>
                <a:chOff x="4652451" y="1879538"/>
                <a:chExt cx="286500" cy="323378"/>
              </a:xfrm>
            </p:grpSpPr>
            <p:cxnSp>
              <p:nvCxnSpPr>
                <p:cNvPr id="6642" name="Google Shape;6642;p97"/>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643" name="Google Shape;6643;p97"/>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4" name="Google Shape;6644;p97"/>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5" name="Google Shape;6645;p97"/>
          <p:cNvGrpSpPr/>
          <p:nvPr/>
        </p:nvGrpSpPr>
        <p:grpSpPr>
          <a:xfrm>
            <a:off x="3417981" y="2143759"/>
            <a:ext cx="1652173" cy="391517"/>
            <a:chOff x="3512551" y="2358270"/>
            <a:chExt cx="1597383" cy="378533"/>
          </a:xfrm>
        </p:grpSpPr>
        <p:cxnSp>
          <p:nvCxnSpPr>
            <p:cNvPr id="6646" name="Google Shape;6646;p97"/>
            <p:cNvCxnSpPr>
              <a:stCxn id="6647" idx="6"/>
              <a:endCxn id="6648"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649" name="Google Shape;6649;p97"/>
            <p:cNvGrpSpPr/>
            <p:nvPr/>
          </p:nvGrpSpPr>
          <p:grpSpPr>
            <a:xfrm>
              <a:off x="3512551" y="2358270"/>
              <a:ext cx="225647" cy="307714"/>
              <a:chOff x="2182679" y="2004714"/>
              <a:chExt cx="792300" cy="1080458"/>
            </a:xfrm>
          </p:grpSpPr>
          <p:cxnSp>
            <p:nvCxnSpPr>
              <p:cNvPr id="6650" name="Google Shape;6650;p97"/>
              <p:cNvCxnSpPr>
                <a:stCxn id="6651"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647" name="Google Shape;6647;p97"/>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97"/>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97"/>
            <p:cNvGrpSpPr/>
            <p:nvPr/>
          </p:nvGrpSpPr>
          <p:grpSpPr>
            <a:xfrm>
              <a:off x="3969644" y="2440153"/>
              <a:ext cx="225853" cy="296651"/>
              <a:chOff x="3775710" y="1729289"/>
              <a:chExt cx="136500" cy="179289"/>
            </a:xfrm>
          </p:grpSpPr>
          <p:cxnSp>
            <p:nvCxnSpPr>
              <p:cNvPr id="6653" name="Google Shape;6653;p97"/>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654" name="Google Shape;6654;p97"/>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97"/>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97"/>
            <p:cNvGrpSpPr/>
            <p:nvPr/>
          </p:nvGrpSpPr>
          <p:grpSpPr>
            <a:xfrm>
              <a:off x="4427051" y="2358270"/>
              <a:ext cx="225647" cy="307714"/>
              <a:chOff x="5393704" y="2004714"/>
              <a:chExt cx="792300" cy="1080458"/>
            </a:xfrm>
          </p:grpSpPr>
          <p:cxnSp>
            <p:nvCxnSpPr>
              <p:cNvPr id="6657" name="Google Shape;6657;p97"/>
              <p:cNvCxnSpPr>
                <a:stCxn id="6658"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659" name="Google Shape;6659;p97"/>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97"/>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0" name="Google Shape;6660;p97"/>
            <p:cNvGrpSpPr/>
            <p:nvPr/>
          </p:nvGrpSpPr>
          <p:grpSpPr>
            <a:xfrm>
              <a:off x="4884287" y="2440252"/>
              <a:ext cx="225647" cy="296532"/>
              <a:chOff x="6999166" y="2292572"/>
              <a:chExt cx="792300" cy="1041192"/>
            </a:xfrm>
          </p:grpSpPr>
          <p:cxnSp>
            <p:nvCxnSpPr>
              <p:cNvPr id="6661" name="Google Shape;6661;p97"/>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648" name="Google Shape;6648;p97"/>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97"/>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63" name="Google Shape;6663;p97"/>
          <p:cNvGrpSpPr/>
          <p:nvPr/>
        </p:nvGrpSpPr>
        <p:grpSpPr>
          <a:xfrm>
            <a:off x="6838789" y="979959"/>
            <a:ext cx="1581844" cy="732818"/>
            <a:chOff x="634175" y="2986275"/>
            <a:chExt cx="3147949" cy="1458344"/>
          </a:xfrm>
        </p:grpSpPr>
        <p:cxnSp>
          <p:nvCxnSpPr>
            <p:cNvPr id="6664" name="Google Shape;6664;p97"/>
            <p:cNvCxnSpPr>
              <a:stCxn id="6665" idx="4"/>
              <a:endCxn id="6666"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667" name="Google Shape;6667;p97"/>
            <p:cNvCxnSpPr>
              <a:stCxn id="6666" idx="0"/>
              <a:endCxn id="6668"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669" name="Google Shape;6669;p97"/>
            <p:cNvCxnSpPr>
              <a:stCxn id="6668" idx="4"/>
              <a:endCxn id="6670"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671" name="Google Shape;6671;p97"/>
            <p:cNvCxnSpPr>
              <a:stCxn id="6670" idx="0"/>
              <a:endCxn id="6672"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672" name="Google Shape;6672;p97"/>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668" name="Google Shape;6668;p97"/>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665" name="Google Shape;6665;p97"/>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670" name="Google Shape;6670;p97"/>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666" name="Google Shape;6666;p97"/>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673" name="Google Shape;6673;p97"/>
          <p:cNvGrpSpPr/>
          <p:nvPr/>
        </p:nvGrpSpPr>
        <p:grpSpPr>
          <a:xfrm>
            <a:off x="3406504" y="2674269"/>
            <a:ext cx="1675128" cy="313674"/>
            <a:chOff x="998425" y="1182125"/>
            <a:chExt cx="1065400" cy="199500"/>
          </a:xfrm>
        </p:grpSpPr>
        <p:sp>
          <p:nvSpPr>
            <p:cNvPr id="6674" name="Google Shape;6674;p9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9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9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9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9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9" name="Google Shape;6679;p97"/>
          <p:cNvGrpSpPr/>
          <p:nvPr/>
        </p:nvGrpSpPr>
        <p:grpSpPr>
          <a:xfrm>
            <a:off x="3406503" y="3630235"/>
            <a:ext cx="1675129" cy="525345"/>
            <a:chOff x="5194708" y="3484366"/>
            <a:chExt cx="3148148" cy="987304"/>
          </a:xfrm>
        </p:grpSpPr>
        <p:grpSp>
          <p:nvGrpSpPr>
            <p:cNvPr id="6680" name="Google Shape;6680;p97"/>
            <p:cNvGrpSpPr/>
            <p:nvPr/>
          </p:nvGrpSpPr>
          <p:grpSpPr>
            <a:xfrm>
              <a:off x="7531521" y="3484366"/>
              <a:ext cx="811335" cy="987304"/>
              <a:chOff x="3379425" y="1617275"/>
              <a:chExt cx="1090650" cy="1327200"/>
            </a:xfrm>
          </p:grpSpPr>
          <p:sp>
            <p:nvSpPr>
              <p:cNvPr id="6681" name="Google Shape;6681;p9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9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9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97"/>
            <p:cNvGrpSpPr/>
            <p:nvPr/>
          </p:nvGrpSpPr>
          <p:grpSpPr>
            <a:xfrm>
              <a:off x="6752546" y="3484366"/>
              <a:ext cx="811428" cy="987304"/>
              <a:chOff x="2332275" y="1617275"/>
              <a:chExt cx="1090775" cy="1327200"/>
            </a:xfrm>
          </p:grpSpPr>
          <p:sp>
            <p:nvSpPr>
              <p:cNvPr id="6685" name="Google Shape;6685;p9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9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9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8" name="Google Shape;6688;p97"/>
            <p:cNvGrpSpPr/>
            <p:nvPr/>
          </p:nvGrpSpPr>
          <p:grpSpPr>
            <a:xfrm>
              <a:off x="5973664" y="3484366"/>
              <a:ext cx="811335" cy="987304"/>
              <a:chOff x="1285250" y="1617275"/>
              <a:chExt cx="1090650" cy="1327200"/>
            </a:xfrm>
          </p:grpSpPr>
          <p:sp>
            <p:nvSpPr>
              <p:cNvPr id="6689" name="Google Shape;6689;p9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9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9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97"/>
            <p:cNvGrpSpPr/>
            <p:nvPr/>
          </p:nvGrpSpPr>
          <p:grpSpPr>
            <a:xfrm>
              <a:off x="5194708" y="3484366"/>
              <a:ext cx="811409" cy="987304"/>
              <a:chOff x="238125" y="1617275"/>
              <a:chExt cx="1090750" cy="1327200"/>
            </a:xfrm>
          </p:grpSpPr>
          <p:sp>
            <p:nvSpPr>
              <p:cNvPr id="6693" name="Google Shape;6693;p9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9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9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6" name="Google Shape;6696;p97"/>
          <p:cNvGrpSpPr/>
          <p:nvPr/>
        </p:nvGrpSpPr>
        <p:grpSpPr>
          <a:xfrm>
            <a:off x="6840188" y="2276124"/>
            <a:ext cx="1579046" cy="522230"/>
            <a:chOff x="6853641" y="2534077"/>
            <a:chExt cx="1515545" cy="501229"/>
          </a:xfrm>
        </p:grpSpPr>
        <p:grpSp>
          <p:nvGrpSpPr>
            <p:cNvPr id="6697" name="Google Shape;6697;p97"/>
            <p:cNvGrpSpPr/>
            <p:nvPr/>
          </p:nvGrpSpPr>
          <p:grpSpPr>
            <a:xfrm>
              <a:off x="6853641" y="2618923"/>
              <a:ext cx="1515545" cy="324556"/>
              <a:chOff x="6853641" y="2618923"/>
              <a:chExt cx="1515545" cy="324556"/>
            </a:xfrm>
          </p:grpSpPr>
          <p:sp>
            <p:nvSpPr>
              <p:cNvPr id="6698" name="Google Shape;6698;p97"/>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97"/>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97"/>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97"/>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97"/>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3" name="Google Shape;6703;p97"/>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97"/>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97"/>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97"/>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97"/>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97"/>
          <p:cNvGrpSpPr/>
          <p:nvPr/>
        </p:nvGrpSpPr>
        <p:grpSpPr>
          <a:xfrm>
            <a:off x="3435080" y="3151165"/>
            <a:ext cx="1617976" cy="346616"/>
            <a:chOff x="1808063" y="4294338"/>
            <a:chExt cx="3370782" cy="721817"/>
          </a:xfrm>
        </p:grpSpPr>
        <p:sp>
          <p:nvSpPr>
            <p:cNvPr id="6709" name="Google Shape;6709;p9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9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9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9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9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9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9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9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9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9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97"/>
          <p:cNvGrpSpPr/>
          <p:nvPr/>
        </p:nvGrpSpPr>
        <p:grpSpPr>
          <a:xfrm>
            <a:off x="5261076" y="3817915"/>
            <a:ext cx="1417067" cy="350605"/>
            <a:chOff x="4234950" y="2101012"/>
            <a:chExt cx="4219974" cy="1044090"/>
          </a:xfrm>
        </p:grpSpPr>
        <p:sp>
          <p:nvSpPr>
            <p:cNvPr id="6720" name="Google Shape;6720;p97"/>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97"/>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97"/>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97"/>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97"/>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97"/>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97"/>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97"/>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97"/>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97"/>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97"/>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97"/>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97"/>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97"/>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97"/>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97"/>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97"/>
          <p:cNvGrpSpPr/>
          <p:nvPr/>
        </p:nvGrpSpPr>
        <p:grpSpPr>
          <a:xfrm>
            <a:off x="6836548" y="1808672"/>
            <a:ext cx="1586327" cy="371557"/>
            <a:chOff x="1247650" y="2075423"/>
            <a:chExt cx="6648477" cy="1557238"/>
          </a:xfrm>
        </p:grpSpPr>
        <p:sp>
          <p:nvSpPr>
            <p:cNvPr id="6737" name="Google Shape;6737;p9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9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9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9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9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9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97"/>
          <p:cNvGrpSpPr/>
          <p:nvPr/>
        </p:nvGrpSpPr>
        <p:grpSpPr>
          <a:xfrm>
            <a:off x="5267818" y="961862"/>
            <a:ext cx="1415601" cy="1648533"/>
            <a:chOff x="1839112" y="2209163"/>
            <a:chExt cx="1918159" cy="2233784"/>
          </a:xfrm>
        </p:grpSpPr>
        <p:sp>
          <p:nvSpPr>
            <p:cNvPr id="6744" name="Google Shape;6744;p97"/>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97"/>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97"/>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47" name="Google Shape;6747;p97"/>
            <p:cNvCxnSpPr>
              <a:stCxn id="6744" idx="6"/>
              <a:endCxn id="6745"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748" name="Google Shape;6748;p97"/>
            <p:cNvCxnSpPr>
              <a:stCxn id="6745" idx="4"/>
              <a:endCxn id="6749"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750" name="Google Shape;6750;p97"/>
            <p:cNvCxnSpPr>
              <a:stCxn id="6749" idx="6"/>
              <a:endCxn id="6746"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751" name="Google Shape;6751;p97"/>
            <p:cNvCxnSpPr>
              <a:stCxn id="6746" idx="4"/>
              <a:endCxn id="6752"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749" name="Google Shape;6749;p97"/>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97"/>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97"/>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54" name="Google Shape;6754;p97"/>
            <p:cNvCxnSpPr>
              <a:endCxn id="6753"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755" name="Google Shape;6755;p97"/>
          <p:cNvGrpSpPr/>
          <p:nvPr/>
        </p:nvGrpSpPr>
        <p:grpSpPr>
          <a:xfrm>
            <a:off x="3425084" y="979946"/>
            <a:ext cx="1637968" cy="154942"/>
            <a:chOff x="238125" y="2506075"/>
            <a:chExt cx="7115411" cy="673075"/>
          </a:xfrm>
        </p:grpSpPr>
        <p:sp>
          <p:nvSpPr>
            <p:cNvPr id="6756" name="Google Shape;6756;p9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9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9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9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9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97"/>
          <p:cNvGrpSpPr/>
          <p:nvPr/>
        </p:nvGrpSpPr>
        <p:grpSpPr>
          <a:xfrm>
            <a:off x="1965820" y="1294664"/>
            <a:ext cx="1262932" cy="785408"/>
            <a:chOff x="548861" y="389676"/>
            <a:chExt cx="3843371" cy="2390163"/>
          </a:xfrm>
        </p:grpSpPr>
        <p:cxnSp>
          <p:nvCxnSpPr>
            <p:cNvPr id="6762" name="Google Shape;6762;p97"/>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763" name="Google Shape;6763;p97"/>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764" name="Google Shape;6764;p97"/>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765" name="Google Shape;6765;p97"/>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766" name="Google Shape;6766;p97"/>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767" name="Google Shape;6767;p97"/>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68" name="Google Shape;6768;p97"/>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769" name="Google Shape;6769;p97"/>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97"/>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97"/>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97"/>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97"/>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97"/>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97"/>
          <p:cNvGrpSpPr/>
          <p:nvPr/>
        </p:nvGrpSpPr>
        <p:grpSpPr>
          <a:xfrm>
            <a:off x="753952" y="2401541"/>
            <a:ext cx="1412054" cy="633562"/>
            <a:chOff x="1187400" y="2529299"/>
            <a:chExt cx="6769193" cy="2241903"/>
          </a:xfrm>
        </p:grpSpPr>
        <p:sp>
          <p:nvSpPr>
            <p:cNvPr id="6776" name="Google Shape;6776;p97"/>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777" name="Google Shape;6777;p97"/>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78" name="Google Shape;6778;p97"/>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79" name="Google Shape;6779;p97"/>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80" name="Google Shape;6780;p97"/>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81" name="Google Shape;6781;p97"/>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782" name="Google Shape;6782;p97"/>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783" name="Google Shape;6783;p97"/>
            <p:cNvCxnSpPr>
              <a:stCxn id="6776" idx="2"/>
              <a:endCxn id="6777"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784" name="Google Shape;6784;p97"/>
            <p:cNvCxnSpPr>
              <a:stCxn id="6778" idx="0"/>
              <a:endCxn id="6776"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785" name="Google Shape;6785;p97"/>
            <p:cNvCxnSpPr>
              <a:stCxn id="6778" idx="2"/>
              <a:endCxn id="6780"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786" name="Google Shape;6786;p97"/>
            <p:cNvCxnSpPr>
              <a:stCxn id="6779" idx="0"/>
              <a:endCxn id="6778"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787" name="Google Shape;6787;p97"/>
            <p:cNvCxnSpPr>
              <a:stCxn id="6777" idx="2"/>
              <a:endCxn id="6782"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788" name="Google Shape;6788;p97"/>
            <p:cNvCxnSpPr>
              <a:stCxn id="6781" idx="0"/>
              <a:endCxn id="6777"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789" name="Google Shape;6789;p97"/>
          <p:cNvGrpSpPr/>
          <p:nvPr/>
        </p:nvGrpSpPr>
        <p:grpSpPr>
          <a:xfrm>
            <a:off x="6840198" y="2894250"/>
            <a:ext cx="1579035" cy="540873"/>
            <a:chOff x="6895650" y="3126697"/>
            <a:chExt cx="1436662" cy="492105"/>
          </a:xfrm>
        </p:grpSpPr>
        <p:sp>
          <p:nvSpPr>
            <p:cNvPr id="6790" name="Google Shape;6790;p97"/>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97"/>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97"/>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97"/>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97"/>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5" name="Google Shape;6795;p97"/>
            <p:cNvGrpSpPr/>
            <p:nvPr/>
          </p:nvGrpSpPr>
          <p:grpSpPr>
            <a:xfrm>
              <a:off x="6995957" y="3335810"/>
              <a:ext cx="1230393" cy="71754"/>
              <a:chOff x="6995957" y="3287964"/>
              <a:chExt cx="1230393" cy="71754"/>
            </a:xfrm>
          </p:grpSpPr>
          <p:sp>
            <p:nvSpPr>
              <p:cNvPr id="6796" name="Google Shape;6796;p97"/>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97"/>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97"/>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97"/>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97"/>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01" name="Google Shape;6801;p97"/>
          <p:cNvGrpSpPr/>
          <p:nvPr/>
        </p:nvGrpSpPr>
        <p:grpSpPr>
          <a:xfrm>
            <a:off x="6838780" y="3531013"/>
            <a:ext cx="1581862" cy="650625"/>
            <a:chOff x="6777990" y="3710194"/>
            <a:chExt cx="1646915" cy="677382"/>
          </a:xfrm>
        </p:grpSpPr>
        <p:grpSp>
          <p:nvGrpSpPr>
            <p:cNvPr id="6802" name="Google Shape;6802;p97"/>
            <p:cNvGrpSpPr/>
            <p:nvPr/>
          </p:nvGrpSpPr>
          <p:grpSpPr>
            <a:xfrm>
              <a:off x="6777990" y="3874492"/>
              <a:ext cx="411129" cy="513083"/>
              <a:chOff x="6777990" y="3874492"/>
              <a:chExt cx="411129" cy="513083"/>
            </a:xfrm>
          </p:grpSpPr>
          <p:cxnSp>
            <p:nvCxnSpPr>
              <p:cNvPr id="6803" name="Google Shape;6803;p97"/>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04" name="Google Shape;6804;p97"/>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97"/>
            <p:cNvGrpSpPr/>
            <p:nvPr/>
          </p:nvGrpSpPr>
          <p:grpSpPr>
            <a:xfrm>
              <a:off x="7188425" y="3710194"/>
              <a:ext cx="411123" cy="520535"/>
              <a:chOff x="7188425" y="3710194"/>
              <a:chExt cx="411123" cy="520535"/>
            </a:xfrm>
          </p:grpSpPr>
          <p:cxnSp>
            <p:nvCxnSpPr>
              <p:cNvPr id="6806" name="Google Shape;6806;p97"/>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07" name="Google Shape;6807;p97"/>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97"/>
            <p:cNvGrpSpPr/>
            <p:nvPr/>
          </p:nvGrpSpPr>
          <p:grpSpPr>
            <a:xfrm>
              <a:off x="7603341" y="3874492"/>
              <a:ext cx="411474" cy="513083"/>
              <a:chOff x="7603341" y="3874492"/>
              <a:chExt cx="411474" cy="513083"/>
            </a:xfrm>
          </p:grpSpPr>
          <p:cxnSp>
            <p:nvCxnSpPr>
              <p:cNvPr id="6809" name="Google Shape;6809;p97"/>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10" name="Google Shape;6810;p97"/>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1" name="Google Shape;6811;p97"/>
            <p:cNvGrpSpPr/>
            <p:nvPr/>
          </p:nvGrpSpPr>
          <p:grpSpPr>
            <a:xfrm>
              <a:off x="8013776" y="3722847"/>
              <a:ext cx="411129" cy="507881"/>
              <a:chOff x="8013776" y="3722847"/>
              <a:chExt cx="411129" cy="507881"/>
            </a:xfrm>
          </p:grpSpPr>
          <p:cxnSp>
            <p:nvCxnSpPr>
              <p:cNvPr id="6812" name="Google Shape;6812;p97"/>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813" name="Google Shape;6813;p97"/>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14" name="Google Shape;6814;p97"/>
          <p:cNvGrpSpPr/>
          <p:nvPr/>
        </p:nvGrpSpPr>
        <p:grpSpPr>
          <a:xfrm>
            <a:off x="5258295" y="2703853"/>
            <a:ext cx="1421889" cy="1020603"/>
            <a:chOff x="5190863" y="2824811"/>
            <a:chExt cx="1544860" cy="1108869"/>
          </a:xfrm>
        </p:grpSpPr>
        <p:grpSp>
          <p:nvGrpSpPr>
            <p:cNvPr id="6815" name="Google Shape;6815;p97"/>
            <p:cNvGrpSpPr/>
            <p:nvPr/>
          </p:nvGrpSpPr>
          <p:grpSpPr>
            <a:xfrm>
              <a:off x="5938695" y="3176919"/>
              <a:ext cx="685761" cy="404739"/>
              <a:chOff x="5938695" y="3176919"/>
              <a:chExt cx="685761" cy="404739"/>
            </a:xfrm>
          </p:grpSpPr>
          <p:grpSp>
            <p:nvGrpSpPr>
              <p:cNvPr id="6816" name="Google Shape;6816;p97"/>
              <p:cNvGrpSpPr/>
              <p:nvPr/>
            </p:nvGrpSpPr>
            <p:grpSpPr>
              <a:xfrm>
                <a:off x="5938695" y="3176919"/>
                <a:ext cx="685761" cy="404739"/>
                <a:chOff x="5938695" y="3176919"/>
                <a:chExt cx="685761" cy="404739"/>
              </a:xfrm>
            </p:grpSpPr>
            <p:sp>
              <p:nvSpPr>
                <p:cNvPr id="6817" name="Google Shape;6817;p97"/>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97"/>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9" name="Google Shape;6819;p97"/>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97"/>
            <p:cNvGrpSpPr/>
            <p:nvPr/>
          </p:nvGrpSpPr>
          <p:grpSpPr>
            <a:xfrm>
              <a:off x="5305233" y="3176835"/>
              <a:ext cx="685971" cy="404655"/>
              <a:chOff x="5305233" y="3176835"/>
              <a:chExt cx="685971" cy="404655"/>
            </a:xfrm>
          </p:grpSpPr>
          <p:grpSp>
            <p:nvGrpSpPr>
              <p:cNvPr id="6821" name="Google Shape;6821;p97"/>
              <p:cNvGrpSpPr/>
              <p:nvPr/>
            </p:nvGrpSpPr>
            <p:grpSpPr>
              <a:xfrm>
                <a:off x="5305233" y="3176835"/>
                <a:ext cx="685971" cy="404655"/>
                <a:chOff x="5305233" y="3176835"/>
                <a:chExt cx="685971" cy="404655"/>
              </a:xfrm>
            </p:grpSpPr>
            <p:sp>
              <p:nvSpPr>
                <p:cNvPr id="6822" name="Google Shape;6822;p97"/>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97"/>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4" name="Google Shape;6824;p97"/>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5" name="Google Shape;6825;p97"/>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6" name="Google Shape;6826;p97"/>
            <p:cNvGrpSpPr/>
            <p:nvPr/>
          </p:nvGrpSpPr>
          <p:grpSpPr>
            <a:xfrm>
              <a:off x="5657361" y="2824811"/>
              <a:ext cx="1078361" cy="404655"/>
              <a:chOff x="5657361" y="2824811"/>
              <a:chExt cx="1078361" cy="404655"/>
            </a:xfrm>
          </p:grpSpPr>
          <p:grpSp>
            <p:nvGrpSpPr>
              <p:cNvPr id="6827" name="Google Shape;6827;p97"/>
              <p:cNvGrpSpPr/>
              <p:nvPr/>
            </p:nvGrpSpPr>
            <p:grpSpPr>
              <a:xfrm>
                <a:off x="5657361" y="2824811"/>
                <a:ext cx="1078361" cy="404655"/>
                <a:chOff x="5657361" y="2824811"/>
                <a:chExt cx="1078361" cy="404655"/>
              </a:xfrm>
            </p:grpSpPr>
            <p:grpSp>
              <p:nvGrpSpPr>
                <p:cNvPr id="6828" name="Google Shape;6828;p97"/>
                <p:cNvGrpSpPr/>
                <p:nvPr/>
              </p:nvGrpSpPr>
              <p:grpSpPr>
                <a:xfrm>
                  <a:off x="5938485" y="2824811"/>
                  <a:ext cx="797237" cy="404655"/>
                  <a:chOff x="5938485" y="2824811"/>
                  <a:chExt cx="797237" cy="404655"/>
                </a:xfrm>
              </p:grpSpPr>
              <p:sp>
                <p:nvSpPr>
                  <p:cNvPr id="6829" name="Google Shape;6829;p97"/>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97"/>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1" name="Google Shape;6831;p97"/>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2" name="Google Shape;6832;p97"/>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97"/>
            <p:cNvGrpSpPr/>
            <p:nvPr/>
          </p:nvGrpSpPr>
          <p:grpSpPr>
            <a:xfrm>
              <a:off x="5190863" y="3528942"/>
              <a:ext cx="1078026" cy="404739"/>
              <a:chOff x="5190863" y="3528942"/>
              <a:chExt cx="1078026" cy="404739"/>
            </a:xfrm>
          </p:grpSpPr>
          <p:sp>
            <p:nvSpPr>
              <p:cNvPr id="6834" name="Google Shape;6834;p97"/>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5" name="Google Shape;6835;p97"/>
              <p:cNvGrpSpPr/>
              <p:nvPr/>
            </p:nvGrpSpPr>
            <p:grpSpPr>
              <a:xfrm>
                <a:off x="5190863" y="3528942"/>
                <a:ext cx="1078026" cy="404739"/>
                <a:chOff x="5190863" y="3528942"/>
                <a:chExt cx="1078026" cy="404739"/>
              </a:xfrm>
            </p:grpSpPr>
            <p:sp>
              <p:nvSpPr>
                <p:cNvPr id="6836" name="Google Shape;6836;p97"/>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97"/>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38" name="Google Shape;6838;p97"/>
          <p:cNvGrpSpPr/>
          <p:nvPr/>
        </p:nvGrpSpPr>
        <p:grpSpPr>
          <a:xfrm>
            <a:off x="724302" y="1268321"/>
            <a:ext cx="1086719" cy="879487"/>
            <a:chOff x="803162" y="1474292"/>
            <a:chExt cx="1086719" cy="879487"/>
          </a:xfrm>
        </p:grpSpPr>
        <p:grpSp>
          <p:nvGrpSpPr>
            <p:cNvPr id="6839" name="Google Shape;6839;p97"/>
            <p:cNvGrpSpPr/>
            <p:nvPr/>
          </p:nvGrpSpPr>
          <p:grpSpPr>
            <a:xfrm>
              <a:off x="803162" y="1625948"/>
              <a:ext cx="445856" cy="576579"/>
              <a:chOff x="803162" y="1625948"/>
              <a:chExt cx="445856" cy="576579"/>
            </a:xfrm>
          </p:grpSpPr>
          <p:sp>
            <p:nvSpPr>
              <p:cNvPr id="6840" name="Google Shape;6840;p97"/>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1" name="Google Shape;6841;p97"/>
              <p:cNvGrpSpPr/>
              <p:nvPr/>
            </p:nvGrpSpPr>
            <p:grpSpPr>
              <a:xfrm>
                <a:off x="1056023" y="1625948"/>
                <a:ext cx="192995" cy="576579"/>
                <a:chOff x="1056023" y="1625948"/>
                <a:chExt cx="192995" cy="576579"/>
              </a:xfrm>
            </p:grpSpPr>
            <p:sp>
              <p:nvSpPr>
                <p:cNvPr id="6842" name="Google Shape;6842;p97"/>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97"/>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97"/>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97"/>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97"/>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47" name="Google Shape;6847;p97"/>
            <p:cNvGrpSpPr/>
            <p:nvPr/>
          </p:nvGrpSpPr>
          <p:grpSpPr>
            <a:xfrm>
              <a:off x="1371406" y="1474292"/>
              <a:ext cx="518475" cy="879487"/>
              <a:chOff x="1398231" y="1474292"/>
              <a:chExt cx="518475" cy="879487"/>
            </a:xfrm>
          </p:grpSpPr>
          <p:grpSp>
            <p:nvGrpSpPr>
              <p:cNvPr id="6848" name="Google Shape;6848;p97"/>
              <p:cNvGrpSpPr/>
              <p:nvPr/>
            </p:nvGrpSpPr>
            <p:grpSpPr>
              <a:xfrm>
                <a:off x="1398231" y="1474292"/>
                <a:ext cx="518475" cy="341643"/>
                <a:chOff x="1398231" y="1474292"/>
                <a:chExt cx="518475" cy="341643"/>
              </a:xfrm>
            </p:grpSpPr>
            <p:sp>
              <p:nvSpPr>
                <p:cNvPr id="6849" name="Google Shape;6849;p97"/>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0" name="Google Shape;6850;p97"/>
                <p:cNvGrpSpPr/>
                <p:nvPr/>
              </p:nvGrpSpPr>
              <p:grpSpPr>
                <a:xfrm>
                  <a:off x="1616453" y="1474292"/>
                  <a:ext cx="300253" cy="341643"/>
                  <a:chOff x="1616453" y="1475379"/>
                  <a:chExt cx="300253" cy="341643"/>
                </a:xfrm>
              </p:grpSpPr>
              <p:sp>
                <p:nvSpPr>
                  <p:cNvPr id="6851" name="Google Shape;6851;p97"/>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97"/>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97"/>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97"/>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97"/>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97"/>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97"/>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8" name="Google Shape;6858;p97"/>
                  <p:cNvGrpSpPr/>
                  <p:nvPr/>
                </p:nvGrpSpPr>
                <p:grpSpPr>
                  <a:xfrm>
                    <a:off x="1839639" y="1475379"/>
                    <a:ext cx="77067" cy="341643"/>
                    <a:chOff x="1839639" y="1475379"/>
                    <a:chExt cx="77067" cy="341643"/>
                  </a:xfrm>
                </p:grpSpPr>
                <p:sp>
                  <p:nvSpPr>
                    <p:cNvPr id="6859" name="Google Shape;6859;p97"/>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97"/>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61" name="Google Shape;6861;p97"/>
              <p:cNvGrpSpPr/>
              <p:nvPr/>
            </p:nvGrpSpPr>
            <p:grpSpPr>
              <a:xfrm>
                <a:off x="1398451" y="2012951"/>
                <a:ext cx="518255" cy="340828"/>
                <a:chOff x="1398451" y="2012951"/>
                <a:chExt cx="518255" cy="340828"/>
              </a:xfrm>
            </p:grpSpPr>
            <p:sp>
              <p:nvSpPr>
                <p:cNvPr id="6862" name="Google Shape;6862;p97"/>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3" name="Google Shape;6863;p97"/>
                <p:cNvGrpSpPr/>
                <p:nvPr/>
              </p:nvGrpSpPr>
              <p:grpSpPr>
                <a:xfrm>
                  <a:off x="1616453" y="2012951"/>
                  <a:ext cx="300253" cy="340828"/>
                  <a:chOff x="1616453" y="2013538"/>
                  <a:chExt cx="300253" cy="340828"/>
                </a:xfrm>
              </p:grpSpPr>
              <p:sp>
                <p:nvSpPr>
                  <p:cNvPr id="6864" name="Google Shape;6864;p97"/>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97"/>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97"/>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97"/>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97"/>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97"/>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97"/>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1" name="Google Shape;6871;p97"/>
                  <p:cNvGrpSpPr/>
                  <p:nvPr/>
                </p:nvGrpSpPr>
                <p:grpSpPr>
                  <a:xfrm>
                    <a:off x="1839639" y="2013538"/>
                    <a:ext cx="77067" cy="340828"/>
                    <a:chOff x="1839639" y="2013538"/>
                    <a:chExt cx="77067" cy="340828"/>
                  </a:xfrm>
                </p:grpSpPr>
                <p:sp>
                  <p:nvSpPr>
                    <p:cNvPr id="6872" name="Google Shape;6872;p97"/>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97"/>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874" name="Google Shape;6874;p97"/>
          <p:cNvGrpSpPr/>
          <p:nvPr/>
        </p:nvGrpSpPr>
        <p:grpSpPr>
          <a:xfrm>
            <a:off x="721126" y="3399508"/>
            <a:ext cx="1368681" cy="682918"/>
            <a:chOff x="724986" y="3605478"/>
            <a:chExt cx="1368681" cy="682918"/>
          </a:xfrm>
        </p:grpSpPr>
        <p:grpSp>
          <p:nvGrpSpPr>
            <p:cNvPr id="6875" name="Google Shape;6875;p97"/>
            <p:cNvGrpSpPr/>
            <p:nvPr/>
          </p:nvGrpSpPr>
          <p:grpSpPr>
            <a:xfrm>
              <a:off x="1289102" y="3823629"/>
              <a:ext cx="240442" cy="250435"/>
              <a:chOff x="-165066" y="3843615"/>
              <a:chExt cx="221259" cy="230455"/>
            </a:xfrm>
          </p:grpSpPr>
          <p:sp>
            <p:nvSpPr>
              <p:cNvPr id="6876" name="Google Shape;6876;p97"/>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97"/>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97"/>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97"/>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97"/>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97"/>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97"/>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97"/>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97"/>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97"/>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97"/>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97"/>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97"/>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97"/>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97"/>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97"/>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97"/>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97"/>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97"/>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97"/>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97"/>
            <p:cNvGrpSpPr/>
            <p:nvPr/>
          </p:nvGrpSpPr>
          <p:grpSpPr>
            <a:xfrm>
              <a:off x="724986" y="3605478"/>
              <a:ext cx="1368681" cy="682918"/>
              <a:chOff x="724986" y="3605478"/>
              <a:chExt cx="1368681" cy="682918"/>
            </a:xfrm>
          </p:grpSpPr>
          <p:grpSp>
            <p:nvGrpSpPr>
              <p:cNvPr id="6897" name="Google Shape;6897;p97"/>
              <p:cNvGrpSpPr/>
              <p:nvPr/>
            </p:nvGrpSpPr>
            <p:grpSpPr>
              <a:xfrm>
                <a:off x="1498221" y="4047614"/>
                <a:ext cx="529172" cy="240783"/>
                <a:chOff x="1498221" y="4047614"/>
                <a:chExt cx="529172" cy="240783"/>
              </a:xfrm>
            </p:grpSpPr>
            <p:grpSp>
              <p:nvGrpSpPr>
                <p:cNvPr id="6898" name="Google Shape;6898;p97"/>
                <p:cNvGrpSpPr/>
                <p:nvPr/>
              </p:nvGrpSpPr>
              <p:grpSpPr>
                <a:xfrm>
                  <a:off x="1826655" y="4224370"/>
                  <a:ext cx="200738" cy="25631"/>
                  <a:chOff x="1826655" y="4224370"/>
                  <a:chExt cx="200738" cy="25631"/>
                </a:xfrm>
              </p:grpSpPr>
              <p:sp>
                <p:nvSpPr>
                  <p:cNvPr id="6899" name="Google Shape;6899;p97"/>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97"/>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97"/>
                <p:cNvGrpSpPr/>
                <p:nvPr/>
              </p:nvGrpSpPr>
              <p:grpSpPr>
                <a:xfrm>
                  <a:off x="1498221" y="4047614"/>
                  <a:ext cx="328444" cy="240783"/>
                  <a:chOff x="1498221" y="4047614"/>
                  <a:chExt cx="328444" cy="240783"/>
                </a:xfrm>
              </p:grpSpPr>
              <p:sp>
                <p:nvSpPr>
                  <p:cNvPr id="6902" name="Google Shape;6902;p97"/>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3" name="Google Shape;6903;p97"/>
                  <p:cNvGrpSpPr/>
                  <p:nvPr/>
                </p:nvGrpSpPr>
                <p:grpSpPr>
                  <a:xfrm>
                    <a:off x="1498221" y="4047614"/>
                    <a:ext cx="150566" cy="190416"/>
                    <a:chOff x="1498221" y="4047614"/>
                    <a:chExt cx="150566" cy="190416"/>
                  </a:xfrm>
                </p:grpSpPr>
                <p:sp>
                  <p:nvSpPr>
                    <p:cNvPr id="6904" name="Google Shape;6904;p97"/>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97"/>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06" name="Google Shape;6906;p97"/>
              <p:cNvGrpSpPr/>
              <p:nvPr/>
            </p:nvGrpSpPr>
            <p:grpSpPr>
              <a:xfrm>
                <a:off x="1560718" y="3800594"/>
                <a:ext cx="532948" cy="302090"/>
                <a:chOff x="1560718" y="3800594"/>
                <a:chExt cx="532948" cy="302090"/>
              </a:xfrm>
            </p:grpSpPr>
            <p:grpSp>
              <p:nvGrpSpPr>
                <p:cNvPr id="6907" name="Google Shape;6907;p97"/>
                <p:cNvGrpSpPr/>
                <p:nvPr/>
              </p:nvGrpSpPr>
              <p:grpSpPr>
                <a:xfrm>
                  <a:off x="1912179" y="3827344"/>
                  <a:ext cx="181487" cy="25631"/>
                  <a:chOff x="1912179" y="3827344"/>
                  <a:chExt cx="181487" cy="25631"/>
                </a:xfrm>
              </p:grpSpPr>
              <p:sp>
                <p:nvSpPr>
                  <p:cNvPr id="6908" name="Google Shape;6908;p97"/>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97"/>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97"/>
                <p:cNvGrpSpPr/>
                <p:nvPr/>
              </p:nvGrpSpPr>
              <p:grpSpPr>
                <a:xfrm>
                  <a:off x="1912179" y="4044505"/>
                  <a:ext cx="181487" cy="25622"/>
                  <a:chOff x="1912179" y="4044506"/>
                  <a:chExt cx="181487" cy="25622"/>
                </a:xfrm>
              </p:grpSpPr>
              <p:sp>
                <p:nvSpPr>
                  <p:cNvPr id="6911" name="Google Shape;6911;p97"/>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97"/>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97"/>
                <p:cNvGrpSpPr/>
                <p:nvPr/>
              </p:nvGrpSpPr>
              <p:grpSpPr>
                <a:xfrm>
                  <a:off x="1560718" y="3800594"/>
                  <a:ext cx="351472" cy="302090"/>
                  <a:chOff x="1560718" y="3800594"/>
                  <a:chExt cx="351472" cy="302090"/>
                </a:xfrm>
              </p:grpSpPr>
              <p:grpSp>
                <p:nvGrpSpPr>
                  <p:cNvPr id="6914" name="Google Shape;6914;p97"/>
                  <p:cNvGrpSpPr/>
                  <p:nvPr/>
                </p:nvGrpSpPr>
                <p:grpSpPr>
                  <a:xfrm>
                    <a:off x="1560718" y="3842857"/>
                    <a:ext cx="173586" cy="217131"/>
                    <a:chOff x="1560718" y="3842857"/>
                    <a:chExt cx="173586" cy="217131"/>
                  </a:xfrm>
                </p:grpSpPr>
                <p:sp>
                  <p:nvSpPr>
                    <p:cNvPr id="6915" name="Google Shape;6915;p97"/>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97"/>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97"/>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8" name="Google Shape;6918;p97"/>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97"/>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20" name="Google Shape;6920;p97"/>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1" name="Google Shape;6921;p97"/>
              <p:cNvGrpSpPr/>
              <p:nvPr/>
            </p:nvGrpSpPr>
            <p:grpSpPr>
              <a:xfrm>
                <a:off x="785350" y="3605478"/>
                <a:ext cx="535311" cy="249245"/>
                <a:chOff x="785350" y="3605478"/>
                <a:chExt cx="535311" cy="249245"/>
              </a:xfrm>
            </p:grpSpPr>
            <p:grpSp>
              <p:nvGrpSpPr>
                <p:cNvPr id="6922" name="Google Shape;6922;p97"/>
                <p:cNvGrpSpPr/>
                <p:nvPr/>
              </p:nvGrpSpPr>
              <p:grpSpPr>
                <a:xfrm>
                  <a:off x="785350" y="3605478"/>
                  <a:ext cx="376191" cy="102736"/>
                  <a:chOff x="785350" y="3605478"/>
                  <a:chExt cx="376191" cy="102736"/>
                </a:xfrm>
              </p:grpSpPr>
              <p:sp>
                <p:nvSpPr>
                  <p:cNvPr id="6923" name="Google Shape;6923;p97"/>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97"/>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97"/>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97"/>
                <p:cNvGrpSpPr/>
                <p:nvPr/>
              </p:nvGrpSpPr>
              <p:grpSpPr>
                <a:xfrm>
                  <a:off x="1161530" y="3655851"/>
                  <a:ext cx="159131" cy="198872"/>
                  <a:chOff x="1161530" y="3655851"/>
                  <a:chExt cx="159131" cy="198872"/>
                </a:xfrm>
              </p:grpSpPr>
              <p:sp>
                <p:nvSpPr>
                  <p:cNvPr id="6927" name="Google Shape;6927;p97"/>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97"/>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9" name="Google Shape;6929;p97"/>
              <p:cNvGrpSpPr/>
              <p:nvPr/>
            </p:nvGrpSpPr>
            <p:grpSpPr>
              <a:xfrm>
                <a:off x="785350" y="4047614"/>
                <a:ext cx="535311" cy="240783"/>
                <a:chOff x="785350" y="4047614"/>
                <a:chExt cx="535311" cy="240783"/>
              </a:xfrm>
            </p:grpSpPr>
            <p:grpSp>
              <p:nvGrpSpPr>
                <p:cNvPr id="6930" name="Google Shape;6930;p97"/>
                <p:cNvGrpSpPr/>
                <p:nvPr/>
              </p:nvGrpSpPr>
              <p:grpSpPr>
                <a:xfrm>
                  <a:off x="1161636" y="4047614"/>
                  <a:ext cx="159025" cy="190415"/>
                  <a:chOff x="1161636" y="4047614"/>
                  <a:chExt cx="159025" cy="190415"/>
                </a:xfrm>
              </p:grpSpPr>
              <p:sp>
                <p:nvSpPr>
                  <p:cNvPr id="6931" name="Google Shape;6931;p97"/>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97"/>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97"/>
                <p:cNvGrpSpPr/>
                <p:nvPr/>
              </p:nvGrpSpPr>
              <p:grpSpPr>
                <a:xfrm>
                  <a:off x="785350" y="4185661"/>
                  <a:ext cx="376191" cy="102736"/>
                  <a:chOff x="785350" y="4185661"/>
                  <a:chExt cx="376191" cy="102736"/>
                </a:xfrm>
              </p:grpSpPr>
              <p:sp>
                <p:nvSpPr>
                  <p:cNvPr id="6934" name="Google Shape;6934;p97"/>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97"/>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97"/>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7" name="Google Shape;6937;p97"/>
              <p:cNvGrpSpPr/>
              <p:nvPr/>
            </p:nvGrpSpPr>
            <p:grpSpPr>
              <a:xfrm>
                <a:off x="1501054" y="3605478"/>
                <a:ext cx="526340" cy="249240"/>
                <a:chOff x="1501054" y="3605478"/>
                <a:chExt cx="526340" cy="249240"/>
              </a:xfrm>
            </p:grpSpPr>
            <p:grpSp>
              <p:nvGrpSpPr>
                <p:cNvPr id="6938" name="Google Shape;6938;p97"/>
                <p:cNvGrpSpPr/>
                <p:nvPr/>
              </p:nvGrpSpPr>
              <p:grpSpPr>
                <a:xfrm>
                  <a:off x="1834208" y="3643867"/>
                  <a:ext cx="193185" cy="25622"/>
                  <a:chOff x="1834208" y="3643867"/>
                  <a:chExt cx="193185" cy="25622"/>
                </a:xfrm>
              </p:grpSpPr>
              <p:sp>
                <p:nvSpPr>
                  <p:cNvPr id="6939" name="Google Shape;6939;p97"/>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97"/>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97"/>
                <p:cNvGrpSpPr/>
                <p:nvPr/>
              </p:nvGrpSpPr>
              <p:grpSpPr>
                <a:xfrm>
                  <a:off x="1501054" y="3605478"/>
                  <a:ext cx="333165" cy="249240"/>
                  <a:chOff x="1501054" y="3605478"/>
                  <a:chExt cx="333165" cy="249240"/>
                </a:xfrm>
              </p:grpSpPr>
              <p:sp>
                <p:nvSpPr>
                  <p:cNvPr id="6942" name="Google Shape;6942;p97"/>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3" name="Google Shape;6943;p97"/>
                  <p:cNvGrpSpPr/>
                  <p:nvPr/>
                </p:nvGrpSpPr>
                <p:grpSpPr>
                  <a:xfrm>
                    <a:off x="1501054" y="3655851"/>
                    <a:ext cx="155286" cy="198867"/>
                    <a:chOff x="1501054" y="3655851"/>
                    <a:chExt cx="155286" cy="198867"/>
                  </a:xfrm>
                </p:grpSpPr>
                <p:sp>
                  <p:nvSpPr>
                    <p:cNvPr id="6944" name="Google Shape;6944;p97"/>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97"/>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46" name="Google Shape;6946;p97"/>
              <p:cNvGrpSpPr/>
              <p:nvPr/>
            </p:nvGrpSpPr>
            <p:grpSpPr>
              <a:xfrm>
                <a:off x="724986" y="3800594"/>
                <a:ext cx="532950" cy="302090"/>
                <a:chOff x="724986" y="3800594"/>
                <a:chExt cx="532950" cy="302090"/>
              </a:xfrm>
            </p:grpSpPr>
            <p:grpSp>
              <p:nvGrpSpPr>
                <p:cNvPr id="6947" name="Google Shape;6947;p97"/>
                <p:cNvGrpSpPr/>
                <p:nvPr/>
              </p:nvGrpSpPr>
              <p:grpSpPr>
                <a:xfrm>
                  <a:off x="724986" y="4044367"/>
                  <a:ext cx="181314" cy="25626"/>
                  <a:chOff x="724986" y="4044367"/>
                  <a:chExt cx="181314" cy="25626"/>
                </a:xfrm>
              </p:grpSpPr>
              <p:sp>
                <p:nvSpPr>
                  <p:cNvPr id="6948" name="Google Shape;6948;p97"/>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97"/>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97"/>
                <p:cNvGrpSpPr/>
                <p:nvPr/>
              </p:nvGrpSpPr>
              <p:grpSpPr>
                <a:xfrm>
                  <a:off x="906290" y="3800594"/>
                  <a:ext cx="351646" cy="302090"/>
                  <a:chOff x="906290" y="3800594"/>
                  <a:chExt cx="351646" cy="302090"/>
                </a:xfrm>
              </p:grpSpPr>
              <p:grpSp>
                <p:nvGrpSpPr>
                  <p:cNvPr id="6951" name="Google Shape;6951;p97"/>
                  <p:cNvGrpSpPr/>
                  <p:nvPr/>
                </p:nvGrpSpPr>
                <p:grpSpPr>
                  <a:xfrm>
                    <a:off x="1084172" y="3842857"/>
                    <a:ext cx="173764" cy="217131"/>
                    <a:chOff x="1084172" y="3842857"/>
                    <a:chExt cx="173764" cy="217131"/>
                  </a:xfrm>
                </p:grpSpPr>
                <p:grpSp>
                  <p:nvGrpSpPr>
                    <p:cNvPr id="6952" name="Google Shape;6952;p97"/>
                    <p:cNvGrpSpPr/>
                    <p:nvPr/>
                  </p:nvGrpSpPr>
                  <p:grpSpPr>
                    <a:xfrm>
                      <a:off x="1156862" y="3936509"/>
                      <a:ext cx="101073" cy="25622"/>
                      <a:chOff x="1156862" y="3936509"/>
                      <a:chExt cx="101073" cy="25622"/>
                    </a:xfrm>
                  </p:grpSpPr>
                  <p:sp>
                    <p:nvSpPr>
                      <p:cNvPr id="6953" name="Google Shape;6953;p97"/>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97"/>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5" name="Google Shape;6955;p97"/>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6" name="Google Shape;6956;p97"/>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97"/>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97"/>
                <p:cNvGrpSpPr/>
                <p:nvPr/>
              </p:nvGrpSpPr>
              <p:grpSpPr>
                <a:xfrm>
                  <a:off x="724986" y="3830189"/>
                  <a:ext cx="189533" cy="25626"/>
                  <a:chOff x="724986" y="3830189"/>
                  <a:chExt cx="189533" cy="25626"/>
                </a:xfrm>
              </p:grpSpPr>
              <p:sp>
                <p:nvSpPr>
                  <p:cNvPr id="6959" name="Google Shape;6959;p97"/>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97"/>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961" name="Google Shape;6961;p97"/>
          <p:cNvGrpSpPr/>
          <p:nvPr/>
        </p:nvGrpSpPr>
        <p:grpSpPr>
          <a:xfrm>
            <a:off x="2249438" y="2249669"/>
            <a:ext cx="948701" cy="935378"/>
            <a:chOff x="2253298" y="2428317"/>
            <a:chExt cx="948701" cy="935378"/>
          </a:xfrm>
        </p:grpSpPr>
        <p:sp>
          <p:nvSpPr>
            <p:cNvPr id="6962" name="Google Shape;6962;p97"/>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97"/>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97"/>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97"/>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97"/>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97"/>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97"/>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97"/>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97"/>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97"/>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97"/>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97"/>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97"/>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97"/>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97"/>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97"/>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97"/>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97"/>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97"/>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97"/>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97"/>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97"/>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97"/>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97"/>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97"/>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97"/>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97"/>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97"/>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97"/>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97"/>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97"/>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97"/>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97"/>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9" name="Shape 1209"/>
        <p:cNvGrpSpPr/>
        <p:nvPr/>
      </p:nvGrpSpPr>
      <p:grpSpPr>
        <a:xfrm>
          <a:off x="0" y="0"/>
          <a:ext cx="0" cy="0"/>
          <a:chOff x="0" y="0"/>
          <a:chExt cx="0" cy="0"/>
        </a:xfrm>
      </p:grpSpPr>
      <p:sp>
        <p:nvSpPr>
          <p:cNvPr id="1210" name="Google Shape;1210;p44"/>
          <p:cNvSpPr txBox="1"/>
          <p:nvPr>
            <p:ph type="title"/>
          </p:nvPr>
        </p:nvSpPr>
        <p:spPr>
          <a:xfrm>
            <a:off x="2688900" y="1706700"/>
            <a:ext cx="3766200" cy="78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&amp; Strategy </a:t>
            </a:r>
            <a:r>
              <a:rPr lang="en">
                <a:solidFill>
                  <a:schemeClr val="accent3"/>
                </a:solidFill>
              </a:rPr>
              <a:t>definition</a:t>
            </a:r>
            <a:endParaRPr>
              <a:solidFill>
                <a:schemeClr val="accent3"/>
              </a:solidFill>
            </a:endParaRPr>
          </a:p>
        </p:txBody>
      </p:sp>
      <p:sp>
        <p:nvSpPr>
          <p:cNvPr id="1211" name="Google Shape;1211;p44"/>
          <p:cNvSpPr txBox="1"/>
          <p:nvPr>
            <p:ph idx="1" type="subTitle"/>
          </p:nvPr>
        </p:nvSpPr>
        <p:spPr>
          <a:xfrm>
            <a:off x="2194950" y="2371175"/>
            <a:ext cx="4754100" cy="94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give a brief description of the topic you want to talk about here. For example, if you want to talk about Mercury, you can say that it’s the smallest planet in the entire Solar System</a:t>
            </a:r>
            <a:endParaRPr/>
          </a:p>
        </p:txBody>
      </p:sp>
      <p:grpSp>
        <p:nvGrpSpPr>
          <p:cNvPr id="1212" name="Google Shape;1212;p44"/>
          <p:cNvGrpSpPr/>
          <p:nvPr/>
        </p:nvGrpSpPr>
        <p:grpSpPr>
          <a:xfrm rot="-743655">
            <a:off x="645677" y="647798"/>
            <a:ext cx="1792185" cy="1494552"/>
            <a:chOff x="3503500" y="2319800"/>
            <a:chExt cx="750575" cy="625925"/>
          </a:xfrm>
        </p:grpSpPr>
        <p:sp>
          <p:nvSpPr>
            <p:cNvPr id="1213" name="Google Shape;1213;p44"/>
            <p:cNvSpPr/>
            <p:nvPr/>
          </p:nvSpPr>
          <p:spPr>
            <a:xfrm>
              <a:off x="3511850" y="2384775"/>
              <a:ext cx="736375" cy="560950"/>
            </a:xfrm>
            <a:custGeom>
              <a:rect b="b" l="l" r="r" t="t"/>
              <a:pathLst>
                <a:path extrusionOk="0" h="22438" w="29455">
                  <a:moveTo>
                    <a:pt x="13872" y="1"/>
                  </a:moveTo>
                  <a:cubicBezTo>
                    <a:pt x="7907" y="1"/>
                    <a:pt x="2191" y="408"/>
                    <a:pt x="1635" y="1330"/>
                  </a:cubicBezTo>
                  <a:cubicBezTo>
                    <a:pt x="467" y="3198"/>
                    <a:pt x="0" y="19676"/>
                    <a:pt x="1635" y="21311"/>
                  </a:cubicBezTo>
                  <a:cubicBezTo>
                    <a:pt x="2441" y="22085"/>
                    <a:pt x="8251" y="22438"/>
                    <a:pt x="14213" y="22438"/>
                  </a:cubicBezTo>
                  <a:cubicBezTo>
                    <a:pt x="20584" y="22438"/>
                    <a:pt x="27128" y="22034"/>
                    <a:pt x="27920" y="21311"/>
                  </a:cubicBezTo>
                  <a:cubicBezTo>
                    <a:pt x="29455" y="19843"/>
                    <a:pt x="29188" y="2864"/>
                    <a:pt x="27920" y="1330"/>
                  </a:cubicBezTo>
                  <a:cubicBezTo>
                    <a:pt x="27274" y="492"/>
                    <a:pt x="20423" y="1"/>
                    <a:pt x="13872"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4"/>
            <p:cNvSpPr/>
            <p:nvPr/>
          </p:nvSpPr>
          <p:spPr>
            <a:xfrm>
              <a:off x="3503500" y="2384875"/>
              <a:ext cx="750575" cy="327900"/>
            </a:xfrm>
            <a:custGeom>
              <a:rect b="b" l="l" r="r" t="t"/>
              <a:pathLst>
                <a:path extrusionOk="0" h="13116" w="30023">
                  <a:moveTo>
                    <a:pt x="14144" y="1"/>
                  </a:moveTo>
                  <a:cubicBezTo>
                    <a:pt x="7974" y="1"/>
                    <a:pt x="2073" y="425"/>
                    <a:pt x="1502" y="1392"/>
                  </a:cubicBezTo>
                  <a:cubicBezTo>
                    <a:pt x="968" y="2326"/>
                    <a:pt x="1" y="11900"/>
                    <a:pt x="401" y="12667"/>
                  </a:cubicBezTo>
                  <a:cubicBezTo>
                    <a:pt x="602" y="12992"/>
                    <a:pt x="6833" y="13116"/>
                    <a:pt x="13495" y="13116"/>
                  </a:cubicBezTo>
                  <a:cubicBezTo>
                    <a:pt x="21221" y="13116"/>
                    <a:pt x="29527" y="12949"/>
                    <a:pt x="29689" y="12734"/>
                  </a:cubicBezTo>
                  <a:cubicBezTo>
                    <a:pt x="30022" y="12367"/>
                    <a:pt x="29355" y="2160"/>
                    <a:pt x="28755" y="1392"/>
                  </a:cubicBezTo>
                  <a:cubicBezTo>
                    <a:pt x="28090" y="518"/>
                    <a:pt x="20953" y="1"/>
                    <a:pt x="14144"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4"/>
            <p:cNvSpPr/>
            <p:nvPr/>
          </p:nvSpPr>
          <p:spPr>
            <a:xfrm>
              <a:off x="3525200" y="2699050"/>
              <a:ext cx="711350" cy="20025"/>
            </a:xfrm>
            <a:custGeom>
              <a:rect b="b" l="l" r="r" t="t"/>
              <a:pathLst>
                <a:path extrusionOk="0" h="801" w="28454">
                  <a:moveTo>
                    <a:pt x="33" y="0"/>
                  </a:moveTo>
                  <a:lnTo>
                    <a:pt x="0" y="434"/>
                  </a:lnTo>
                  <a:cubicBezTo>
                    <a:pt x="2935" y="667"/>
                    <a:pt x="9006" y="801"/>
                    <a:pt x="15011" y="801"/>
                  </a:cubicBezTo>
                  <a:cubicBezTo>
                    <a:pt x="20348" y="801"/>
                    <a:pt x="25552" y="734"/>
                    <a:pt x="28454" y="467"/>
                  </a:cubicBezTo>
                  <a:lnTo>
                    <a:pt x="28387" y="67"/>
                  </a:lnTo>
                  <a:cubicBezTo>
                    <a:pt x="25610" y="296"/>
                    <a:pt x="20594" y="399"/>
                    <a:pt x="15442" y="399"/>
                  </a:cubicBezTo>
                  <a:cubicBezTo>
                    <a:pt x="9327" y="399"/>
                    <a:pt x="3020" y="254"/>
                    <a:pt x="33"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4"/>
            <p:cNvSpPr/>
            <p:nvPr/>
          </p:nvSpPr>
          <p:spPr>
            <a:xfrm>
              <a:off x="3621925" y="2681700"/>
              <a:ext cx="57575" cy="73250"/>
            </a:xfrm>
            <a:custGeom>
              <a:rect b="b" l="l" r="r" t="t"/>
              <a:pathLst>
                <a:path extrusionOk="0" h="2930" w="2303">
                  <a:moveTo>
                    <a:pt x="1038" y="1"/>
                  </a:moveTo>
                  <a:cubicBezTo>
                    <a:pt x="611" y="1"/>
                    <a:pt x="209" y="37"/>
                    <a:pt x="134" y="127"/>
                  </a:cubicBezTo>
                  <a:cubicBezTo>
                    <a:pt x="0" y="327"/>
                    <a:pt x="101" y="2696"/>
                    <a:pt x="334" y="2829"/>
                  </a:cubicBezTo>
                  <a:cubicBezTo>
                    <a:pt x="467" y="2896"/>
                    <a:pt x="843" y="2929"/>
                    <a:pt x="1214" y="2929"/>
                  </a:cubicBezTo>
                  <a:cubicBezTo>
                    <a:pt x="1585" y="2929"/>
                    <a:pt x="1952" y="2896"/>
                    <a:pt x="2069" y="2829"/>
                  </a:cubicBezTo>
                  <a:cubicBezTo>
                    <a:pt x="2269" y="2662"/>
                    <a:pt x="2302" y="260"/>
                    <a:pt x="2169" y="127"/>
                  </a:cubicBezTo>
                  <a:cubicBezTo>
                    <a:pt x="2114" y="54"/>
                    <a:pt x="1557" y="1"/>
                    <a:pt x="1038"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4"/>
            <p:cNvSpPr/>
            <p:nvPr/>
          </p:nvSpPr>
          <p:spPr>
            <a:xfrm>
              <a:off x="4081425" y="2681700"/>
              <a:ext cx="57550" cy="73250"/>
            </a:xfrm>
            <a:custGeom>
              <a:rect b="b" l="l" r="r" t="t"/>
              <a:pathLst>
                <a:path extrusionOk="0" h="2930" w="2302">
                  <a:moveTo>
                    <a:pt x="1038" y="1"/>
                  </a:moveTo>
                  <a:cubicBezTo>
                    <a:pt x="611" y="1"/>
                    <a:pt x="209" y="37"/>
                    <a:pt x="134" y="127"/>
                  </a:cubicBezTo>
                  <a:cubicBezTo>
                    <a:pt x="0" y="327"/>
                    <a:pt x="100" y="2696"/>
                    <a:pt x="367" y="2829"/>
                  </a:cubicBezTo>
                  <a:cubicBezTo>
                    <a:pt x="484" y="2896"/>
                    <a:pt x="859" y="2929"/>
                    <a:pt x="1230" y="2929"/>
                  </a:cubicBezTo>
                  <a:cubicBezTo>
                    <a:pt x="1601" y="2929"/>
                    <a:pt x="1968" y="2896"/>
                    <a:pt x="2068" y="2829"/>
                  </a:cubicBezTo>
                  <a:cubicBezTo>
                    <a:pt x="2269" y="2662"/>
                    <a:pt x="2302" y="260"/>
                    <a:pt x="2168" y="127"/>
                  </a:cubicBezTo>
                  <a:cubicBezTo>
                    <a:pt x="2114" y="54"/>
                    <a:pt x="1557" y="1"/>
                    <a:pt x="1038"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4"/>
            <p:cNvSpPr/>
            <p:nvPr/>
          </p:nvSpPr>
          <p:spPr>
            <a:xfrm>
              <a:off x="3619425" y="2722475"/>
              <a:ext cx="64225" cy="17575"/>
            </a:xfrm>
            <a:custGeom>
              <a:rect b="b" l="l" r="r" t="t"/>
              <a:pathLst>
                <a:path extrusionOk="0" h="703" w="2569">
                  <a:moveTo>
                    <a:pt x="1148" y="1"/>
                  </a:moveTo>
                  <a:cubicBezTo>
                    <a:pt x="636" y="1"/>
                    <a:pt x="161" y="19"/>
                    <a:pt x="100" y="64"/>
                  </a:cubicBezTo>
                  <a:cubicBezTo>
                    <a:pt x="0" y="164"/>
                    <a:pt x="34" y="564"/>
                    <a:pt x="100" y="664"/>
                  </a:cubicBezTo>
                  <a:cubicBezTo>
                    <a:pt x="143" y="692"/>
                    <a:pt x="560" y="703"/>
                    <a:pt x="1036" y="703"/>
                  </a:cubicBezTo>
                  <a:cubicBezTo>
                    <a:pt x="1686" y="703"/>
                    <a:pt x="2444" y="684"/>
                    <a:pt x="2502" y="664"/>
                  </a:cubicBezTo>
                  <a:cubicBezTo>
                    <a:pt x="2569" y="631"/>
                    <a:pt x="2569" y="164"/>
                    <a:pt x="2502" y="64"/>
                  </a:cubicBezTo>
                  <a:cubicBezTo>
                    <a:pt x="2447" y="27"/>
                    <a:pt x="1770" y="1"/>
                    <a:pt x="1148"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4"/>
            <p:cNvSpPr/>
            <p:nvPr/>
          </p:nvSpPr>
          <p:spPr>
            <a:xfrm>
              <a:off x="4078075" y="2722475"/>
              <a:ext cx="64250" cy="17575"/>
            </a:xfrm>
            <a:custGeom>
              <a:rect b="b" l="l" r="r" t="t"/>
              <a:pathLst>
                <a:path extrusionOk="0" h="703" w="2570">
                  <a:moveTo>
                    <a:pt x="1148" y="1"/>
                  </a:moveTo>
                  <a:cubicBezTo>
                    <a:pt x="636" y="1"/>
                    <a:pt x="161" y="19"/>
                    <a:pt x="101" y="64"/>
                  </a:cubicBezTo>
                  <a:cubicBezTo>
                    <a:pt x="1" y="164"/>
                    <a:pt x="34" y="564"/>
                    <a:pt x="101" y="664"/>
                  </a:cubicBezTo>
                  <a:cubicBezTo>
                    <a:pt x="143" y="692"/>
                    <a:pt x="561" y="703"/>
                    <a:pt x="1037" y="703"/>
                  </a:cubicBezTo>
                  <a:cubicBezTo>
                    <a:pt x="1687" y="703"/>
                    <a:pt x="2445" y="684"/>
                    <a:pt x="2503" y="664"/>
                  </a:cubicBezTo>
                  <a:cubicBezTo>
                    <a:pt x="2569" y="631"/>
                    <a:pt x="2569" y="164"/>
                    <a:pt x="2503" y="64"/>
                  </a:cubicBezTo>
                  <a:cubicBezTo>
                    <a:pt x="2448" y="27"/>
                    <a:pt x="1770" y="1"/>
                    <a:pt x="1148"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3722825" y="2319800"/>
              <a:ext cx="311925" cy="74050"/>
            </a:xfrm>
            <a:custGeom>
              <a:rect b="b" l="l" r="r" t="t"/>
              <a:pathLst>
                <a:path extrusionOk="0" h="2962" w="12477">
                  <a:moveTo>
                    <a:pt x="6151" y="1"/>
                  </a:moveTo>
                  <a:cubicBezTo>
                    <a:pt x="4913" y="1"/>
                    <a:pt x="3687" y="76"/>
                    <a:pt x="3270" y="226"/>
                  </a:cubicBezTo>
                  <a:cubicBezTo>
                    <a:pt x="2569" y="460"/>
                    <a:pt x="1769" y="1560"/>
                    <a:pt x="1468" y="1994"/>
                  </a:cubicBezTo>
                  <a:lnTo>
                    <a:pt x="1" y="2161"/>
                  </a:lnTo>
                  <a:lnTo>
                    <a:pt x="101" y="2961"/>
                  </a:lnTo>
                  <a:lnTo>
                    <a:pt x="1969" y="2761"/>
                  </a:lnTo>
                  <a:lnTo>
                    <a:pt x="2102" y="2594"/>
                  </a:lnTo>
                  <a:cubicBezTo>
                    <a:pt x="2469" y="1994"/>
                    <a:pt x="3136" y="1093"/>
                    <a:pt x="3570" y="960"/>
                  </a:cubicBezTo>
                  <a:cubicBezTo>
                    <a:pt x="3891" y="848"/>
                    <a:pt x="4960" y="797"/>
                    <a:pt x="6068" y="797"/>
                  </a:cubicBezTo>
                  <a:cubicBezTo>
                    <a:pt x="7265" y="797"/>
                    <a:pt x="8509" y="856"/>
                    <a:pt x="8907" y="960"/>
                  </a:cubicBezTo>
                  <a:cubicBezTo>
                    <a:pt x="9407" y="1127"/>
                    <a:pt x="10108" y="2094"/>
                    <a:pt x="10441" y="2661"/>
                  </a:cubicBezTo>
                  <a:lnTo>
                    <a:pt x="10575" y="2895"/>
                  </a:lnTo>
                  <a:lnTo>
                    <a:pt x="12476" y="2961"/>
                  </a:lnTo>
                  <a:lnTo>
                    <a:pt x="12443" y="2161"/>
                  </a:lnTo>
                  <a:lnTo>
                    <a:pt x="10975" y="2094"/>
                  </a:lnTo>
                  <a:cubicBezTo>
                    <a:pt x="10675" y="1594"/>
                    <a:pt x="9908" y="460"/>
                    <a:pt x="9107" y="226"/>
                  </a:cubicBezTo>
                  <a:cubicBezTo>
                    <a:pt x="8640" y="76"/>
                    <a:pt x="7389" y="1"/>
                    <a:pt x="6151" y="1"/>
                  </a:cubicBez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a:off x="3726175" y="2383825"/>
              <a:ext cx="47550" cy="15025"/>
            </a:xfrm>
            <a:custGeom>
              <a:rect b="b" l="l" r="r" t="t"/>
              <a:pathLst>
                <a:path extrusionOk="0" h="601" w="1902">
                  <a:moveTo>
                    <a:pt x="1868" y="0"/>
                  </a:moveTo>
                  <a:lnTo>
                    <a:pt x="0" y="200"/>
                  </a:lnTo>
                  <a:lnTo>
                    <a:pt x="33" y="601"/>
                  </a:lnTo>
                  <a:lnTo>
                    <a:pt x="1901" y="434"/>
                  </a:lnTo>
                  <a:lnTo>
                    <a:pt x="186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a:off x="3987175" y="2386325"/>
              <a:ext cx="48400" cy="12525"/>
            </a:xfrm>
            <a:custGeom>
              <a:rect b="b" l="l" r="r" t="t"/>
              <a:pathLst>
                <a:path extrusionOk="0" h="501" w="1936">
                  <a:moveTo>
                    <a:pt x="34" y="0"/>
                  </a:moveTo>
                  <a:lnTo>
                    <a:pt x="1" y="400"/>
                  </a:lnTo>
                  <a:lnTo>
                    <a:pt x="1936" y="501"/>
                  </a:lnTo>
                  <a:lnTo>
                    <a:pt x="1936" y="100"/>
                  </a:lnTo>
                  <a:lnTo>
                    <a:pt x="3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44"/>
          <p:cNvGrpSpPr/>
          <p:nvPr/>
        </p:nvGrpSpPr>
        <p:grpSpPr>
          <a:xfrm rot="743655">
            <a:off x="7088564" y="3307313"/>
            <a:ext cx="1792185" cy="1494552"/>
            <a:chOff x="3503500" y="2319800"/>
            <a:chExt cx="750575" cy="625925"/>
          </a:xfrm>
        </p:grpSpPr>
        <p:sp>
          <p:nvSpPr>
            <p:cNvPr id="1224" name="Google Shape;1224;p44"/>
            <p:cNvSpPr/>
            <p:nvPr/>
          </p:nvSpPr>
          <p:spPr>
            <a:xfrm>
              <a:off x="3511850" y="2384775"/>
              <a:ext cx="736375" cy="560950"/>
            </a:xfrm>
            <a:custGeom>
              <a:rect b="b" l="l" r="r" t="t"/>
              <a:pathLst>
                <a:path extrusionOk="0" h="22438" w="29455">
                  <a:moveTo>
                    <a:pt x="13872" y="1"/>
                  </a:moveTo>
                  <a:cubicBezTo>
                    <a:pt x="7907" y="1"/>
                    <a:pt x="2191" y="408"/>
                    <a:pt x="1635" y="1330"/>
                  </a:cubicBezTo>
                  <a:cubicBezTo>
                    <a:pt x="467" y="3198"/>
                    <a:pt x="0" y="19676"/>
                    <a:pt x="1635" y="21311"/>
                  </a:cubicBezTo>
                  <a:cubicBezTo>
                    <a:pt x="2441" y="22085"/>
                    <a:pt x="8251" y="22438"/>
                    <a:pt x="14213" y="22438"/>
                  </a:cubicBezTo>
                  <a:cubicBezTo>
                    <a:pt x="20584" y="22438"/>
                    <a:pt x="27128" y="22034"/>
                    <a:pt x="27920" y="21311"/>
                  </a:cubicBezTo>
                  <a:cubicBezTo>
                    <a:pt x="29455" y="19843"/>
                    <a:pt x="29188" y="2864"/>
                    <a:pt x="27920" y="1330"/>
                  </a:cubicBezTo>
                  <a:cubicBezTo>
                    <a:pt x="27274" y="492"/>
                    <a:pt x="20423" y="1"/>
                    <a:pt x="138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a:off x="3503500" y="2384875"/>
              <a:ext cx="750575" cy="327900"/>
            </a:xfrm>
            <a:custGeom>
              <a:rect b="b" l="l" r="r" t="t"/>
              <a:pathLst>
                <a:path extrusionOk="0" h="13116" w="30023">
                  <a:moveTo>
                    <a:pt x="14144" y="1"/>
                  </a:moveTo>
                  <a:cubicBezTo>
                    <a:pt x="7974" y="1"/>
                    <a:pt x="2073" y="425"/>
                    <a:pt x="1502" y="1392"/>
                  </a:cubicBezTo>
                  <a:cubicBezTo>
                    <a:pt x="968" y="2326"/>
                    <a:pt x="1" y="11900"/>
                    <a:pt x="401" y="12667"/>
                  </a:cubicBezTo>
                  <a:cubicBezTo>
                    <a:pt x="602" y="12992"/>
                    <a:pt x="6833" y="13116"/>
                    <a:pt x="13495" y="13116"/>
                  </a:cubicBezTo>
                  <a:cubicBezTo>
                    <a:pt x="21221" y="13116"/>
                    <a:pt x="29527" y="12949"/>
                    <a:pt x="29689" y="12734"/>
                  </a:cubicBezTo>
                  <a:cubicBezTo>
                    <a:pt x="30022" y="12367"/>
                    <a:pt x="29355" y="2160"/>
                    <a:pt x="28755" y="1392"/>
                  </a:cubicBezTo>
                  <a:cubicBezTo>
                    <a:pt x="28090" y="518"/>
                    <a:pt x="20953" y="1"/>
                    <a:pt x="14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3525200" y="2699050"/>
              <a:ext cx="711350" cy="20025"/>
            </a:xfrm>
            <a:custGeom>
              <a:rect b="b" l="l" r="r" t="t"/>
              <a:pathLst>
                <a:path extrusionOk="0" h="801" w="28454">
                  <a:moveTo>
                    <a:pt x="33" y="0"/>
                  </a:moveTo>
                  <a:lnTo>
                    <a:pt x="0" y="434"/>
                  </a:lnTo>
                  <a:cubicBezTo>
                    <a:pt x="2935" y="667"/>
                    <a:pt x="9006" y="801"/>
                    <a:pt x="15011" y="801"/>
                  </a:cubicBezTo>
                  <a:cubicBezTo>
                    <a:pt x="20348" y="801"/>
                    <a:pt x="25552" y="734"/>
                    <a:pt x="28454" y="467"/>
                  </a:cubicBezTo>
                  <a:lnTo>
                    <a:pt x="28387" y="67"/>
                  </a:lnTo>
                  <a:cubicBezTo>
                    <a:pt x="25610" y="296"/>
                    <a:pt x="20594" y="399"/>
                    <a:pt x="15442" y="399"/>
                  </a:cubicBezTo>
                  <a:cubicBezTo>
                    <a:pt x="9327" y="399"/>
                    <a:pt x="3020" y="254"/>
                    <a:pt x="33" y="0"/>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a:off x="3621925" y="2681700"/>
              <a:ext cx="57575" cy="73250"/>
            </a:xfrm>
            <a:custGeom>
              <a:rect b="b" l="l" r="r" t="t"/>
              <a:pathLst>
                <a:path extrusionOk="0" h="2930" w="2303">
                  <a:moveTo>
                    <a:pt x="1038" y="1"/>
                  </a:moveTo>
                  <a:cubicBezTo>
                    <a:pt x="611" y="1"/>
                    <a:pt x="209" y="37"/>
                    <a:pt x="134" y="127"/>
                  </a:cubicBezTo>
                  <a:cubicBezTo>
                    <a:pt x="0" y="327"/>
                    <a:pt x="101" y="2696"/>
                    <a:pt x="334" y="2829"/>
                  </a:cubicBezTo>
                  <a:cubicBezTo>
                    <a:pt x="467" y="2896"/>
                    <a:pt x="843" y="2929"/>
                    <a:pt x="1214" y="2929"/>
                  </a:cubicBezTo>
                  <a:cubicBezTo>
                    <a:pt x="1585" y="2929"/>
                    <a:pt x="1952" y="2896"/>
                    <a:pt x="2069" y="2829"/>
                  </a:cubicBezTo>
                  <a:cubicBezTo>
                    <a:pt x="2269" y="2662"/>
                    <a:pt x="2302" y="260"/>
                    <a:pt x="2169" y="127"/>
                  </a:cubicBezTo>
                  <a:cubicBezTo>
                    <a:pt x="2114" y="54"/>
                    <a:pt x="1557" y="1"/>
                    <a:pt x="1038"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4081425" y="2681700"/>
              <a:ext cx="57550" cy="73250"/>
            </a:xfrm>
            <a:custGeom>
              <a:rect b="b" l="l" r="r" t="t"/>
              <a:pathLst>
                <a:path extrusionOk="0" h="2930" w="2302">
                  <a:moveTo>
                    <a:pt x="1038" y="1"/>
                  </a:moveTo>
                  <a:cubicBezTo>
                    <a:pt x="611" y="1"/>
                    <a:pt x="209" y="37"/>
                    <a:pt x="134" y="127"/>
                  </a:cubicBezTo>
                  <a:cubicBezTo>
                    <a:pt x="0" y="327"/>
                    <a:pt x="100" y="2696"/>
                    <a:pt x="367" y="2829"/>
                  </a:cubicBezTo>
                  <a:cubicBezTo>
                    <a:pt x="484" y="2896"/>
                    <a:pt x="859" y="2929"/>
                    <a:pt x="1230" y="2929"/>
                  </a:cubicBezTo>
                  <a:cubicBezTo>
                    <a:pt x="1601" y="2929"/>
                    <a:pt x="1968" y="2896"/>
                    <a:pt x="2068" y="2829"/>
                  </a:cubicBezTo>
                  <a:cubicBezTo>
                    <a:pt x="2269" y="2662"/>
                    <a:pt x="2302" y="260"/>
                    <a:pt x="2168" y="127"/>
                  </a:cubicBezTo>
                  <a:cubicBezTo>
                    <a:pt x="2114" y="54"/>
                    <a:pt x="1557" y="1"/>
                    <a:pt x="1038"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3619425" y="2722475"/>
              <a:ext cx="64225" cy="17575"/>
            </a:xfrm>
            <a:custGeom>
              <a:rect b="b" l="l" r="r" t="t"/>
              <a:pathLst>
                <a:path extrusionOk="0" h="703" w="2569">
                  <a:moveTo>
                    <a:pt x="1148" y="1"/>
                  </a:moveTo>
                  <a:cubicBezTo>
                    <a:pt x="636" y="1"/>
                    <a:pt x="161" y="19"/>
                    <a:pt x="100" y="64"/>
                  </a:cubicBezTo>
                  <a:cubicBezTo>
                    <a:pt x="0" y="164"/>
                    <a:pt x="34" y="564"/>
                    <a:pt x="100" y="664"/>
                  </a:cubicBezTo>
                  <a:cubicBezTo>
                    <a:pt x="143" y="692"/>
                    <a:pt x="560" y="703"/>
                    <a:pt x="1036" y="703"/>
                  </a:cubicBezTo>
                  <a:cubicBezTo>
                    <a:pt x="1686" y="703"/>
                    <a:pt x="2444" y="684"/>
                    <a:pt x="2502" y="664"/>
                  </a:cubicBezTo>
                  <a:cubicBezTo>
                    <a:pt x="2569" y="631"/>
                    <a:pt x="2569" y="164"/>
                    <a:pt x="2502" y="64"/>
                  </a:cubicBezTo>
                  <a:cubicBezTo>
                    <a:pt x="2447" y="27"/>
                    <a:pt x="1770" y="1"/>
                    <a:pt x="1148"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a:off x="4078075" y="2722475"/>
              <a:ext cx="64250" cy="17575"/>
            </a:xfrm>
            <a:custGeom>
              <a:rect b="b" l="l" r="r" t="t"/>
              <a:pathLst>
                <a:path extrusionOk="0" h="703" w="2570">
                  <a:moveTo>
                    <a:pt x="1148" y="1"/>
                  </a:moveTo>
                  <a:cubicBezTo>
                    <a:pt x="636" y="1"/>
                    <a:pt x="161" y="19"/>
                    <a:pt x="101" y="64"/>
                  </a:cubicBezTo>
                  <a:cubicBezTo>
                    <a:pt x="1" y="164"/>
                    <a:pt x="34" y="564"/>
                    <a:pt x="101" y="664"/>
                  </a:cubicBezTo>
                  <a:cubicBezTo>
                    <a:pt x="143" y="692"/>
                    <a:pt x="561" y="703"/>
                    <a:pt x="1037" y="703"/>
                  </a:cubicBezTo>
                  <a:cubicBezTo>
                    <a:pt x="1687" y="703"/>
                    <a:pt x="2445" y="684"/>
                    <a:pt x="2503" y="664"/>
                  </a:cubicBezTo>
                  <a:cubicBezTo>
                    <a:pt x="2569" y="631"/>
                    <a:pt x="2569" y="164"/>
                    <a:pt x="2503" y="64"/>
                  </a:cubicBezTo>
                  <a:cubicBezTo>
                    <a:pt x="2448" y="27"/>
                    <a:pt x="1770" y="1"/>
                    <a:pt x="1148" y="1"/>
                  </a:cubicBez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a:off x="3722825" y="2319800"/>
              <a:ext cx="311925" cy="74050"/>
            </a:xfrm>
            <a:custGeom>
              <a:rect b="b" l="l" r="r" t="t"/>
              <a:pathLst>
                <a:path extrusionOk="0" h="2962" w="12477">
                  <a:moveTo>
                    <a:pt x="6151" y="1"/>
                  </a:moveTo>
                  <a:cubicBezTo>
                    <a:pt x="4913" y="1"/>
                    <a:pt x="3687" y="76"/>
                    <a:pt x="3270" y="226"/>
                  </a:cubicBezTo>
                  <a:cubicBezTo>
                    <a:pt x="2569" y="460"/>
                    <a:pt x="1769" y="1560"/>
                    <a:pt x="1468" y="1994"/>
                  </a:cubicBezTo>
                  <a:lnTo>
                    <a:pt x="1" y="2161"/>
                  </a:lnTo>
                  <a:lnTo>
                    <a:pt x="101" y="2961"/>
                  </a:lnTo>
                  <a:lnTo>
                    <a:pt x="1969" y="2761"/>
                  </a:lnTo>
                  <a:lnTo>
                    <a:pt x="2102" y="2594"/>
                  </a:lnTo>
                  <a:cubicBezTo>
                    <a:pt x="2469" y="1994"/>
                    <a:pt x="3136" y="1093"/>
                    <a:pt x="3570" y="960"/>
                  </a:cubicBezTo>
                  <a:cubicBezTo>
                    <a:pt x="3891" y="848"/>
                    <a:pt x="4960" y="797"/>
                    <a:pt x="6068" y="797"/>
                  </a:cubicBezTo>
                  <a:cubicBezTo>
                    <a:pt x="7265" y="797"/>
                    <a:pt x="8509" y="856"/>
                    <a:pt x="8907" y="960"/>
                  </a:cubicBezTo>
                  <a:cubicBezTo>
                    <a:pt x="9407" y="1127"/>
                    <a:pt x="10108" y="2094"/>
                    <a:pt x="10441" y="2661"/>
                  </a:cubicBezTo>
                  <a:lnTo>
                    <a:pt x="10575" y="2895"/>
                  </a:lnTo>
                  <a:lnTo>
                    <a:pt x="12476" y="2961"/>
                  </a:lnTo>
                  <a:lnTo>
                    <a:pt x="12443" y="2161"/>
                  </a:lnTo>
                  <a:lnTo>
                    <a:pt x="10975" y="2094"/>
                  </a:lnTo>
                  <a:cubicBezTo>
                    <a:pt x="10675" y="1594"/>
                    <a:pt x="9908" y="460"/>
                    <a:pt x="9107" y="226"/>
                  </a:cubicBezTo>
                  <a:cubicBezTo>
                    <a:pt x="8640" y="76"/>
                    <a:pt x="7389" y="1"/>
                    <a:pt x="6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a:off x="3726175" y="2383825"/>
              <a:ext cx="47550" cy="15025"/>
            </a:xfrm>
            <a:custGeom>
              <a:rect b="b" l="l" r="r" t="t"/>
              <a:pathLst>
                <a:path extrusionOk="0" h="601" w="1902">
                  <a:moveTo>
                    <a:pt x="1868" y="0"/>
                  </a:moveTo>
                  <a:lnTo>
                    <a:pt x="0" y="200"/>
                  </a:lnTo>
                  <a:lnTo>
                    <a:pt x="33" y="601"/>
                  </a:lnTo>
                  <a:lnTo>
                    <a:pt x="1901" y="434"/>
                  </a:lnTo>
                  <a:lnTo>
                    <a:pt x="1868"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4"/>
            <p:cNvSpPr/>
            <p:nvPr/>
          </p:nvSpPr>
          <p:spPr>
            <a:xfrm>
              <a:off x="3987175" y="2386325"/>
              <a:ext cx="48400" cy="12525"/>
            </a:xfrm>
            <a:custGeom>
              <a:rect b="b" l="l" r="r" t="t"/>
              <a:pathLst>
                <a:path extrusionOk="0" h="501" w="1936">
                  <a:moveTo>
                    <a:pt x="34" y="0"/>
                  </a:moveTo>
                  <a:lnTo>
                    <a:pt x="1" y="400"/>
                  </a:lnTo>
                  <a:lnTo>
                    <a:pt x="1936" y="501"/>
                  </a:lnTo>
                  <a:lnTo>
                    <a:pt x="1936" y="100"/>
                  </a:lnTo>
                  <a:lnTo>
                    <a:pt x="34" y="0"/>
                  </a:lnTo>
                  <a:close/>
                </a:path>
              </a:pathLst>
            </a:custGeom>
            <a:solidFill>
              <a:srgbClr val="162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44"/>
          <p:cNvGrpSpPr/>
          <p:nvPr/>
        </p:nvGrpSpPr>
        <p:grpSpPr>
          <a:xfrm>
            <a:off x="980109" y="3238367"/>
            <a:ext cx="452039" cy="524114"/>
            <a:chOff x="5815634" y="1650855"/>
            <a:chExt cx="452039" cy="524114"/>
          </a:xfrm>
        </p:grpSpPr>
        <p:sp>
          <p:nvSpPr>
            <p:cNvPr id="1235" name="Google Shape;1235;p4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44"/>
          <p:cNvGrpSpPr/>
          <p:nvPr/>
        </p:nvGrpSpPr>
        <p:grpSpPr>
          <a:xfrm>
            <a:off x="1315759" y="2422967"/>
            <a:ext cx="452039" cy="524114"/>
            <a:chOff x="5815634" y="1650855"/>
            <a:chExt cx="452039" cy="524114"/>
          </a:xfrm>
        </p:grpSpPr>
        <p:sp>
          <p:nvSpPr>
            <p:cNvPr id="1242" name="Google Shape;1242;p4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44"/>
          <p:cNvGrpSpPr/>
          <p:nvPr/>
        </p:nvGrpSpPr>
        <p:grpSpPr>
          <a:xfrm>
            <a:off x="1883009" y="3695392"/>
            <a:ext cx="452039" cy="524114"/>
            <a:chOff x="5815634" y="1650855"/>
            <a:chExt cx="452039" cy="524114"/>
          </a:xfrm>
        </p:grpSpPr>
        <p:sp>
          <p:nvSpPr>
            <p:cNvPr id="1249" name="Google Shape;1249;p4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 name="Google Shape;1255;p44"/>
          <p:cNvGrpSpPr/>
          <p:nvPr/>
        </p:nvGrpSpPr>
        <p:grpSpPr>
          <a:xfrm>
            <a:off x="7978834" y="2064442"/>
            <a:ext cx="452039" cy="524114"/>
            <a:chOff x="5815634" y="1650855"/>
            <a:chExt cx="452039" cy="524114"/>
          </a:xfrm>
        </p:grpSpPr>
        <p:sp>
          <p:nvSpPr>
            <p:cNvPr id="1256" name="Google Shape;1256;p4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44"/>
          <p:cNvGrpSpPr/>
          <p:nvPr/>
        </p:nvGrpSpPr>
        <p:grpSpPr>
          <a:xfrm>
            <a:off x="7342334" y="877667"/>
            <a:ext cx="452039" cy="524114"/>
            <a:chOff x="5815634" y="1650855"/>
            <a:chExt cx="452039" cy="524114"/>
          </a:xfrm>
        </p:grpSpPr>
        <p:sp>
          <p:nvSpPr>
            <p:cNvPr id="1263" name="Google Shape;1263;p4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44"/>
          <p:cNvGrpSpPr/>
          <p:nvPr/>
        </p:nvGrpSpPr>
        <p:grpSpPr>
          <a:xfrm>
            <a:off x="2449109" y="4239617"/>
            <a:ext cx="452039" cy="524114"/>
            <a:chOff x="5815634" y="1650855"/>
            <a:chExt cx="452039" cy="524114"/>
          </a:xfrm>
        </p:grpSpPr>
        <p:sp>
          <p:nvSpPr>
            <p:cNvPr id="1270" name="Google Shape;1270;p4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 name="Google Shape;1276;p44"/>
          <p:cNvGrpSpPr/>
          <p:nvPr/>
        </p:nvGrpSpPr>
        <p:grpSpPr>
          <a:xfrm>
            <a:off x="4754609" y="3867917"/>
            <a:ext cx="452039" cy="524114"/>
            <a:chOff x="5815634" y="1650855"/>
            <a:chExt cx="452039" cy="524114"/>
          </a:xfrm>
        </p:grpSpPr>
        <p:sp>
          <p:nvSpPr>
            <p:cNvPr id="1277" name="Google Shape;1277;p4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44"/>
          <p:cNvGrpSpPr/>
          <p:nvPr/>
        </p:nvGrpSpPr>
        <p:grpSpPr>
          <a:xfrm>
            <a:off x="2830209" y="619067"/>
            <a:ext cx="452039" cy="524114"/>
            <a:chOff x="5815634" y="1650855"/>
            <a:chExt cx="452039" cy="524114"/>
          </a:xfrm>
        </p:grpSpPr>
        <p:sp>
          <p:nvSpPr>
            <p:cNvPr id="1284" name="Google Shape;1284;p44"/>
            <p:cNvSpPr/>
            <p:nvPr/>
          </p:nvSpPr>
          <p:spPr>
            <a:xfrm>
              <a:off x="5815634" y="1795189"/>
              <a:ext cx="452039" cy="379780"/>
            </a:xfrm>
            <a:custGeom>
              <a:rect b="b" l="l" r="r" t="t"/>
              <a:pathLst>
                <a:path extrusionOk="0" h="18553" w="22083">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4"/>
            <p:cNvSpPr/>
            <p:nvPr/>
          </p:nvSpPr>
          <p:spPr>
            <a:xfrm>
              <a:off x="5864107" y="1834430"/>
              <a:ext cx="357816" cy="300745"/>
            </a:xfrm>
            <a:custGeom>
              <a:rect b="b" l="l" r="r" t="t"/>
              <a:pathLst>
                <a:path extrusionOk="0" h="14692" w="1748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4"/>
            <p:cNvSpPr/>
            <p:nvPr/>
          </p:nvSpPr>
          <p:spPr>
            <a:xfrm>
              <a:off x="5974051" y="1860488"/>
              <a:ext cx="138623" cy="248567"/>
            </a:xfrm>
            <a:custGeom>
              <a:rect b="b" l="l" r="r" t="t"/>
              <a:pathLst>
                <a:path extrusionOk="0" h="12143" w="6772">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4"/>
            <p:cNvSpPr/>
            <p:nvPr/>
          </p:nvSpPr>
          <p:spPr>
            <a:xfrm>
              <a:off x="6040272" y="1650855"/>
              <a:ext cx="8229" cy="59424"/>
            </a:xfrm>
            <a:custGeom>
              <a:rect b="b" l="l" r="r" t="t"/>
              <a:pathLst>
                <a:path extrusionOk="0" h="2903" w="402">
                  <a:moveTo>
                    <a:pt x="1" y="1"/>
                  </a:moveTo>
                  <a:lnTo>
                    <a:pt x="1" y="2903"/>
                  </a:lnTo>
                  <a:lnTo>
                    <a:pt x="401" y="2903"/>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4"/>
            <p:cNvSpPr/>
            <p:nvPr/>
          </p:nvSpPr>
          <p:spPr>
            <a:xfrm>
              <a:off x="5989752" y="1681580"/>
              <a:ext cx="8208" cy="84009"/>
            </a:xfrm>
            <a:custGeom>
              <a:rect b="b" l="l" r="r" t="t"/>
              <a:pathLst>
                <a:path extrusionOk="0" h="4104" w="401">
                  <a:moveTo>
                    <a:pt x="1" y="1"/>
                  </a:moveTo>
                  <a:lnTo>
                    <a:pt x="1" y="4104"/>
                  </a:lnTo>
                  <a:lnTo>
                    <a:pt x="401" y="4104"/>
                  </a:lnTo>
                  <a:lnTo>
                    <a:pt x="401" y="1"/>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4"/>
            <p:cNvSpPr/>
            <p:nvPr/>
          </p:nvSpPr>
          <p:spPr>
            <a:xfrm>
              <a:off x="6082624" y="1691836"/>
              <a:ext cx="8208" cy="73078"/>
            </a:xfrm>
            <a:custGeom>
              <a:rect b="b" l="l" r="r" t="t"/>
              <a:pathLst>
                <a:path extrusionOk="0" h="3570" w="401">
                  <a:moveTo>
                    <a:pt x="0" y="0"/>
                  </a:moveTo>
                  <a:lnTo>
                    <a:pt x="0" y="3569"/>
                  </a:lnTo>
                  <a:lnTo>
                    <a:pt x="400" y="3569"/>
                  </a:lnTo>
                  <a:lnTo>
                    <a:pt x="400" y="0"/>
                  </a:lnTo>
                  <a:close/>
                </a:path>
              </a:pathLst>
            </a:custGeom>
            <a:solidFill>
              <a:srgbClr val="2F4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8" name="Shape 6998"/>
        <p:cNvGrpSpPr/>
        <p:nvPr/>
      </p:nvGrpSpPr>
      <p:grpSpPr>
        <a:xfrm>
          <a:off x="0" y="0"/>
          <a:ext cx="0" cy="0"/>
          <a:chOff x="0" y="0"/>
          <a:chExt cx="0" cy="0"/>
        </a:xfrm>
      </p:grpSpPr>
      <p:grpSp>
        <p:nvGrpSpPr>
          <p:cNvPr id="6999" name="Google Shape;6999;p98"/>
          <p:cNvGrpSpPr/>
          <p:nvPr/>
        </p:nvGrpSpPr>
        <p:grpSpPr>
          <a:xfrm>
            <a:off x="3339745" y="952988"/>
            <a:ext cx="2363393" cy="1017867"/>
            <a:chOff x="3292400" y="1219146"/>
            <a:chExt cx="2615240" cy="1110239"/>
          </a:xfrm>
        </p:grpSpPr>
        <p:sp>
          <p:nvSpPr>
            <p:cNvPr id="7000" name="Google Shape;7000;p98"/>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7001" name="Google Shape;7001;p98"/>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02" name="Google Shape;7002;p98"/>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003" name="Google Shape;7003;p98"/>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004" name="Google Shape;7004;p98"/>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005" name="Google Shape;7005;p98"/>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006" name="Google Shape;7006;p98"/>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007" name="Google Shape;7007;p98"/>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008" name="Google Shape;7008;p98"/>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009" name="Google Shape;7009;p98"/>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010" name="Google Shape;7010;p98"/>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011" name="Google Shape;7011;p98"/>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012" name="Google Shape;7012;p98"/>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013" name="Google Shape;7013;p98"/>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014" name="Google Shape;7014;p98"/>
            <p:cNvGrpSpPr/>
            <p:nvPr/>
          </p:nvGrpSpPr>
          <p:grpSpPr>
            <a:xfrm>
              <a:off x="3748438" y="1378608"/>
              <a:ext cx="2159202" cy="903971"/>
              <a:chOff x="1683525" y="2179850"/>
              <a:chExt cx="4519050" cy="2134525"/>
            </a:xfrm>
          </p:grpSpPr>
          <p:sp>
            <p:nvSpPr>
              <p:cNvPr id="7015" name="Google Shape;7015;p9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16" name="Google Shape;7016;p9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17" name="Google Shape;7017;p9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18" name="Google Shape;7018;p9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19" name="Google Shape;7019;p9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20" name="Google Shape;7020;p9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21" name="Google Shape;7021;p9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22" name="Google Shape;7022;p9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23" name="Google Shape;7023;p9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24" name="Google Shape;7024;p9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25" name="Google Shape;7025;p9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26" name="Google Shape;7026;p9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7027" name="Google Shape;7027;p98"/>
          <p:cNvGraphicFramePr/>
          <p:nvPr/>
        </p:nvGraphicFramePr>
        <p:xfrm>
          <a:off x="5935838" y="2130461"/>
          <a:ext cx="3000000" cy="3000000"/>
        </p:xfrm>
        <a:graphic>
          <a:graphicData uri="http://schemas.openxmlformats.org/drawingml/2006/table">
            <a:tbl>
              <a:tblPr>
                <a:noFill/>
                <a:tableStyleId>{34C08C47-54C0-4DEC-A6DF-C4149ECBD863}</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no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no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noFill/>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no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no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noFill/>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no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noFill/>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no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no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no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028" name="Google Shape;7028;p98"/>
          <p:cNvGrpSpPr/>
          <p:nvPr/>
        </p:nvGrpSpPr>
        <p:grpSpPr>
          <a:xfrm>
            <a:off x="5935948" y="3189058"/>
            <a:ext cx="2496964" cy="1001454"/>
            <a:chOff x="1919611" y="789980"/>
            <a:chExt cx="1474179" cy="606868"/>
          </a:xfrm>
        </p:grpSpPr>
        <p:cxnSp>
          <p:nvCxnSpPr>
            <p:cNvPr id="7029" name="Google Shape;7029;p9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30" name="Google Shape;7030;p9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31" name="Google Shape;7031;p9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032" name="Google Shape;7032;p9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033" name="Google Shape;7033;p9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034" name="Google Shape;7034;p9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035" name="Google Shape;7035;p9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036" name="Google Shape;7036;p9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9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9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9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9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9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98"/>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043" name="Google Shape;7043;p98"/>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044" name="Google Shape;7044;p98"/>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045" name="Google Shape;7045;p9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98"/>
          <p:cNvGrpSpPr/>
          <p:nvPr/>
        </p:nvGrpSpPr>
        <p:grpSpPr>
          <a:xfrm>
            <a:off x="712562" y="998017"/>
            <a:ext cx="2394370" cy="976502"/>
            <a:chOff x="749309" y="1112739"/>
            <a:chExt cx="2371603" cy="976502"/>
          </a:xfrm>
        </p:grpSpPr>
        <p:sp>
          <p:nvSpPr>
            <p:cNvPr id="7047" name="Google Shape;7047;p98"/>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98"/>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98"/>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98"/>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98"/>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98"/>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98"/>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98"/>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98"/>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98"/>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98"/>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98"/>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98"/>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98"/>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98"/>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98"/>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98"/>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98"/>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98"/>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98"/>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98"/>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98"/>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98"/>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98"/>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98"/>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98"/>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98"/>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98"/>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9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9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9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9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079" name="Google Shape;7079;p98"/>
          <p:cNvGraphicFramePr/>
          <p:nvPr/>
        </p:nvGraphicFramePr>
        <p:xfrm>
          <a:off x="5935863" y="996311"/>
          <a:ext cx="3000000" cy="3000000"/>
        </p:xfrm>
        <a:graphic>
          <a:graphicData uri="http://schemas.openxmlformats.org/drawingml/2006/table">
            <a:tbl>
              <a:tblPr>
                <a:noFill/>
                <a:tableStyleId>{34C08C47-54C0-4DEC-A6DF-C4149ECBD863}</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no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7080" name="Google Shape;7080;p98"/>
          <p:cNvGraphicFramePr/>
          <p:nvPr/>
        </p:nvGraphicFramePr>
        <p:xfrm>
          <a:off x="3342575" y="2130461"/>
          <a:ext cx="3000000" cy="3000000"/>
        </p:xfrm>
        <a:graphic>
          <a:graphicData uri="http://schemas.openxmlformats.org/drawingml/2006/table">
            <a:tbl>
              <a:tblPr>
                <a:noFill/>
                <a:tableStyleId>{34C08C47-54C0-4DEC-A6DF-C4149ECBD863}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no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081" name="Google Shape;7081;p98"/>
          <p:cNvGrpSpPr/>
          <p:nvPr/>
        </p:nvGrpSpPr>
        <p:grpSpPr>
          <a:xfrm>
            <a:off x="4086505" y="2517104"/>
            <a:ext cx="1517436" cy="74460"/>
            <a:chOff x="3980086" y="2804397"/>
            <a:chExt cx="1227600" cy="66900"/>
          </a:xfrm>
        </p:grpSpPr>
        <p:sp>
          <p:nvSpPr>
            <p:cNvPr id="7082" name="Google Shape;7082;p9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9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98"/>
          <p:cNvGrpSpPr/>
          <p:nvPr/>
        </p:nvGrpSpPr>
        <p:grpSpPr>
          <a:xfrm>
            <a:off x="4711569" y="2809692"/>
            <a:ext cx="892956" cy="74460"/>
            <a:chOff x="3980086" y="2804397"/>
            <a:chExt cx="1227600" cy="66900"/>
          </a:xfrm>
        </p:grpSpPr>
        <p:sp>
          <p:nvSpPr>
            <p:cNvPr id="7085" name="Google Shape;7085;p9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9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98"/>
          <p:cNvGrpSpPr/>
          <p:nvPr/>
        </p:nvGrpSpPr>
        <p:grpSpPr>
          <a:xfrm>
            <a:off x="3344661" y="3168575"/>
            <a:ext cx="2363244" cy="1005943"/>
            <a:chOff x="3358415" y="3361302"/>
            <a:chExt cx="2363244" cy="1024695"/>
          </a:xfrm>
        </p:grpSpPr>
        <p:grpSp>
          <p:nvGrpSpPr>
            <p:cNvPr id="7088" name="Google Shape;7088;p98"/>
            <p:cNvGrpSpPr/>
            <p:nvPr/>
          </p:nvGrpSpPr>
          <p:grpSpPr>
            <a:xfrm>
              <a:off x="3358415" y="3361302"/>
              <a:ext cx="441300" cy="1024695"/>
              <a:chOff x="3358415" y="3361302"/>
              <a:chExt cx="441300" cy="1024695"/>
            </a:xfrm>
          </p:grpSpPr>
          <p:sp>
            <p:nvSpPr>
              <p:cNvPr id="7089" name="Google Shape;7089;p98"/>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98"/>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98"/>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98"/>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98"/>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98"/>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98"/>
            <p:cNvGrpSpPr/>
            <p:nvPr/>
          </p:nvGrpSpPr>
          <p:grpSpPr>
            <a:xfrm>
              <a:off x="3838901" y="3361302"/>
              <a:ext cx="441300" cy="1024695"/>
              <a:chOff x="3838901" y="3361302"/>
              <a:chExt cx="441300" cy="1024695"/>
            </a:xfrm>
          </p:grpSpPr>
          <p:sp>
            <p:nvSpPr>
              <p:cNvPr id="7096" name="Google Shape;7096;p98"/>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98"/>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98"/>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98"/>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98"/>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98"/>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98"/>
            <p:cNvGrpSpPr/>
            <p:nvPr/>
          </p:nvGrpSpPr>
          <p:grpSpPr>
            <a:xfrm>
              <a:off x="4319387" y="3361302"/>
              <a:ext cx="441300" cy="1024695"/>
              <a:chOff x="4319387" y="3361302"/>
              <a:chExt cx="441300" cy="1024695"/>
            </a:xfrm>
          </p:grpSpPr>
          <p:sp>
            <p:nvSpPr>
              <p:cNvPr id="7103" name="Google Shape;7103;p98"/>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98"/>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98"/>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98"/>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98"/>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98"/>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98"/>
            <p:cNvGrpSpPr/>
            <p:nvPr/>
          </p:nvGrpSpPr>
          <p:grpSpPr>
            <a:xfrm>
              <a:off x="4799873" y="3361302"/>
              <a:ext cx="441300" cy="1024695"/>
              <a:chOff x="4799873" y="3361302"/>
              <a:chExt cx="441300" cy="1024695"/>
            </a:xfrm>
          </p:grpSpPr>
          <p:sp>
            <p:nvSpPr>
              <p:cNvPr id="7110" name="Google Shape;7110;p98"/>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98"/>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98"/>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98"/>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98"/>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98"/>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98"/>
            <p:cNvGrpSpPr/>
            <p:nvPr/>
          </p:nvGrpSpPr>
          <p:grpSpPr>
            <a:xfrm>
              <a:off x="5280360" y="3361302"/>
              <a:ext cx="441300" cy="1024695"/>
              <a:chOff x="5280360" y="3361302"/>
              <a:chExt cx="441300" cy="1024695"/>
            </a:xfrm>
          </p:grpSpPr>
          <p:sp>
            <p:nvSpPr>
              <p:cNvPr id="7117" name="Google Shape;7117;p98"/>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98"/>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98"/>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98"/>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98"/>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98"/>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123" name="Google Shape;7123;p98"/>
          <p:cNvGraphicFramePr/>
          <p:nvPr/>
        </p:nvGraphicFramePr>
        <p:xfrm>
          <a:off x="711088" y="2130461"/>
          <a:ext cx="3000000" cy="3000000"/>
        </p:xfrm>
        <a:graphic>
          <a:graphicData uri="http://schemas.openxmlformats.org/drawingml/2006/table">
            <a:tbl>
              <a:tblPr>
                <a:noFill/>
                <a:tableStyleId>{34C08C47-54C0-4DEC-A6DF-C4149ECBD863}</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no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24" name="Google Shape;7124;p98"/>
          <p:cNvGrpSpPr/>
          <p:nvPr/>
        </p:nvGrpSpPr>
        <p:grpSpPr>
          <a:xfrm>
            <a:off x="712613" y="3180186"/>
            <a:ext cx="2403614" cy="1005900"/>
            <a:chOff x="726450" y="3372825"/>
            <a:chExt cx="2403614" cy="1005900"/>
          </a:xfrm>
        </p:grpSpPr>
        <p:grpSp>
          <p:nvGrpSpPr>
            <p:cNvPr id="7125" name="Google Shape;7125;p98"/>
            <p:cNvGrpSpPr/>
            <p:nvPr/>
          </p:nvGrpSpPr>
          <p:grpSpPr>
            <a:xfrm>
              <a:off x="726450" y="3696000"/>
              <a:ext cx="2403614" cy="500898"/>
              <a:chOff x="726450" y="3696000"/>
              <a:chExt cx="2403614" cy="500898"/>
            </a:xfrm>
          </p:grpSpPr>
          <p:sp>
            <p:nvSpPr>
              <p:cNvPr id="7126" name="Google Shape;7126;p98"/>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27" name="Google Shape;7127;p98"/>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28" name="Google Shape;7128;p98"/>
            <p:cNvGrpSpPr/>
            <p:nvPr/>
          </p:nvGrpSpPr>
          <p:grpSpPr>
            <a:xfrm>
              <a:off x="1348050" y="3372825"/>
              <a:ext cx="1720425" cy="1005900"/>
              <a:chOff x="1348050" y="3372825"/>
              <a:chExt cx="1720425" cy="1005900"/>
            </a:xfrm>
          </p:grpSpPr>
          <p:sp>
            <p:nvSpPr>
              <p:cNvPr id="7129" name="Google Shape;7129;p98"/>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30" name="Google Shape;7130;p98"/>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31" name="Google Shape;7131;p98"/>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32" name="Google Shape;7132;p98"/>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33" name="Google Shape;7133;p98"/>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34" name="Google Shape;7134;p98"/>
            <p:cNvGrpSpPr/>
            <p:nvPr/>
          </p:nvGrpSpPr>
          <p:grpSpPr>
            <a:xfrm>
              <a:off x="1455707" y="3731058"/>
              <a:ext cx="1491150" cy="417657"/>
              <a:chOff x="1455707" y="3731058"/>
              <a:chExt cx="1491150" cy="417657"/>
            </a:xfrm>
          </p:grpSpPr>
          <p:grpSp>
            <p:nvGrpSpPr>
              <p:cNvPr id="7135" name="Google Shape;7135;p98"/>
              <p:cNvGrpSpPr/>
              <p:nvPr/>
            </p:nvGrpSpPr>
            <p:grpSpPr>
              <a:xfrm>
                <a:off x="1472938" y="3745828"/>
                <a:ext cx="72126" cy="53788"/>
                <a:chOff x="1472938" y="3745828"/>
                <a:chExt cx="72126" cy="53788"/>
              </a:xfrm>
            </p:grpSpPr>
            <p:sp>
              <p:nvSpPr>
                <p:cNvPr id="7136" name="Google Shape;7136;p98"/>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98"/>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98"/>
              <p:cNvGrpSpPr/>
              <p:nvPr/>
            </p:nvGrpSpPr>
            <p:grpSpPr>
              <a:xfrm>
                <a:off x="1819181" y="4089633"/>
                <a:ext cx="72126" cy="53788"/>
                <a:chOff x="1819181" y="4089633"/>
                <a:chExt cx="72126" cy="53788"/>
              </a:xfrm>
            </p:grpSpPr>
            <p:sp>
              <p:nvSpPr>
                <p:cNvPr id="7139" name="Google Shape;7139;p98"/>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98"/>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98"/>
              <p:cNvGrpSpPr/>
              <p:nvPr/>
            </p:nvGrpSpPr>
            <p:grpSpPr>
              <a:xfrm>
                <a:off x="1455707" y="4084171"/>
                <a:ext cx="64321" cy="64544"/>
                <a:chOff x="1455707" y="4084171"/>
                <a:chExt cx="64321" cy="64544"/>
              </a:xfrm>
            </p:grpSpPr>
            <p:sp>
              <p:nvSpPr>
                <p:cNvPr id="7142" name="Google Shape;7142;p98"/>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98"/>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98"/>
              <p:cNvGrpSpPr/>
              <p:nvPr/>
            </p:nvGrpSpPr>
            <p:grpSpPr>
              <a:xfrm>
                <a:off x="1818610" y="3731058"/>
                <a:ext cx="64321" cy="64544"/>
                <a:chOff x="1818610" y="3731058"/>
                <a:chExt cx="64321" cy="64544"/>
              </a:xfrm>
            </p:grpSpPr>
            <p:sp>
              <p:nvSpPr>
                <p:cNvPr id="7145" name="Google Shape;7145;p98"/>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98"/>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98"/>
              <p:cNvGrpSpPr/>
              <p:nvPr/>
            </p:nvGrpSpPr>
            <p:grpSpPr>
              <a:xfrm>
                <a:off x="2172491" y="4089633"/>
                <a:ext cx="72126" cy="53788"/>
                <a:chOff x="2172491" y="4089633"/>
                <a:chExt cx="72126" cy="53788"/>
              </a:xfrm>
            </p:grpSpPr>
            <p:sp>
              <p:nvSpPr>
                <p:cNvPr id="7148" name="Google Shape;7148;p98"/>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98"/>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98"/>
              <p:cNvGrpSpPr/>
              <p:nvPr/>
            </p:nvGrpSpPr>
            <p:grpSpPr>
              <a:xfrm>
                <a:off x="2171920" y="3731058"/>
                <a:ext cx="64321" cy="64544"/>
                <a:chOff x="2171920" y="3731058"/>
                <a:chExt cx="64321" cy="64544"/>
              </a:xfrm>
            </p:grpSpPr>
            <p:sp>
              <p:nvSpPr>
                <p:cNvPr id="7151" name="Google Shape;7151;p98"/>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98"/>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98"/>
              <p:cNvGrpSpPr/>
              <p:nvPr/>
            </p:nvGrpSpPr>
            <p:grpSpPr>
              <a:xfrm>
                <a:off x="2874730" y="3745828"/>
                <a:ext cx="72126" cy="53788"/>
                <a:chOff x="2874730" y="3745828"/>
                <a:chExt cx="72126" cy="53788"/>
              </a:xfrm>
            </p:grpSpPr>
            <p:sp>
              <p:nvSpPr>
                <p:cNvPr id="7154" name="Google Shape;7154;p98"/>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98"/>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98"/>
              <p:cNvGrpSpPr/>
              <p:nvPr/>
            </p:nvGrpSpPr>
            <p:grpSpPr>
              <a:xfrm>
                <a:off x="2878589" y="4081481"/>
                <a:ext cx="64321" cy="64544"/>
                <a:chOff x="2878589" y="4081481"/>
                <a:chExt cx="64321" cy="64544"/>
              </a:xfrm>
            </p:grpSpPr>
            <p:sp>
              <p:nvSpPr>
                <p:cNvPr id="7157" name="Google Shape;7157;p98"/>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98"/>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98"/>
              <p:cNvGrpSpPr/>
              <p:nvPr/>
            </p:nvGrpSpPr>
            <p:grpSpPr>
              <a:xfrm>
                <a:off x="2525796" y="4089633"/>
                <a:ext cx="72126" cy="53788"/>
                <a:chOff x="2525796" y="4089633"/>
                <a:chExt cx="72126" cy="53788"/>
              </a:xfrm>
            </p:grpSpPr>
            <p:sp>
              <p:nvSpPr>
                <p:cNvPr id="7160" name="Google Shape;7160;p98"/>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98"/>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98"/>
              <p:cNvGrpSpPr/>
              <p:nvPr/>
            </p:nvGrpSpPr>
            <p:grpSpPr>
              <a:xfrm>
                <a:off x="2525225" y="3731058"/>
                <a:ext cx="64321" cy="64544"/>
                <a:chOff x="2525225" y="3731058"/>
                <a:chExt cx="64321" cy="64544"/>
              </a:xfrm>
            </p:grpSpPr>
            <p:sp>
              <p:nvSpPr>
                <p:cNvPr id="7163" name="Google Shape;7163;p98"/>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98"/>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8" name="Shape 7168"/>
        <p:cNvGrpSpPr/>
        <p:nvPr/>
      </p:nvGrpSpPr>
      <p:grpSpPr>
        <a:xfrm>
          <a:off x="0" y="0"/>
          <a:ext cx="0" cy="0"/>
          <a:chOff x="0" y="0"/>
          <a:chExt cx="0" cy="0"/>
        </a:xfrm>
      </p:grpSpPr>
      <p:grpSp>
        <p:nvGrpSpPr>
          <p:cNvPr id="7169" name="Google Shape;7169;p99"/>
          <p:cNvGrpSpPr/>
          <p:nvPr/>
        </p:nvGrpSpPr>
        <p:grpSpPr>
          <a:xfrm>
            <a:off x="5780153" y="1859606"/>
            <a:ext cx="671400" cy="674856"/>
            <a:chOff x="5780148" y="1859605"/>
            <a:chExt cx="671400" cy="674856"/>
          </a:xfrm>
        </p:grpSpPr>
        <p:sp>
          <p:nvSpPr>
            <p:cNvPr id="7170" name="Google Shape;7170;p99"/>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99"/>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99"/>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99"/>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99"/>
          <p:cNvGrpSpPr/>
          <p:nvPr/>
        </p:nvGrpSpPr>
        <p:grpSpPr>
          <a:xfrm>
            <a:off x="716996" y="971307"/>
            <a:ext cx="845921" cy="690752"/>
            <a:chOff x="732428" y="1198513"/>
            <a:chExt cx="845921" cy="690752"/>
          </a:xfrm>
        </p:grpSpPr>
        <p:grpSp>
          <p:nvGrpSpPr>
            <p:cNvPr id="7175" name="Google Shape;7175;p99"/>
            <p:cNvGrpSpPr/>
            <p:nvPr/>
          </p:nvGrpSpPr>
          <p:grpSpPr>
            <a:xfrm>
              <a:off x="823030" y="1198513"/>
              <a:ext cx="755319" cy="690752"/>
              <a:chOff x="823030" y="1198513"/>
              <a:chExt cx="755319" cy="690752"/>
            </a:xfrm>
          </p:grpSpPr>
          <p:sp>
            <p:nvSpPr>
              <p:cNvPr id="7176" name="Google Shape;7176;p99"/>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99"/>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99"/>
            <p:cNvGrpSpPr/>
            <p:nvPr/>
          </p:nvGrpSpPr>
          <p:grpSpPr>
            <a:xfrm>
              <a:off x="732428" y="1239937"/>
              <a:ext cx="739912" cy="607886"/>
              <a:chOff x="732428" y="1239937"/>
              <a:chExt cx="739912" cy="607886"/>
            </a:xfrm>
          </p:grpSpPr>
          <p:sp>
            <p:nvSpPr>
              <p:cNvPr id="7179" name="Google Shape;7179;p99"/>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99"/>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99"/>
            <p:cNvGrpSpPr/>
            <p:nvPr/>
          </p:nvGrpSpPr>
          <p:grpSpPr>
            <a:xfrm>
              <a:off x="732428" y="1277018"/>
              <a:ext cx="702832" cy="533758"/>
              <a:chOff x="732428" y="1277018"/>
              <a:chExt cx="702832" cy="533758"/>
            </a:xfrm>
          </p:grpSpPr>
          <p:sp>
            <p:nvSpPr>
              <p:cNvPr id="7182" name="Google Shape;7182;p99"/>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99"/>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99"/>
            <p:cNvGrpSpPr/>
            <p:nvPr/>
          </p:nvGrpSpPr>
          <p:grpSpPr>
            <a:xfrm>
              <a:off x="931170" y="1306653"/>
              <a:ext cx="647179" cy="474455"/>
              <a:chOff x="931170" y="1306653"/>
              <a:chExt cx="647179" cy="474455"/>
            </a:xfrm>
          </p:grpSpPr>
          <p:sp>
            <p:nvSpPr>
              <p:cNvPr id="7185" name="Google Shape;7185;p99"/>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99"/>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7" name="Google Shape;7187;p99"/>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99"/>
          <p:cNvGrpSpPr/>
          <p:nvPr/>
        </p:nvGrpSpPr>
        <p:grpSpPr>
          <a:xfrm>
            <a:off x="3948605" y="971313"/>
            <a:ext cx="634656" cy="699982"/>
            <a:chOff x="5985650" y="2860025"/>
            <a:chExt cx="1396075" cy="1539775"/>
          </a:xfrm>
        </p:grpSpPr>
        <p:sp>
          <p:nvSpPr>
            <p:cNvPr id="7189" name="Google Shape;7189;p99"/>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99"/>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99"/>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99"/>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99"/>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99"/>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99"/>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99"/>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99"/>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99"/>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99"/>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99"/>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99"/>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99"/>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99"/>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99"/>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99"/>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99"/>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99"/>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99"/>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99"/>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99"/>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99"/>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99"/>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99"/>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99"/>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99"/>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99"/>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99"/>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99"/>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99"/>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99"/>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99"/>
          <p:cNvGrpSpPr/>
          <p:nvPr/>
        </p:nvGrpSpPr>
        <p:grpSpPr>
          <a:xfrm>
            <a:off x="4704254" y="971307"/>
            <a:ext cx="725845" cy="699975"/>
            <a:chOff x="4249973" y="1201875"/>
            <a:chExt cx="1958568" cy="1888762"/>
          </a:xfrm>
        </p:grpSpPr>
        <p:sp>
          <p:nvSpPr>
            <p:cNvPr id="7222" name="Google Shape;7222;p99"/>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3" name="Google Shape;7223;p99"/>
            <p:cNvGrpSpPr/>
            <p:nvPr/>
          </p:nvGrpSpPr>
          <p:grpSpPr>
            <a:xfrm>
              <a:off x="5853086" y="1789142"/>
              <a:ext cx="355454" cy="1048099"/>
              <a:chOff x="5576108" y="2016725"/>
              <a:chExt cx="565200" cy="1666560"/>
            </a:xfrm>
          </p:grpSpPr>
          <p:sp>
            <p:nvSpPr>
              <p:cNvPr id="7224" name="Google Shape;7224;p99"/>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25" name="Google Shape;7225;p9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6" name="Google Shape;7226;p99"/>
            <p:cNvGrpSpPr/>
            <p:nvPr/>
          </p:nvGrpSpPr>
          <p:grpSpPr>
            <a:xfrm>
              <a:off x="4869455" y="2691676"/>
              <a:ext cx="1013897" cy="398961"/>
              <a:chOff x="4012057" y="3451825"/>
              <a:chExt cx="1612175" cy="634379"/>
            </a:xfrm>
          </p:grpSpPr>
          <p:sp>
            <p:nvSpPr>
              <p:cNvPr id="7227" name="Google Shape;7227;p99"/>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28" name="Google Shape;7228;p9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99"/>
            <p:cNvGrpSpPr/>
            <p:nvPr/>
          </p:nvGrpSpPr>
          <p:grpSpPr>
            <a:xfrm>
              <a:off x="4276937" y="2155961"/>
              <a:ext cx="651965" cy="891358"/>
              <a:chOff x="3069908" y="2599997"/>
              <a:chExt cx="1036675" cy="1417328"/>
            </a:xfrm>
          </p:grpSpPr>
          <p:sp>
            <p:nvSpPr>
              <p:cNvPr id="7230" name="Google Shape;7230;p99"/>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31" name="Google Shape;7231;p9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99"/>
            <p:cNvGrpSpPr/>
            <p:nvPr/>
          </p:nvGrpSpPr>
          <p:grpSpPr>
            <a:xfrm>
              <a:off x="5054918" y="1201875"/>
              <a:ext cx="999548" cy="602711"/>
              <a:chOff x="4306958" y="1082925"/>
              <a:chExt cx="1589359" cy="958358"/>
            </a:xfrm>
          </p:grpSpPr>
          <p:sp>
            <p:nvSpPr>
              <p:cNvPr id="7233" name="Google Shape;7233;p99"/>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34" name="Google Shape;7234;p9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99"/>
            <p:cNvGrpSpPr/>
            <p:nvPr/>
          </p:nvGrpSpPr>
          <p:grpSpPr>
            <a:xfrm>
              <a:off x="4249973" y="1303451"/>
              <a:ext cx="799317" cy="841334"/>
              <a:chOff x="3027033" y="1244439"/>
              <a:chExt cx="1270977" cy="1337786"/>
            </a:xfrm>
          </p:grpSpPr>
          <p:sp>
            <p:nvSpPr>
              <p:cNvPr id="7236" name="Google Shape;7236;p99"/>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37" name="Google Shape;7237;p9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38" name="Google Shape;7238;p99"/>
          <p:cNvGrpSpPr/>
          <p:nvPr/>
        </p:nvGrpSpPr>
        <p:grpSpPr>
          <a:xfrm>
            <a:off x="4057119" y="1858087"/>
            <a:ext cx="750769" cy="683784"/>
            <a:chOff x="4204684" y="2104422"/>
            <a:chExt cx="699822" cy="637382"/>
          </a:xfrm>
        </p:grpSpPr>
        <p:grpSp>
          <p:nvGrpSpPr>
            <p:cNvPr id="7239" name="Google Shape;7239;p99"/>
            <p:cNvGrpSpPr/>
            <p:nvPr/>
          </p:nvGrpSpPr>
          <p:grpSpPr>
            <a:xfrm>
              <a:off x="4204684" y="2430067"/>
              <a:ext cx="342957" cy="311738"/>
              <a:chOff x="4204684" y="2430067"/>
              <a:chExt cx="342957" cy="311738"/>
            </a:xfrm>
          </p:grpSpPr>
          <p:sp>
            <p:nvSpPr>
              <p:cNvPr id="7240" name="Google Shape;7240;p99"/>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99"/>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99"/>
            <p:cNvGrpSpPr/>
            <p:nvPr/>
          </p:nvGrpSpPr>
          <p:grpSpPr>
            <a:xfrm>
              <a:off x="4561586" y="2430067"/>
              <a:ext cx="342920" cy="311738"/>
              <a:chOff x="4561586" y="2430067"/>
              <a:chExt cx="342920" cy="311738"/>
            </a:xfrm>
          </p:grpSpPr>
          <p:sp>
            <p:nvSpPr>
              <p:cNvPr id="7243" name="Google Shape;7243;p99"/>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99"/>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99"/>
            <p:cNvGrpSpPr/>
            <p:nvPr/>
          </p:nvGrpSpPr>
          <p:grpSpPr>
            <a:xfrm>
              <a:off x="4561586" y="2104422"/>
              <a:ext cx="342920" cy="311738"/>
              <a:chOff x="4561586" y="2104422"/>
              <a:chExt cx="342920" cy="311738"/>
            </a:xfrm>
          </p:grpSpPr>
          <p:sp>
            <p:nvSpPr>
              <p:cNvPr id="7246" name="Google Shape;7246;p99"/>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99"/>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99"/>
            <p:cNvGrpSpPr/>
            <p:nvPr/>
          </p:nvGrpSpPr>
          <p:grpSpPr>
            <a:xfrm>
              <a:off x="4204684" y="2104422"/>
              <a:ext cx="342957" cy="311664"/>
              <a:chOff x="4204684" y="2104422"/>
              <a:chExt cx="342957" cy="311664"/>
            </a:xfrm>
          </p:grpSpPr>
          <p:sp>
            <p:nvSpPr>
              <p:cNvPr id="7249" name="Google Shape;7249;p99"/>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99"/>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51" name="Google Shape;7251;p99"/>
          <p:cNvGrpSpPr/>
          <p:nvPr/>
        </p:nvGrpSpPr>
        <p:grpSpPr>
          <a:xfrm>
            <a:off x="5521552" y="971301"/>
            <a:ext cx="660591" cy="688867"/>
            <a:chOff x="5830645" y="1267368"/>
            <a:chExt cx="530340" cy="553040"/>
          </a:xfrm>
        </p:grpSpPr>
        <p:sp>
          <p:nvSpPr>
            <p:cNvPr id="7252" name="Google Shape;7252;p99"/>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3" name="Google Shape;7253;p99"/>
            <p:cNvGrpSpPr/>
            <p:nvPr/>
          </p:nvGrpSpPr>
          <p:grpSpPr>
            <a:xfrm>
              <a:off x="5830645" y="1267368"/>
              <a:ext cx="259743" cy="269909"/>
              <a:chOff x="5830645" y="1267368"/>
              <a:chExt cx="259743" cy="269909"/>
            </a:xfrm>
          </p:grpSpPr>
          <p:sp>
            <p:nvSpPr>
              <p:cNvPr id="7254" name="Google Shape;7254;p99"/>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99"/>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99"/>
            <p:cNvGrpSpPr/>
            <p:nvPr/>
          </p:nvGrpSpPr>
          <p:grpSpPr>
            <a:xfrm>
              <a:off x="6101293" y="1267368"/>
              <a:ext cx="259692" cy="269909"/>
              <a:chOff x="6101293" y="1267368"/>
              <a:chExt cx="259692" cy="269909"/>
            </a:xfrm>
          </p:grpSpPr>
          <p:sp>
            <p:nvSpPr>
              <p:cNvPr id="7257" name="Google Shape;7257;p99"/>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99"/>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99"/>
            <p:cNvGrpSpPr/>
            <p:nvPr/>
          </p:nvGrpSpPr>
          <p:grpSpPr>
            <a:xfrm>
              <a:off x="5830645" y="1550500"/>
              <a:ext cx="259692" cy="269909"/>
              <a:chOff x="5830645" y="1550500"/>
              <a:chExt cx="259692" cy="269909"/>
            </a:xfrm>
          </p:grpSpPr>
          <p:sp>
            <p:nvSpPr>
              <p:cNvPr id="7260" name="Google Shape;7260;p99"/>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99"/>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99"/>
            <p:cNvGrpSpPr/>
            <p:nvPr/>
          </p:nvGrpSpPr>
          <p:grpSpPr>
            <a:xfrm>
              <a:off x="6101293" y="1550500"/>
              <a:ext cx="259692" cy="269909"/>
              <a:chOff x="6101293" y="1550500"/>
              <a:chExt cx="259692" cy="269909"/>
            </a:xfrm>
          </p:grpSpPr>
          <p:sp>
            <p:nvSpPr>
              <p:cNvPr id="7263" name="Google Shape;7263;p99"/>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99"/>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5" name="Google Shape;7265;p99"/>
          <p:cNvGrpSpPr/>
          <p:nvPr/>
        </p:nvGrpSpPr>
        <p:grpSpPr>
          <a:xfrm>
            <a:off x="723705" y="1861761"/>
            <a:ext cx="697154" cy="679574"/>
            <a:chOff x="2679875" y="2361475"/>
            <a:chExt cx="780425" cy="760575"/>
          </a:xfrm>
        </p:grpSpPr>
        <p:sp>
          <p:nvSpPr>
            <p:cNvPr id="7266" name="Google Shape;7266;p99"/>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99"/>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9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99"/>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9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9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99"/>
          <p:cNvGrpSpPr/>
          <p:nvPr/>
        </p:nvGrpSpPr>
        <p:grpSpPr>
          <a:xfrm>
            <a:off x="3122864" y="971353"/>
            <a:ext cx="735829" cy="684547"/>
            <a:chOff x="3351965" y="1148808"/>
            <a:chExt cx="750770" cy="698375"/>
          </a:xfrm>
        </p:grpSpPr>
        <p:grpSp>
          <p:nvGrpSpPr>
            <p:cNvPr id="7273" name="Google Shape;7273;p99"/>
            <p:cNvGrpSpPr/>
            <p:nvPr/>
          </p:nvGrpSpPr>
          <p:grpSpPr>
            <a:xfrm>
              <a:off x="3586796" y="1148808"/>
              <a:ext cx="294857" cy="286830"/>
              <a:chOff x="3750225" y="1774000"/>
              <a:chExt cx="149575" cy="145525"/>
            </a:xfrm>
          </p:grpSpPr>
          <p:sp>
            <p:nvSpPr>
              <p:cNvPr id="7274" name="Google Shape;7274;p9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9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99"/>
            <p:cNvGrpSpPr/>
            <p:nvPr/>
          </p:nvGrpSpPr>
          <p:grpSpPr>
            <a:xfrm>
              <a:off x="3779245" y="1375768"/>
              <a:ext cx="323490" cy="286978"/>
              <a:chOff x="3847850" y="1889150"/>
              <a:chExt cx="164100" cy="145600"/>
            </a:xfrm>
          </p:grpSpPr>
          <p:sp>
            <p:nvSpPr>
              <p:cNvPr id="7277" name="Google Shape;7277;p9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9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99"/>
            <p:cNvGrpSpPr/>
            <p:nvPr/>
          </p:nvGrpSpPr>
          <p:grpSpPr>
            <a:xfrm>
              <a:off x="3351965" y="1330435"/>
              <a:ext cx="295449" cy="285401"/>
              <a:chOff x="3631100" y="1866150"/>
              <a:chExt cx="149875" cy="144800"/>
            </a:xfrm>
          </p:grpSpPr>
          <p:sp>
            <p:nvSpPr>
              <p:cNvPr id="7280" name="Google Shape;7280;p99"/>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99"/>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99"/>
            <p:cNvGrpSpPr/>
            <p:nvPr/>
          </p:nvGrpSpPr>
          <p:grpSpPr>
            <a:xfrm>
              <a:off x="3548208" y="1560352"/>
              <a:ext cx="294808" cy="286830"/>
              <a:chOff x="3730650" y="1982800"/>
              <a:chExt cx="149550" cy="145525"/>
            </a:xfrm>
          </p:grpSpPr>
          <p:sp>
            <p:nvSpPr>
              <p:cNvPr id="7283" name="Google Shape;7283;p9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9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5" name="Google Shape;7285;p99"/>
          <p:cNvGrpSpPr/>
          <p:nvPr/>
        </p:nvGrpSpPr>
        <p:grpSpPr>
          <a:xfrm>
            <a:off x="7624517" y="971307"/>
            <a:ext cx="804565" cy="677795"/>
            <a:chOff x="7636443" y="1204988"/>
            <a:chExt cx="804565" cy="677795"/>
          </a:xfrm>
        </p:grpSpPr>
        <p:grpSp>
          <p:nvGrpSpPr>
            <p:cNvPr id="7286" name="Google Shape;7286;p99"/>
            <p:cNvGrpSpPr/>
            <p:nvPr/>
          </p:nvGrpSpPr>
          <p:grpSpPr>
            <a:xfrm>
              <a:off x="7636443" y="1509705"/>
              <a:ext cx="804565" cy="373078"/>
              <a:chOff x="7636443" y="1509705"/>
              <a:chExt cx="804565" cy="373078"/>
            </a:xfrm>
          </p:grpSpPr>
          <p:sp>
            <p:nvSpPr>
              <p:cNvPr id="7287" name="Google Shape;7287;p99"/>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99"/>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99"/>
            <p:cNvGrpSpPr/>
            <p:nvPr/>
          </p:nvGrpSpPr>
          <p:grpSpPr>
            <a:xfrm>
              <a:off x="7636443" y="1408133"/>
              <a:ext cx="804565" cy="373078"/>
              <a:chOff x="7636443" y="1408133"/>
              <a:chExt cx="804565" cy="373078"/>
            </a:xfrm>
          </p:grpSpPr>
          <p:sp>
            <p:nvSpPr>
              <p:cNvPr id="7290" name="Google Shape;7290;p99"/>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99"/>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99"/>
            <p:cNvGrpSpPr/>
            <p:nvPr/>
          </p:nvGrpSpPr>
          <p:grpSpPr>
            <a:xfrm>
              <a:off x="7636443" y="1306560"/>
              <a:ext cx="804565" cy="373078"/>
              <a:chOff x="7636443" y="1306560"/>
              <a:chExt cx="804565" cy="373078"/>
            </a:xfrm>
          </p:grpSpPr>
          <p:sp>
            <p:nvSpPr>
              <p:cNvPr id="7293" name="Google Shape;7293;p99"/>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99"/>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99"/>
            <p:cNvGrpSpPr/>
            <p:nvPr/>
          </p:nvGrpSpPr>
          <p:grpSpPr>
            <a:xfrm>
              <a:off x="7636443" y="1204988"/>
              <a:ext cx="804565" cy="373078"/>
              <a:chOff x="7636443" y="1204988"/>
              <a:chExt cx="804565" cy="373078"/>
            </a:xfrm>
          </p:grpSpPr>
          <p:sp>
            <p:nvSpPr>
              <p:cNvPr id="7296" name="Google Shape;7296;p99"/>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99"/>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8" name="Google Shape;7298;p99"/>
          <p:cNvGrpSpPr/>
          <p:nvPr/>
        </p:nvGrpSpPr>
        <p:grpSpPr>
          <a:xfrm>
            <a:off x="4963363" y="1878721"/>
            <a:ext cx="661339" cy="661188"/>
            <a:chOff x="3990000" y="975400"/>
            <a:chExt cx="3934200" cy="3933300"/>
          </a:xfrm>
        </p:grpSpPr>
        <p:sp>
          <p:nvSpPr>
            <p:cNvPr id="7299" name="Google Shape;7299;p99"/>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99"/>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99"/>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99"/>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99"/>
          <p:cNvGrpSpPr/>
          <p:nvPr/>
        </p:nvGrpSpPr>
        <p:grpSpPr>
          <a:xfrm>
            <a:off x="6607011" y="1857359"/>
            <a:ext cx="868881" cy="684241"/>
            <a:chOff x="6598259" y="2078634"/>
            <a:chExt cx="868881" cy="684241"/>
          </a:xfrm>
        </p:grpSpPr>
        <p:sp>
          <p:nvSpPr>
            <p:cNvPr id="7304" name="Google Shape;7304;p99"/>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99"/>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99"/>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99"/>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99"/>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99"/>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0" name="Google Shape;7310;p99"/>
            <p:cNvGrpSpPr/>
            <p:nvPr/>
          </p:nvGrpSpPr>
          <p:grpSpPr>
            <a:xfrm>
              <a:off x="6808175" y="2078634"/>
              <a:ext cx="452229" cy="684241"/>
              <a:chOff x="6808175" y="2078634"/>
              <a:chExt cx="452229" cy="684241"/>
            </a:xfrm>
          </p:grpSpPr>
          <p:sp>
            <p:nvSpPr>
              <p:cNvPr id="7311" name="Google Shape;7311;p99"/>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99"/>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99"/>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99"/>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99"/>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99"/>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7" name="Google Shape;7317;p99"/>
              <p:cNvGrpSpPr/>
              <p:nvPr/>
            </p:nvGrpSpPr>
            <p:grpSpPr>
              <a:xfrm>
                <a:off x="6821586" y="2078634"/>
                <a:ext cx="426871" cy="684241"/>
                <a:chOff x="6821586" y="2078634"/>
                <a:chExt cx="426871" cy="684241"/>
              </a:xfrm>
            </p:grpSpPr>
            <p:grpSp>
              <p:nvGrpSpPr>
                <p:cNvPr id="7318" name="Google Shape;7318;p99"/>
                <p:cNvGrpSpPr/>
                <p:nvPr/>
              </p:nvGrpSpPr>
              <p:grpSpPr>
                <a:xfrm>
                  <a:off x="6821586" y="2078634"/>
                  <a:ext cx="426871" cy="684241"/>
                  <a:chOff x="6821586" y="2078634"/>
                  <a:chExt cx="426871" cy="684241"/>
                </a:xfrm>
              </p:grpSpPr>
              <p:sp>
                <p:nvSpPr>
                  <p:cNvPr id="7319" name="Google Shape;7319;p99"/>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99"/>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99"/>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99"/>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99"/>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99"/>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99"/>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99"/>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99"/>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99"/>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99"/>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99"/>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99"/>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99"/>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99"/>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99"/>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99"/>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99"/>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99"/>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8" name="Google Shape;7338;p99"/>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99"/>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99"/>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99"/>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99"/>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99"/>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44" name="Google Shape;7344;p99"/>
          <p:cNvGrpSpPr/>
          <p:nvPr/>
        </p:nvGrpSpPr>
        <p:grpSpPr>
          <a:xfrm>
            <a:off x="716994" y="3531369"/>
            <a:ext cx="1340789" cy="640830"/>
            <a:chOff x="238125" y="1151100"/>
            <a:chExt cx="7139450" cy="3412300"/>
          </a:xfrm>
        </p:grpSpPr>
        <p:sp>
          <p:nvSpPr>
            <p:cNvPr id="7345" name="Google Shape;7345;p99"/>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99"/>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99"/>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99"/>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99"/>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99"/>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99"/>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99"/>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99"/>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99"/>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99"/>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99"/>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99"/>
          <p:cNvGrpSpPr/>
          <p:nvPr/>
        </p:nvGrpSpPr>
        <p:grpSpPr>
          <a:xfrm>
            <a:off x="5584217" y="2734650"/>
            <a:ext cx="985357" cy="585764"/>
            <a:chOff x="5145061" y="2881789"/>
            <a:chExt cx="1107641" cy="658458"/>
          </a:xfrm>
        </p:grpSpPr>
        <p:grpSp>
          <p:nvGrpSpPr>
            <p:cNvPr id="7358" name="Google Shape;7358;p99"/>
            <p:cNvGrpSpPr/>
            <p:nvPr/>
          </p:nvGrpSpPr>
          <p:grpSpPr>
            <a:xfrm>
              <a:off x="5722989" y="3244587"/>
              <a:ext cx="529713" cy="295659"/>
              <a:chOff x="5722989" y="3244587"/>
              <a:chExt cx="529713" cy="295659"/>
            </a:xfrm>
          </p:grpSpPr>
          <p:sp>
            <p:nvSpPr>
              <p:cNvPr id="7359" name="Google Shape;7359;p99"/>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60" name="Google Shape;7360;p99"/>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361" name="Google Shape;7361;p99"/>
            <p:cNvGrpSpPr/>
            <p:nvPr/>
          </p:nvGrpSpPr>
          <p:grpSpPr>
            <a:xfrm>
              <a:off x="5145061" y="3244587"/>
              <a:ext cx="536807" cy="295659"/>
              <a:chOff x="5145061" y="3244587"/>
              <a:chExt cx="536807" cy="295659"/>
            </a:xfrm>
          </p:grpSpPr>
          <p:sp>
            <p:nvSpPr>
              <p:cNvPr id="7362" name="Google Shape;7362;p99"/>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63" name="Google Shape;7363;p99"/>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364" name="Google Shape;7364;p99"/>
            <p:cNvGrpSpPr/>
            <p:nvPr/>
          </p:nvGrpSpPr>
          <p:grpSpPr>
            <a:xfrm>
              <a:off x="5341327" y="2898245"/>
              <a:ext cx="532309" cy="614891"/>
              <a:chOff x="5341327" y="2898245"/>
              <a:chExt cx="532309" cy="614891"/>
            </a:xfrm>
          </p:grpSpPr>
          <p:sp>
            <p:nvSpPr>
              <p:cNvPr id="7365" name="Google Shape;7365;p99"/>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66" name="Google Shape;7366;p99"/>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367" name="Google Shape;7367;p99"/>
            <p:cNvGrpSpPr/>
            <p:nvPr/>
          </p:nvGrpSpPr>
          <p:grpSpPr>
            <a:xfrm>
              <a:off x="5532290" y="2881789"/>
              <a:ext cx="620516" cy="305456"/>
              <a:chOff x="5532290" y="2881789"/>
              <a:chExt cx="620516" cy="305456"/>
            </a:xfrm>
          </p:grpSpPr>
          <p:sp>
            <p:nvSpPr>
              <p:cNvPr id="7368" name="Google Shape;7368;p99"/>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69" name="Google Shape;7369;p99"/>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370" name="Google Shape;7370;p99"/>
          <p:cNvGrpSpPr/>
          <p:nvPr/>
        </p:nvGrpSpPr>
        <p:grpSpPr>
          <a:xfrm>
            <a:off x="8163140" y="3526708"/>
            <a:ext cx="269068" cy="645491"/>
            <a:chOff x="7026852" y="3311869"/>
            <a:chExt cx="434331" cy="1041954"/>
          </a:xfrm>
        </p:grpSpPr>
        <p:sp>
          <p:nvSpPr>
            <p:cNvPr id="7371" name="Google Shape;7371;p99"/>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99"/>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99"/>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99"/>
          <p:cNvGrpSpPr/>
          <p:nvPr/>
        </p:nvGrpSpPr>
        <p:grpSpPr>
          <a:xfrm>
            <a:off x="6179721" y="3565945"/>
            <a:ext cx="293882" cy="293836"/>
            <a:chOff x="4873519" y="3311869"/>
            <a:chExt cx="499374" cy="499296"/>
          </a:xfrm>
        </p:grpSpPr>
        <p:sp>
          <p:nvSpPr>
            <p:cNvPr id="7375" name="Google Shape;7375;p99"/>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99"/>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99"/>
          <p:cNvGrpSpPr/>
          <p:nvPr/>
        </p:nvGrpSpPr>
        <p:grpSpPr>
          <a:xfrm>
            <a:off x="6179721" y="3878317"/>
            <a:ext cx="293882" cy="293882"/>
            <a:chOff x="4873519" y="3875839"/>
            <a:chExt cx="499374" cy="499374"/>
          </a:xfrm>
        </p:grpSpPr>
        <p:sp>
          <p:nvSpPr>
            <p:cNvPr id="7378" name="Google Shape;7378;p99"/>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99"/>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99"/>
          <p:cNvGrpSpPr/>
          <p:nvPr/>
        </p:nvGrpSpPr>
        <p:grpSpPr>
          <a:xfrm>
            <a:off x="2410248" y="1850269"/>
            <a:ext cx="698104" cy="698208"/>
            <a:chOff x="2565073" y="2075876"/>
            <a:chExt cx="672482" cy="672518"/>
          </a:xfrm>
        </p:grpSpPr>
        <p:sp>
          <p:nvSpPr>
            <p:cNvPr id="7381" name="Google Shape;7381;p99"/>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99"/>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99"/>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99"/>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99"/>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99"/>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99"/>
          <p:cNvGrpSpPr/>
          <p:nvPr/>
        </p:nvGrpSpPr>
        <p:grpSpPr>
          <a:xfrm>
            <a:off x="5633660" y="3534870"/>
            <a:ext cx="438354" cy="637329"/>
            <a:chOff x="1697726" y="3244179"/>
            <a:chExt cx="788124" cy="1146069"/>
          </a:xfrm>
        </p:grpSpPr>
        <p:sp>
          <p:nvSpPr>
            <p:cNvPr id="7388" name="Google Shape;7388;p9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9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0" name="Google Shape;7390;p99"/>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1" name="Google Shape;7391;p99"/>
          <p:cNvGrpSpPr/>
          <p:nvPr/>
        </p:nvGrpSpPr>
        <p:grpSpPr>
          <a:xfrm>
            <a:off x="7634874" y="1863232"/>
            <a:ext cx="799565" cy="670282"/>
            <a:chOff x="7617850" y="2063282"/>
            <a:chExt cx="799565" cy="670282"/>
          </a:xfrm>
        </p:grpSpPr>
        <p:cxnSp>
          <p:nvCxnSpPr>
            <p:cNvPr id="7392" name="Google Shape;7392;p99"/>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93" name="Google Shape;7393;p99"/>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94" name="Google Shape;7394;p99"/>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95" name="Google Shape;7395;p99"/>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396" name="Google Shape;7396;p99"/>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397" name="Google Shape;7397;p99"/>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398" name="Google Shape;7398;p99"/>
            <p:cNvGrpSpPr/>
            <p:nvPr/>
          </p:nvGrpSpPr>
          <p:grpSpPr>
            <a:xfrm>
              <a:off x="7734309" y="2063282"/>
              <a:ext cx="570957" cy="620095"/>
              <a:chOff x="7734309" y="2063282"/>
              <a:chExt cx="570957" cy="620095"/>
            </a:xfrm>
          </p:grpSpPr>
          <p:grpSp>
            <p:nvGrpSpPr>
              <p:cNvPr id="7399" name="Google Shape;7399;p99"/>
              <p:cNvGrpSpPr/>
              <p:nvPr/>
            </p:nvGrpSpPr>
            <p:grpSpPr>
              <a:xfrm>
                <a:off x="8031573" y="2063282"/>
                <a:ext cx="273693" cy="620095"/>
                <a:chOff x="8031573" y="2063282"/>
                <a:chExt cx="273693" cy="620095"/>
              </a:xfrm>
            </p:grpSpPr>
            <p:sp>
              <p:nvSpPr>
                <p:cNvPr id="7400" name="Google Shape;7400;p9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9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9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9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99"/>
              <p:cNvGrpSpPr/>
              <p:nvPr/>
            </p:nvGrpSpPr>
            <p:grpSpPr>
              <a:xfrm flipH="1">
                <a:off x="7734309" y="2063282"/>
                <a:ext cx="273693" cy="620095"/>
                <a:chOff x="8031573" y="2063282"/>
                <a:chExt cx="273693" cy="620095"/>
              </a:xfrm>
            </p:grpSpPr>
            <p:sp>
              <p:nvSpPr>
                <p:cNvPr id="7405" name="Google Shape;7405;p9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9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9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9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409" name="Google Shape;7409;p99"/>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99"/>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1" name="Google Shape;7411;p99"/>
          <p:cNvGrpSpPr/>
          <p:nvPr/>
        </p:nvGrpSpPr>
        <p:grpSpPr>
          <a:xfrm>
            <a:off x="7821480" y="2716716"/>
            <a:ext cx="602567" cy="601884"/>
            <a:chOff x="1186975" y="238125"/>
            <a:chExt cx="5244275" cy="5238325"/>
          </a:xfrm>
        </p:grpSpPr>
        <p:sp>
          <p:nvSpPr>
            <p:cNvPr id="7412" name="Google Shape;7412;p9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99"/>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99"/>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99"/>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99"/>
          <p:cNvGrpSpPr/>
          <p:nvPr/>
        </p:nvGrpSpPr>
        <p:grpSpPr>
          <a:xfrm>
            <a:off x="3264218" y="1856199"/>
            <a:ext cx="651848" cy="687338"/>
            <a:chOff x="3400515" y="2056248"/>
            <a:chExt cx="698134" cy="735987"/>
          </a:xfrm>
        </p:grpSpPr>
        <p:grpSp>
          <p:nvGrpSpPr>
            <p:cNvPr id="7417" name="Google Shape;7417;p99"/>
            <p:cNvGrpSpPr/>
            <p:nvPr/>
          </p:nvGrpSpPr>
          <p:grpSpPr>
            <a:xfrm>
              <a:off x="3400515" y="2283913"/>
              <a:ext cx="312919" cy="219900"/>
              <a:chOff x="3400515" y="2283913"/>
              <a:chExt cx="312919" cy="219900"/>
            </a:xfrm>
          </p:grpSpPr>
          <p:sp>
            <p:nvSpPr>
              <p:cNvPr id="7418" name="Google Shape;7418;p99"/>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19" name="Google Shape;7419;p99"/>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420" name="Google Shape;7420;p99"/>
            <p:cNvGrpSpPr/>
            <p:nvPr/>
          </p:nvGrpSpPr>
          <p:grpSpPr>
            <a:xfrm>
              <a:off x="3547823" y="2461089"/>
              <a:ext cx="219900" cy="331146"/>
              <a:chOff x="3547823" y="2461089"/>
              <a:chExt cx="219900" cy="331146"/>
            </a:xfrm>
          </p:grpSpPr>
          <p:sp>
            <p:nvSpPr>
              <p:cNvPr id="7421" name="Google Shape;7421;p99"/>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22" name="Google Shape;7422;p99"/>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423" name="Google Shape;7423;p99"/>
            <p:cNvGrpSpPr/>
            <p:nvPr/>
          </p:nvGrpSpPr>
          <p:grpSpPr>
            <a:xfrm>
              <a:off x="3734138" y="2461089"/>
              <a:ext cx="219900" cy="331146"/>
              <a:chOff x="3734138" y="2461089"/>
              <a:chExt cx="219900" cy="331146"/>
            </a:xfrm>
          </p:grpSpPr>
          <p:sp>
            <p:nvSpPr>
              <p:cNvPr id="7424" name="Google Shape;7424;p99"/>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25" name="Google Shape;7425;p99"/>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426" name="Google Shape;7426;p99"/>
            <p:cNvGrpSpPr/>
            <p:nvPr/>
          </p:nvGrpSpPr>
          <p:grpSpPr>
            <a:xfrm>
              <a:off x="3787560" y="2281742"/>
              <a:ext cx="311089" cy="219900"/>
              <a:chOff x="3787560" y="2281742"/>
              <a:chExt cx="311089" cy="219900"/>
            </a:xfrm>
          </p:grpSpPr>
          <p:sp>
            <p:nvSpPr>
              <p:cNvPr id="7427" name="Google Shape;7427;p99"/>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28" name="Google Shape;7428;p99"/>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429" name="Google Shape;7429;p99"/>
            <p:cNvGrpSpPr/>
            <p:nvPr/>
          </p:nvGrpSpPr>
          <p:grpSpPr>
            <a:xfrm>
              <a:off x="3637290" y="2056248"/>
              <a:ext cx="219900" cy="330736"/>
              <a:chOff x="3637290" y="2056248"/>
              <a:chExt cx="219900" cy="330736"/>
            </a:xfrm>
          </p:grpSpPr>
          <p:sp>
            <p:nvSpPr>
              <p:cNvPr id="7430" name="Google Shape;7430;p99"/>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431" name="Google Shape;7431;p99"/>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432" name="Google Shape;7432;p99"/>
          <p:cNvGrpSpPr/>
          <p:nvPr/>
        </p:nvGrpSpPr>
        <p:grpSpPr>
          <a:xfrm>
            <a:off x="2555923" y="2726206"/>
            <a:ext cx="1268144" cy="592394"/>
            <a:chOff x="238125" y="1188750"/>
            <a:chExt cx="7140450" cy="3335550"/>
          </a:xfrm>
        </p:grpSpPr>
        <p:sp>
          <p:nvSpPr>
            <p:cNvPr id="7433" name="Google Shape;7433;p9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9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9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9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9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99"/>
          <p:cNvGrpSpPr/>
          <p:nvPr/>
        </p:nvGrpSpPr>
        <p:grpSpPr>
          <a:xfrm>
            <a:off x="6663824" y="2728360"/>
            <a:ext cx="1053944" cy="590147"/>
            <a:chOff x="238125" y="1335475"/>
            <a:chExt cx="5418735" cy="3034175"/>
          </a:xfrm>
        </p:grpSpPr>
        <p:sp>
          <p:nvSpPr>
            <p:cNvPr id="7439" name="Google Shape;7439;p9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9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9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99"/>
          <p:cNvGrpSpPr/>
          <p:nvPr/>
        </p:nvGrpSpPr>
        <p:grpSpPr>
          <a:xfrm>
            <a:off x="4094633" y="3533260"/>
            <a:ext cx="1268207" cy="638939"/>
            <a:chOff x="3967651" y="3645904"/>
            <a:chExt cx="1479304" cy="745292"/>
          </a:xfrm>
        </p:grpSpPr>
        <p:grpSp>
          <p:nvGrpSpPr>
            <p:cNvPr id="7443" name="Google Shape;7443;p99"/>
            <p:cNvGrpSpPr/>
            <p:nvPr/>
          </p:nvGrpSpPr>
          <p:grpSpPr>
            <a:xfrm>
              <a:off x="3967651" y="4009026"/>
              <a:ext cx="1479304" cy="382170"/>
              <a:chOff x="3967651" y="4009026"/>
              <a:chExt cx="1479304" cy="382170"/>
            </a:xfrm>
          </p:grpSpPr>
          <p:grpSp>
            <p:nvGrpSpPr>
              <p:cNvPr id="7444" name="Google Shape;7444;p99"/>
              <p:cNvGrpSpPr/>
              <p:nvPr/>
            </p:nvGrpSpPr>
            <p:grpSpPr>
              <a:xfrm>
                <a:off x="4892216" y="4195630"/>
                <a:ext cx="554739" cy="195566"/>
                <a:chOff x="3604375" y="4892160"/>
                <a:chExt cx="1651500" cy="582215"/>
              </a:xfrm>
            </p:grpSpPr>
            <p:sp>
              <p:nvSpPr>
                <p:cNvPr id="7445" name="Google Shape;7445;p99"/>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99"/>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99"/>
              <p:cNvGrpSpPr/>
              <p:nvPr/>
            </p:nvGrpSpPr>
            <p:grpSpPr>
              <a:xfrm>
                <a:off x="3967651" y="4146303"/>
                <a:ext cx="579402" cy="244893"/>
                <a:chOff x="851875" y="4745310"/>
                <a:chExt cx="1724925" cy="729065"/>
              </a:xfrm>
            </p:grpSpPr>
            <p:sp>
              <p:nvSpPr>
                <p:cNvPr id="7448" name="Google Shape;7448;p99"/>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99"/>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99"/>
              <p:cNvGrpSpPr/>
              <p:nvPr/>
            </p:nvGrpSpPr>
            <p:grpSpPr>
              <a:xfrm>
                <a:off x="4460753" y="4009026"/>
                <a:ext cx="493110" cy="382170"/>
                <a:chOff x="2319875" y="4336625"/>
                <a:chExt cx="1468025" cy="1137750"/>
              </a:xfrm>
            </p:grpSpPr>
            <p:sp>
              <p:nvSpPr>
                <p:cNvPr id="7451" name="Google Shape;7451;p99"/>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99"/>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3" name="Google Shape;7453;p99"/>
            <p:cNvGrpSpPr/>
            <p:nvPr/>
          </p:nvGrpSpPr>
          <p:grpSpPr>
            <a:xfrm>
              <a:off x="4479443" y="3645904"/>
              <a:ext cx="455965" cy="388789"/>
              <a:chOff x="2957425" y="238100"/>
              <a:chExt cx="1910200" cy="1628775"/>
            </a:xfrm>
          </p:grpSpPr>
          <p:sp>
            <p:nvSpPr>
              <p:cNvPr id="7454" name="Google Shape;7454;p99"/>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99"/>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99"/>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99"/>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99"/>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99"/>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99"/>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99"/>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99"/>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99"/>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64" name="Google Shape;7464;p99"/>
          <p:cNvGrpSpPr/>
          <p:nvPr/>
        </p:nvGrpSpPr>
        <p:grpSpPr>
          <a:xfrm>
            <a:off x="2480746" y="3534460"/>
            <a:ext cx="1243128" cy="637739"/>
            <a:chOff x="2496310" y="3693351"/>
            <a:chExt cx="1342906" cy="688926"/>
          </a:xfrm>
        </p:grpSpPr>
        <p:grpSp>
          <p:nvGrpSpPr>
            <p:cNvPr id="7465" name="Google Shape;7465;p99"/>
            <p:cNvGrpSpPr/>
            <p:nvPr/>
          </p:nvGrpSpPr>
          <p:grpSpPr>
            <a:xfrm>
              <a:off x="2496310" y="3693351"/>
              <a:ext cx="1342906" cy="688875"/>
              <a:chOff x="2496310" y="3693351"/>
              <a:chExt cx="1342906" cy="688875"/>
            </a:xfrm>
          </p:grpSpPr>
          <p:sp>
            <p:nvSpPr>
              <p:cNvPr id="7466" name="Google Shape;7466;p99"/>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99"/>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99"/>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99"/>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99"/>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99"/>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2" name="Google Shape;7472;p99"/>
              <p:cNvCxnSpPr>
                <a:stCxn id="7470"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473" name="Google Shape;7473;p99"/>
              <p:cNvCxnSpPr>
                <a:stCxn id="7467"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474" name="Google Shape;7474;p99"/>
              <p:cNvCxnSpPr>
                <a:stCxn id="7468"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475" name="Google Shape;7475;p99"/>
              <p:cNvCxnSpPr>
                <a:stCxn id="7471"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476" name="Google Shape;7476;p99"/>
              <p:cNvCxnSpPr>
                <a:stCxn id="7469"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477" name="Google Shape;7477;p99"/>
            <p:cNvGrpSpPr/>
            <p:nvPr/>
          </p:nvGrpSpPr>
          <p:grpSpPr>
            <a:xfrm>
              <a:off x="2675275" y="3930557"/>
              <a:ext cx="1003306" cy="451719"/>
              <a:chOff x="2675275" y="4174282"/>
              <a:chExt cx="1003306" cy="451719"/>
            </a:xfrm>
          </p:grpSpPr>
          <p:sp>
            <p:nvSpPr>
              <p:cNvPr id="7478" name="Google Shape;7478;p99"/>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99"/>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99"/>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81" name="Google Shape;7481;p99"/>
          <p:cNvGrpSpPr/>
          <p:nvPr/>
        </p:nvGrpSpPr>
        <p:grpSpPr>
          <a:xfrm>
            <a:off x="1654417" y="971307"/>
            <a:ext cx="574511" cy="874709"/>
            <a:chOff x="1715404" y="1112080"/>
            <a:chExt cx="642270" cy="977984"/>
          </a:xfrm>
        </p:grpSpPr>
        <p:grpSp>
          <p:nvGrpSpPr>
            <p:cNvPr id="7482" name="Google Shape;7482;p99"/>
            <p:cNvGrpSpPr/>
            <p:nvPr/>
          </p:nvGrpSpPr>
          <p:grpSpPr>
            <a:xfrm>
              <a:off x="1715404" y="1112080"/>
              <a:ext cx="642270" cy="977984"/>
              <a:chOff x="1715404" y="1112080"/>
              <a:chExt cx="642270" cy="977984"/>
            </a:xfrm>
          </p:grpSpPr>
          <p:sp>
            <p:nvSpPr>
              <p:cNvPr id="7483" name="Google Shape;7483;p99"/>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99"/>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99"/>
            <p:cNvGrpSpPr/>
            <p:nvPr/>
          </p:nvGrpSpPr>
          <p:grpSpPr>
            <a:xfrm>
              <a:off x="1768927" y="1165603"/>
              <a:ext cx="535225" cy="851367"/>
              <a:chOff x="1768927" y="1165603"/>
              <a:chExt cx="535225" cy="851367"/>
            </a:xfrm>
          </p:grpSpPr>
          <p:sp>
            <p:nvSpPr>
              <p:cNvPr id="7486" name="Google Shape;7486;p99"/>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99"/>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99"/>
            <p:cNvGrpSpPr/>
            <p:nvPr/>
          </p:nvGrpSpPr>
          <p:grpSpPr>
            <a:xfrm>
              <a:off x="1822449" y="1219125"/>
              <a:ext cx="428180" cy="718859"/>
              <a:chOff x="1822449" y="1219125"/>
              <a:chExt cx="428180" cy="718859"/>
            </a:xfrm>
          </p:grpSpPr>
          <p:sp>
            <p:nvSpPr>
              <p:cNvPr id="7489" name="Google Shape;7489;p99"/>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99"/>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99"/>
            <p:cNvGrpSpPr/>
            <p:nvPr/>
          </p:nvGrpSpPr>
          <p:grpSpPr>
            <a:xfrm>
              <a:off x="1875972" y="1272648"/>
              <a:ext cx="321135" cy="586939"/>
              <a:chOff x="1875972" y="1272648"/>
              <a:chExt cx="321135" cy="586939"/>
            </a:xfrm>
          </p:grpSpPr>
          <p:sp>
            <p:nvSpPr>
              <p:cNvPr id="7492" name="Google Shape;7492;p99"/>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99"/>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4" name="Google Shape;7494;p99"/>
          <p:cNvGrpSpPr/>
          <p:nvPr/>
        </p:nvGrpSpPr>
        <p:grpSpPr>
          <a:xfrm>
            <a:off x="7761578" y="3528028"/>
            <a:ext cx="293855" cy="644170"/>
            <a:chOff x="241025" y="3151575"/>
            <a:chExt cx="293855" cy="644170"/>
          </a:xfrm>
        </p:grpSpPr>
        <p:sp>
          <p:nvSpPr>
            <p:cNvPr id="7495" name="Google Shape;7495;p99"/>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99"/>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99"/>
          <p:cNvGrpSpPr/>
          <p:nvPr/>
        </p:nvGrpSpPr>
        <p:grpSpPr>
          <a:xfrm>
            <a:off x="709562" y="2728028"/>
            <a:ext cx="1779649" cy="591620"/>
            <a:chOff x="246070" y="1983375"/>
            <a:chExt cx="1855347" cy="616849"/>
          </a:xfrm>
        </p:grpSpPr>
        <p:sp>
          <p:nvSpPr>
            <p:cNvPr id="7498" name="Google Shape;7498;p99"/>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99"/>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99"/>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99"/>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99"/>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99"/>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99"/>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99"/>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99"/>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99"/>
          <p:cNvGrpSpPr/>
          <p:nvPr/>
        </p:nvGrpSpPr>
        <p:grpSpPr>
          <a:xfrm>
            <a:off x="2320428" y="971307"/>
            <a:ext cx="711055" cy="745993"/>
            <a:chOff x="2496269" y="1171698"/>
            <a:chExt cx="761953" cy="799392"/>
          </a:xfrm>
        </p:grpSpPr>
        <p:grpSp>
          <p:nvGrpSpPr>
            <p:cNvPr id="7508" name="Google Shape;7508;p99"/>
            <p:cNvGrpSpPr/>
            <p:nvPr/>
          </p:nvGrpSpPr>
          <p:grpSpPr>
            <a:xfrm>
              <a:off x="2496269" y="1171698"/>
              <a:ext cx="761953" cy="723022"/>
              <a:chOff x="2496269" y="1171698"/>
              <a:chExt cx="761953" cy="723022"/>
            </a:xfrm>
          </p:grpSpPr>
          <p:sp>
            <p:nvSpPr>
              <p:cNvPr id="7509" name="Google Shape;7509;p99"/>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99"/>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1" name="Google Shape;7511;p99"/>
              <p:cNvGrpSpPr/>
              <p:nvPr/>
            </p:nvGrpSpPr>
            <p:grpSpPr>
              <a:xfrm>
                <a:off x="2496269" y="1171698"/>
                <a:ext cx="761953" cy="723022"/>
                <a:chOff x="2496269" y="1120652"/>
                <a:chExt cx="761953" cy="723022"/>
              </a:xfrm>
            </p:grpSpPr>
            <p:grpSp>
              <p:nvGrpSpPr>
                <p:cNvPr id="7512" name="Google Shape;7512;p99"/>
                <p:cNvGrpSpPr/>
                <p:nvPr/>
              </p:nvGrpSpPr>
              <p:grpSpPr>
                <a:xfrm>
                  <a:off x="2496269" y="1120652"/>
                  <a:ext cx="761953" cy="723022"/>
                  <a:chOff x="2496269" y="1120652"/>
                  <a:chExt cx="761953" cy="723022"/>
                </a:xfrm>
              </p:grpSpPr>
              <p:grpSp>
                <p:nvGrpSpPr>
                  <p:cNvPr id="7513" name="Google Shape;7513;p99"/>
                  <p:cNvGrpSpPr/>
                  <p:nvPr/>
                </p:nvGrpSpPr>
                <p:grpSpPr>
                  <a:xfrm>
                    <a:off x="2496269" y="1304589"/>
                    <a:ext cx="407089" cy="305057"/>
                    <a:chOff x="2496269" y="1304589"/>
                    <a:chExt cx="407089" cy="305057"/>
                  </a:xfrm>
                </p:grpSpPr>
                <p:sp>
                  <p:nvSpPr>
                    <p:cNvPr id="7514" name="Google Shape;7514;p99"/>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99"/>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99"/>
                  <p:cNvGrpSpPr/>
                  <p:nvPr/>
                </p:nvGrpSpPr>
                <p:grpSpPr>
                  <a:xfrm>
                    <a:off x="2586468" y="1493376"/>
                    <a:ext cx="358850" cy="349656"/>
                    <a:chOff x="2586468" y="1493376"/>
                    <a:chExt cx="358850" cy="349656"/>
                  </a:xfrm>
                </p:grpSpPr>
                <p:sp>
                  <p:nvSpPr>
                    <p:cNvPr id="7517" name="Google Shape;7517;p99"/>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99"/>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99"/>
                  <p:cNvGrpSpPr/>
                  <p:nvPr/>
                </p:nvGrpSpPr>
                <p:grpSpPr>
                  <a:xfrm>
                    <a:off x="2807939" y="1494024"/>
                    <a:ext cx="358857" cy="349650"/>
                    <a:chOff x="2807939" y="1494024"/>
                    <a:chExt cx="358857" cy="349650"/>
                  </a:xfrm>
                </p:grpSpPr>
                <p:sp>
                  <p:nvSpPr>
                    <p:cNvPr id="7520" name="Google Shape;7520;p99"/>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99"/>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99"/>
                  <p:cNvGrpSpPr/>
                  <p:nvPr/>
                </p:nvGrpSpPr>
                <p:grpSpPr>
                  <a:xfrm>
                    <a:off x="2851133" y="1305635"/>
                    <a:ext cx="407089" cy="305057"/>
                    <a:chOff x="2851133" y="1305635"/>
                    <a:chExt cx="407089" cy="305057"/>
                  </a:xfrm>
                </p:grpSpPr>
                <p:sp>
                  <p:nvSpPr>
                    <p:cNvPr id="7523" name="Google Shape;7523;p99"/>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99"/>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99"/>
                  <p:cNvGrpSpPr/>
                  <p:nvPr/>
                </p:nvGrpSpPr>
                <p:grpSpPr>
                  <a:xfrm>
                    <a:off x="2727495" y="1120652"/>
                    <a:ext cx="300271" cy="396358"/>
                    <a:chOff x="2727495" y="1120652"/>
                    <a:chExt cx="300271" cy="396358"/>
                  </a:xfrm>
                </p:grpSpPr>
                <p:sp>
                  <p:nvSpPr>
                    <p:cNvPr id="7526" name="Google Shape;7526;p99"/>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99"/>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8" name="Google Shape;7528;p99"/>
                <p:cNvGrpSpPr/>
                <p:nvPr/>
              </p:nvGrpSpPr>
              <p:grpSpPr>
                <a:xfrm>
                  <a:off x="2722305" y="1350460"/>
                  <a:ext cx="308357" cy="308344"/>
                  <a:chOff x="2722305" y="1350460"/>
                  <a:chExt cx="308357" cy="308344"/>
                </a:xfrm>
              </p:grpSpPr>
              <p:sp>
                <p:nvSpPr>
                  <p:cNvPr id="7529" name="Google Shape;7529;p99"/>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0" name="Google Shape;7530;p99"/>
                  <p:cNvGrpSpPr/>
                  <p:nvPr/>
                </p:nvGrpSpPr>
                <p:grpSpPr>
                  <a:xfrm>
                    <a:off x="2725064" y="1364529"/>
                    <a:ext cx="297954" cy="280182"/>
                    <a:chOff x="2725064" y="1364529"/>
                    <a:chExt cx="297954" cy="280182"/>
                  </a:xfrm>
                </p:grpSpPr>
                <p:sp>
                  <p:nvSpPr>
                    <p:cNvPr id="7531" name="Google Shape;7531;p99"/>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99"/>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99"/>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99"/>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99"/>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536" name="Google Shape;7536;p99"/>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99"/>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99"/>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99"/>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99"/>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99"/>
          <p:cNvGrpSpPr/>
          <p:nvPr/>
        </p:nvGrpSpPr>
        <p:grpSpPr>
          <a:xfrm>
            <a:off x="3909129" y="2727412"/>
            <a:ext cx="1569144" cy="591015"/>
            <a:chOff x="3820100" y="3023049"/>
            <a:chExt cx="1303926" cy="491162"/>
          </a:xfrm>
        </p:grpSpPr>
        <p:grpSp>
          <p:nvGrpSpPr>
            <p:cNvPr id="7542" name="Google Shape;7542;p99"/>
            <p:cNvGrpSpPr/>
            <p:nvPr/>
          </p:nvGrpSpPr>
          <p:grpSpPr>
            <a:xfrm>
              <a:off x="3820100" y="3023072"/>
              <a:ext cx="1303926" cy="491139"/>
              <a:chOff x="3820100" y="3023072"/>
              <a:chExt cx="1303926" cy="491139"/>
            </a:xfrm>
          </p:grpSpPr>
          <p:sp>
            <p:nvSpPr>
              <p:cNvPr id="7543" name="Google Shape;7543;p99"/>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99"/>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99"/>
            <p:cNvGrpSpPr/>
            <p:nvPr/>
          </p:nvGrpSpPr>
          <p:grpSpPr>
            <a:xfrm>
              <a:off x="4132439" y="3023645"/>
              <a:ext cx="393633" cy="177096"/>
              <a:chOff x="4132439" y="3023645"/>
              <a:chExt cx="393633" cy="177096"/>
            </a:xfrm>
          </p:grpSpPr>
          <p:sp>
            <p:nvSpPr>
              <p:cNvPr id="7546" name="Google Shape;7546;p99"/>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99"/>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99"/>
            <p:cNvGrpSpPr/>
            <p:nvPr/>
          </p:nvGrpSpPr>
          <p:grpSpPr>
            <a:xfrm>
              <a:off x="3921811" y="3023049"/>
              <a:ext cx="1002397" cy="388943"/>
              <a:chOff x="3921811" y="3023049"/>
              <a:chExt cx="1002397" cy="388943"/>
            </a:xfrm>
          </p:grpSpPr>
          <p:sp>
            <p:nvSpPr>
              <p:cNvPr id="7549" name="Google Shape;7549;p99"/>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99"/>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99"/>
            <p:cNvGrpSpPr/>
            <p:nvPr/>
          </p:nvGrpSpPr>
          <p:grpSpPr>
            <a:xfrm>
              <a:off x="4023645" y="3023049"/>
              <a:ext cx="683032" cy="286722"/>
              <a:chOff x="4023645" y="3023049"/>
              <a:chExt cx="683032" cy="286722"/>
            </a:xfrm>
          </p:grpSpPr>
          <p:sp>
            <p:nvSpPr>
              <p:cNvPr id="7552" name="Google Shape;7552;p99"/>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99"/>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4" name="Google Shape;7554;p99"/>
          <p:cNvGrpSpPr/>
          <p:nvPr/>
        </p:nvGrpSpPr>
        <p:grpSpPr>
          <a:xfrm>
            <a:off x="1541251" y="1854258"/>
            <a:ext cx="713522" cy="688025"/>
            <a:chOff x="1706078" y="2092648"/>
            <a:chExt cx="660913" cy="637296"/>
          </a:xfrm>
        </p:grpSpPr>
        <p:sp>
          <p:nvSpPr>
            <p:cNvPr id="7555" name="Google Shape;7555;p99"/>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6" name="Google Shape;7556;p99"/>
            <p:cNvGrpSpPr/>
            <p:nvPr/>
          </p:nvGrpSpPr>
          <p:grpSpPr>
            <a:xfrm>
              <a:off x="1706078" y="2092648"/>
              <a:ext cx="660913" cy="575241"/>
              <a:chOff x="1706078" y="2092648"/>
              <a:chExt cx="660913" cy="575241"/>
            </a:xfrm>
          </p:grpSpPr>
          <p:sp>
            <p:nvSpPr>
              <p:cNvPr id="7557" name="Google Shape;7557;p99"/>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99"/>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99"/>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0" name="Google Shape;7560;p99"/>
          <p:cNvGrpSpPr/>
          <p:nvPr/>
        </p:nvGrpSpPr>
        <p:grpSpPr>
          <a:xfrm>
            <a:off x="6303109" y="971806"/>
            <a:ext cx="1317459" cy="684168"/>
            <a:chOff x="238125" y="999450"/>
            <a:chExt cx="7140700" cy="3708225"/>
          </a:xfrm>
        </p:grpSpPr>
        <p:sp>
          <p:nvSpPr>
            <p:cNvPr id="7561" name="Google Shape;7561;p99"/>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9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9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9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99"/>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9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9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9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9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3" name="Shape 7573"/>
        <p:cNvGrpSpPr/>
        <p:nvPr/>
      </p:nvGrpSpPr>
      <p:grpSpPr>
        <a:xfrm>
          <a:off x="0" y="0"/>
          <a:ext cx="0" cy="0"/>
          <a:chOff x="0" y="0"/>
          <a:chExt cx="0" cy="0"/>
        </a:xfrm>
      </p:grpSpPr>
      <p:grpSp>
        <p:nvGrpSpPr>
          <p:cNvPr id="7574" name="Google Shape;7574;p100"/>
          <p:cNvGrpSpPr/>
          <p:nvPr/>
        </p:nvGrpSpPr>
        <p:grpSpPr>
          <a:xfrm>
            <a:off x="717027" y="967622"/>
            <a:ext cx="1636117" cy="1526144"/>
            <a:chOff x="729238" y="1179665"/>
            <a:chExt cx="1636117" cy="1526144"/>
          </a:xfrm>
        </p:grpSpPr>
        <p:grpSp>
          <p:nvGrpSpPr>
            <p:cNvPr id="7575" name="Google Shape;7575;p100"/>
            <p:cNvGrpSpPr/>
            <p:nvPr/>
          </p:nvGrpSpPr>
          <p:grpSpPr>
            <a:xfrm>
              <a:off x="729238" y="1179665"/>
              <a:ext cx="80700" cy="1526144"/>
              <a:chOff x="729238" y="1179665"/>
              <a:chExt cx="80700" cy="1526144"/>
            </a:xfrm>
          </p:grpSpPr>
          <p:sp>
            <p:nvSpPr>
              <p:cNvPr id="7576" name="Google Shape;7576;p100"/>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100"/>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100"/>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100"/>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10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10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10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10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10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10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100"/>
            <p:cNvGrpSpPr/>
            <p:nvPr/>
          </p:nvGrpSpPr>
          <p:grpSpPr>
            <a:xfrm>
              <a:off x="903098" y="1179665"/>
              <a:ext cx="80700" cy="1526144"/>
              <a:chOff x="903098" y="1179665"/>
              <a:chExt cx="80700" cy="1526144"/>
            </a:xfrm>
          </p:grpSpPr>
          <p:sp>
            <p:nvSpPr>
              <p:cNvPr id="7587" name="Google Shape;7587;p100"/>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100"/>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100"/>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100"/>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100"/>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100"/>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10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10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10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10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100"/>
            <p:cNvGrpSpPr/>
            <p:nvPr/>
          </p:nvGrpSpPr>
          <p:grpSpPr>
            <a:xfrm>
              <a:off x="1076958" y="1179665"/>
              <a:ext cx="80700" cy="1526144"/>
              <a:chOff x="1076958" y="1179665"/>
              <a:chExt cx="80700" cy="1526144"/>
            </a:xfrm>
          </p:grpSpPr>
          <p:sp>
            <p:nvSpPr>
              <p:cNvPr id="7598" name="Google Shape;7598;p100"/>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100"/>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100"/>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100"/>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100"/>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100"/>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100"/>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10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10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10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100"/>
            <p:cNvGrpSpPr/>
            <p:nvPr/>
          </p:nvGrpSpPr>
          <p:grpSpPr>
            <a:xfrm>
              <a:off x="1247707" y="1179665"/>
              <a:ext cx="80700" cy="1526144"/>
              <a:chOff x="1247707" y="1179665"/>
              <a:chExt cx="80700" cy="1526144"/>
            </a:xfrm>
          </p:grpSpPr>
          <p:sp>
            <p:nvSpPr>
              <p:cNvPr id="7609" name="Google Shape;7609;p100"/>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100"/>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100"/>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10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10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10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10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10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10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10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100"/>
            <p:cNvGrpSpPr/>
            <p:nvPr/>
          </p:nvGrpSpPr>
          <p:grpSpPr>
            <a:xfrm>
              <a:off x="1421567" y="1179665"/>
              <a:ext cx="80700" cy="1526144"/>
              <a:chOff x="1421567" y="1179665"/>
              <a:chExt cx="80700" cy="1526144"/>
            </a:xfrm>
          </p:grpSpPr>
          <p:sp>
            <p:nvSpPr>
              <p:cNvPr id="7620" name="Google Shape;7620;p100"/>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100"/>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100"/>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100"/>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100"/>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100"/>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100"/>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100"/>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10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10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100"/>
            <p:cNvGrpSpPr/>
            <p:nvPr/>
          </p:nvGrpSpPr>
          <p:grpSpPr>
            <a:xfrm>
              <a:off x="1592327" y="1179665"/>
              <a:ext cx="80700" cy="1526144"/>
              <a:chOff x="1592327" y="1179665"/>
              <a:chExt cx="80700" cy="1526144"/>
            </a:xfrm>
          </p:grpSpPr>
          <p:sp>
            <p:nvSpPr>
              <p:cNvPr id="7631" name="Google Shape;7631;p100"/>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100"/>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100"/>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100"/>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100"/>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100"/>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10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10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10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10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100"/>
            <p:cNvGrpSpPr/>
            <p:nvPr/>
          </p:nvGrpSpPr>
          <p:grpSpPr>
            <a:xfrm>
              <a:off x="1766187" y="1179665"/>
              <a:ext cx="80700" cy="1526144"/>
              <a:chOff x="1766187" y="1179665"/>
              <a:chExt cx="80700" cy="1526144"/>
            </a:xfrm>
          </p:grpSpPr>
          <p:sp>
            <p:nvSpPr>
              <p:cNvPr id="7642" name="Google Shape;7642;p100"/>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100"/>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100"/>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100"/>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100"/>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100"/>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100"/>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100"/>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100"/>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10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100"/>
            <p:cNvGrpSpPr/>
            <p:nvPr/>
          </p:nvGrpSpPr>
          <p:grpSpPr>
            <a:xfrm>
              <a:off x="1936935" y="1179665"/>
              <a:ext cx="80700" cy="1526144"/>
              <a:chOff x="1936935" y="1179665"/>
              <a:chExt cx="80700" cy="1526144"/>
            </a:xfrm>
          </p:grpSpPr>
          <p:sp>
            <p:nvSpPr>
              <p:cNvPr id="7653" name="Google Shape;7653;p100"/>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100"/>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100"/>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100"/>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100"/>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10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10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10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10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10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100"/>
            <p:cNvGrpSpPr/>
            <p:nvPr/>
          </p:nvGrpSpPr>
          <p:grpSpPr>
            <a:xfrm>
              <a:off x="2110795" y="1179665"/>
              <a:ext cx="80700" cy="1526144"/>
              <a:chOff x="2110795" y="1179665"/>
              <a:chExt cx="80700" cy="1526144"/>
            </a:xfrm>
          </p:grpSpPr>
          <p:sp>
            <p:nvSpPr>
              <p:cNvPr id="7664" name="Google Shape;7664;p100"/>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100"/>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100"/>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100"/>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10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10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10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10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10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10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100"/>
            <p:cNvGrpSpPr/>
            <p:nvPr/>
          </p:nvGrpSpPr>
          <p:grpSpPr>
            <a:xfrm>
              <a:off x="2284655" y="1179665"/>
              <a:ext cx="80700" cy="1526144"/>
              <a:chOff x="2284655" y="1179665"/>
              <a:chExt cx="80700" cy="1526144"/>
            </a:xfrm>
          </p:grpSpPr>
          <p:sp>
            <p:nvSpPr>
              <p:cNvPr id="7675" name="Google Shape;7675;p100"/>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100"/>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100"/>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100"/>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100"/>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100"/>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10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10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10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10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5" name="Google Shape;7685;p100"/>
          <p:cNvGrpSpPr/>
          <p:nvPr/>
        </p:nvGrpSpPr>
        <p:grpSpPr>
          <a:xfrm>
            <a:off x="2611693" y="986760"/>
            <a:ext cx="1364248" cy="1102133"/>
            <a:chOff x="2623904" y="1198803"/>
            <a:chExt cx="1364248" cy="1102133"/>
          </a:xfrm>
        </p:grpSpPr>
        <p:grpSp>
          <p:nvGrpSpPr>
            <p:cNvPr id="7686" name="Google Shape;7686;p100"/>
            <p:cNvGrpSpPr/>
            <p:nvPr/>
          </p:nvGrpSpPr>
          <p:grpSpPr>
            <a:xfrm>
              <a:off x="2623907" y="1198803"/>
              <a:ext cx="1364245" cy="273000"/>
              <a:chOff x="2623907" y="1198803"/>
              <a:chExt cx="1364245" cy="273000"/>
            </a:xfrm>
          </p:grpSpPr>
          <p:sp>
            <p:nvSpPr>
              <p:cNvPr id="7687" name="Google Shape;7687;p10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10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10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10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100"/>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100"/>
            <p:cNvGrpSpPr/>
            <p:nvPr/>
          </p:nvGrpSpPr>
          <p:grpSpPr>
            <a:xfrm>
              <a:off x="2623904" y="1476964"/>
              <a:ext cx="1364245" cy="273000"/>
              <a:chOff x="2623904" y="1476964"/>
              <a:chExt cx="1364245" cy="273000"/>
            </a:xfrm>
          </p:grpSpPr>
          <p:sp>
            <p:nvSpPr>
              <p:cNvPr id="7693" name="Google Shape;7693;p10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10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100"/>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100"/>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100"/>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100"/>
            <p:cNvGrpSpPr/>
            <p:nvPr/>
          </p:nvGrpSpPr>
          <p:grpSpPr>
            <a:xfrm>
              <a:off x="2623907" y="1749775"/>
              <a:ext cx="1364245" cy="273000"/>
              <a:chOff x="2623907" y="1749775"/>
              <a:chExt cx="1364245" cy="273000"/>
            </a:xfrm>
          </p:grpSpPr>
          <p:sp>
            <p:nvSpPr>
              <p:cNvPr id="7699" name="Google Shape;7699;p10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10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10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100"/>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100"/>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100"/>
            <p:cNvGrpSpPr/>
            <p:nvPr/>
          </p:nvGrpSpPr>
          <p:grpSpPr>
            <a:xfrm>
              <a:off x="2623904" y="2027936"/>
              <a:ext cx="1364245" cy="273000"/>
              <a:chOff x="2623904" y="2027936"/>
              <a:chExt cx="1364245" cy="273000"/>
            </a:xfrm>
          </p:grpSpPr>
          <p:sp>
            <p:nvSpPr>
              <p:cNvPr id="7705" name="Google Shape;7705;p10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10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10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10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10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0" name="Google Shape;7710;p100"/>
          <p:cNvGrpSpPr/>
          <p:nvPr/>
        </p:nvGrpSpPr>
        <p:grpSpPr>
          <a:xfrm>
            <a:off x="2601154" y="2445833"/>
            <a:ext cx="1387541" cy="159124"/>
            <a:chOff x="3200660" y="2180272"/>
            <a:chExt cx="2563824" cy="378237"/>
          </a:xfrm>
        </p:grpSpPr>
        <p:sp>
          <p:nvSpPr>
            <p:cNvPr id="7711" name="Google Shape;7711;p10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10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10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10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10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10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10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10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10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10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10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10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10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10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10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10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10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10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100"/>
          <p:cNvGrpSpPr/>
          <p:nvPr/>
        </p:nvGrpSpPr>
        <p:grpSpPr>
          <a:xfrm>
            <a:off x="2597679" y="2723597"/>
            <a:ext cx="1390502" cy="159625"/>
            <a:chOff x="3530150" y="2790075"/>
            <a:chExt cx="1962600" cy="225300"/>
          </a:xfrm>
        </p:grpSpPr>
        <p:sp>
          <p:nvSpPr>
            <p:cNvPr id="7730" name="Google Shape;7730;p100"/>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100"/>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100"/>
          <p:cNvGrpSpPr/>
          <p:nvPr/>
        </p:nvGrpSpPr>
        <p:grpSpPr>
          <a:xfrm>
            <a:off x="2597736" y="3001862"/>
            <a:ext cx="1411629" cy="154175"/>
            <a:chOff x="3558802" y="4011244"/>
            <a:chExt cx="1866000" cy="111600"/>
          </a:xfrm>
        </p:grpSpPr>
        <p:sp>
          <p:nvSpPr>
            <p:cNvPr id="7733" name="Google Shape;7733;p100"/>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100"/>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100"/>
          <p:cNvGrpSpPr/>
          <p:nvPr/>
        </p:nvGrpSpPr>
        <p:grpSpPr>
          <a:xfrm>
            <a:off x="2598024" y="2207432"/>
            <a:ext cx="1383503" cy="119761"/>
            <a:chOff x="3465975" y="2270258"/>
            <a:chExt cx="1986364" cy="171947"/>
          </a:xfrm>
        </p:grpSpPr>
        <p:sp>
          <p:nvSpPr>
            <p:cNvPr id="7736" name="Google Shape;7736;p10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10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100"/>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100"/>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100"/>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10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100"/>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100"/>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100"/>
          <p:cNvGrpSpPr/>
          <p:nvPr/>
        </p:nvGrpSpPr>
        <p:grpSpPr>
          <a:xfrm>
            <a:off x="2609031" y="3571205"/>
            <a:ext cx="1369531" cy="195460"/>
            <a:chOff x="723300" y="4253549"/>
            <a:chExt cx="2276482" cy="324900"/>
          </a:xfrm>
        </p:grpSpPr>
        <p:sp>
          <p:nvSpPr>
            <p:cNvPr id="7745" name="Google Shape;7745;p10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10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10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10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100"/>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100"/>
          <p:cNvGrpSpPr/>
          <p:nvPr/>
        </p:nvGrpSpPr>
        <p:grpSpPr>
          <a:xfrm>
            <a:off x="2598592" y="3272446"/>
            <a:ext cx="1389066" cy="180119"/>
            <a:chOff x="705948" y="3788465"/>
            <a:chExt cx="2308953" cy="299400"/>
          </a:xfrm>
        </p:grpSpPr>
        <p:sp>
          <p:nvSpPr>
            <p:cNvPr id="7751" name="Google Shape;7751;p10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10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10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100"/>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100"/>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100"/>
          <p:cNvGrpSpPr/>
          <p:nvPr/>
        </p:nvGrpSpPr>
        <p:grpSpPr>
          <a:xfrm>
            <a:off x="4195583" y="1876400"/>
            <a:ext cx="1433821" cy="191501"/>
            <a:chOff x="4273350" y="2088443"/>
            <a:chExt cx="1433821" cy="191501"/>
          </a:xfrm>
        </p:grpSpPr>
        <p:grpSp>
          <p:nvGrpSpPr>
            <p:cNvPr id="7757" name="Google Shape;7757;p100"/>
            <p:cNvGrpSpPr/>
            <p:nvPr/>
          </p:nvGrpSpPr>
          <p:grpSpPr>
            <a:xfrm>
              <a:off x="4273350" y="2088443"/>
              <a:ext cx="1433821" cy="0"/>
              <a:chOff x="5224975" y="2962250"/>
              <a:chExt cx="1544400" cy="0"/>
            </a:xfrm>
          </p:grpSpPr>
          <p:cxnSp>
            <p:nvCxnSpPr>
              <p:cNvPr id="7758" name="Google Shape;7758;p10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759" name="Google Shape;7759;p100"/>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760" name="Google Shape;7760;p100"/>
            <p:cNvGrpSpPr/>
            <p:nvPr/>
          </p:nvGrpSpPr>
          <p:grpSpPr>
            <a:xfrm>
              <a:off x="4273350" y="2279944"/>
              <a:ext cx="1433821" cy="0"/>
              <a:chOff x="5224975" y="2962250"/>
              <a:chExt cx="1544400" cy="0"/>
            </a:xfrm>
          </p:grpSpPr>
          <p:cxnSp>
            <p:nvCxnSpPr>
              <p:cNvPr id="7761" name="Google Shape;7761;p10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762" name="Google Shape;7762;p100"/>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763" name="Google Shape;7763;p100"/>
          <p:cNvGrpSpPr/>
          <p:nvPr/>
        </p:nvGrpSpPr>
        <p:grpSpPr>
          <a:xfrm>
            <a:off x="2646529" y="3885304"/>
            <a:ext cx="1304609" cy="294074"/>
            <a:chOff x="2658741" y="4097347"/>
            <a:chExt cx="1304609" cy="294074"/>
          </a:xfrm>
        </p:grpSpPr>
        <p:grpSp>
          <p:nvGrpSpPr>
            <p:cNvPr id="7764" name="Google Shape;7764;p100"/>
            <p:cNvGrpSpPr/>
            <p:nvPr/>
          </p:nvGrpSpPr>
          <p:grpSpPr>
            <a:xfrm>
              <a:off x="2658741" y="4097347"/>
              <a:ext cx="118572" cy="294074"/>
              <a:chOff x="3343310" y="4475555"/>
              <a:chExt cx="127717" cy="316753"/>
            </a:xfrm>
          </p:grpSpPr>
          <p:sp>
            <p:nvSpPr>
              <p:cNvPr id="7765" name="Google Shape;7765;p10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10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100"/>
            <p:cNvGrpSpPr/>
            <p:nvPr/>
          </p:nvGrpSpPr>
          <p:grpSpPr>
            <a:xfrm>
              <a:off x="3815519" y="4098388"/>
              <a:ext cx="147831" cy="291991"/>
              <a:chOff x="3527539" y="4476677"/>
              <a:chExt cx="159232" cy="314510"/>
            </a:xfrm>
          </p:grpSpPr>
          <p:sp>
            <p:nvSpPr>
              <p:cNvPr id="7768" name="Google Shape;7768;p10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10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100"/>
            <p:cNvGrpSpPr/>
            <p:nvPr/>
          </p:nvGrpSpPr>
          <p:grpSpPr>
            <a:xfrm>
              <a:off x="3511696" y="4098388"/>
              <a:ext cx="147831" cy="291991"/>
              <a:chOff x="3527539" y="4476677"/>
              <a:chExt cx="159232" cy="314510"/>
            </a:xfrm>
          </p:grpSpPr>
          <p:sp>
            <p:nvSpPr>
              <p:cNvPr id="7771" name="Google Shape;7771;p10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10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100"/>
            <p:cNvGrpSpPr/>
            <p:nvPr/>
          </p:nvGrpSpPr>
          <p:grpSpPr>
            <a:xfrm>
              <a:off x="3207874" y="4098388"/>
              <a:ext cx="147831" cy="291991"/>
              <a:chOff x="3527539" y="4476677"/>
              <a:chExt cx="159232" cy="314510"/>
            </a:xfrm>
          </p:grpSpPr>
          <p:sp>
            <p:nvSpPr>
              <p:cNvPr id="7774" name="Google Shape;7774;p10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10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100"/>
            <p:cNvGrpSpPr/>
            <p:nvPr/>
          </p:nvGrpSpPr>
          <p:grpSpPr>
            <a:xfrm>
              <a:off x="2933305" y="4097347"/>
              <a:ext cx="118572" cy="294074"/>
              <a:chOff x="3343310" y="4475555"/>
              <a:chExt cx="127717" cy="316753"/>
            </a:xfrm>
          </p:grpSpPr>
          <p:sp>
            <p:nvSpPr>
              <p:cNvPr id="7777" name="Google Shape;7777;p10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10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9" name="Google Shape;7779;p100"/>
          <p:cNvGrpSpPr/>
          <p:nvPr/>
        </p:nvGrpSpPr>
        <p:grpSpPr>
          <a:xfrm>
            <a:off x="4197138" y="963998"/>
            <a:ext cx="1430711" cy="751237"/>
            <a:chOff x="5159450" y="1919950"/>
            <a:chExt cx="1541050" cy="862500"/>
          </a:xfrm>
        </p:grpSpPr>
        <p:sp>
          <p:nvSpPr>
            <p:cNvPr id="7780" name="Google Shape;7780;p10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781" name="Google Shape;7781;p100"/>
            <p:cNvGrpSpPr/>
            <p:nvPr/>
          </p:nvGrpSpPr>
          <p:grpSpPr>
            <a:xfrm>
              <a:off x="5159450" y="1919950"/>
              <a:ext cx="1541050" cy="862500"/>
              <a:chOff x="5159450" y="1919950"/>
              <a:chExt cx="1541050" cy="862500"/>
            </a:xfrm>
          </p:grpSpPr>
          <p:cxnSp>
            <p:nvCxnSpPr>
              <p:cNvPr id="7782" name="Google Shape;7782;p10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783" name="Google Shape;7783;p10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784" name="Google Shape;7784;p100"/>
          <p:cNvGrpSpPr/>
          <p:nvPr/>
        </p:nvGrpSpPr>
        <p:grpSpPr>
          <a:xfrm>
            <a:off x="4245275" y="2227768"/>
            <a:ext cx="1334436" cy="967914"/>
            <a:chOff x="4294923" y="2439811"/>
            <a:chExt cx="1334436" cy="967914"/>
          </a:xfrm>
        </p:grpSpPr>
        <p:grpSp>
          <p:nvGrpSpPr>
            <p:cNvPr id="7785" name="Google Shape;7785;p100"/>
            <p:cNvGrpSpPr/>
            <p:nvPr/>
          </p:nvGrpSpPr>
          <p:grpSpPr>
            <a:xfrm>
              <a:off x="4960455" y="2469658"/>
              <a:ext cx="668904" cy="885524"/>
              <a:chOff x="4960455" y="2469658"/>
              <a:chExt cx="668904" cy="885524"/>
            </a:xfrm>
          </p:grpSpPr>
          <p:sp>
            <p:nvSpPr>
              <p:cNvPr id="7786" name="Google Shape;7786;p100"/>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100"/>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100"/>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100"/>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100"/>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100"/>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100"/>
            <p:cNvGrpSpPr/>
            <p:nvPr/>
          </p:nvGrpSpPr>
          <p:grpSpPr>
            <a:xfrm>
              <a:off x="4294923" y="2469658"/>
              <a:ext cx="668951" cy="885524"/>
              <a:chOff x="4294923" y="2469658"/>
              <a:chExt cx="668951" cy="885524"/>
            </a:xfrm>
          </p:grpSpPr>
          <p:sp>
            <p:nvSpPr>
              <p:cNvPr id="7793" name="Google Shape;7793;p100"/>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100"/>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100"/>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100"/>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100"/>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100"/>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9" name="Google Shape;7799;p100"/>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100"/>
          <p:cNvGrpSpPr/>
          <p:nvPr/>
        </p:nvGrpSpPr>
        <p:grpSpPr>
          <a:xfrm>
            <a:off x="4231478" y="3282213"/>
            <a:ext cx="1430949" cy="897289"/>
            <a:chOff x="4351371" y="3547942"/>
            <a:chExt cx="1345130" cy="843475"/>
          </a:xfrm>
        </p:grpSpPr>
        <p:grpSp>
          <p:nvGrpSpPr>
            <p:cNvPr id="7801" name="Google Shape;7801;p100"/>
            <p:cNvGrpSpPr/>
            <p:nvPr/>
          </p:nvGrpSpPr>
          <p:grpSpPr>
            <a:xfrm>
              <a:off x="4351371" y="4209917"/>
              <a:ext cx="1345130" cy="181500"/>
              <a:chOff x="4351371" y="4209917"/>
              <a:chExt cx="1345130" cy="181500"/>
            </a:xfrm>
          </p:grpSpPr>
          <p:sp>
            <p:nvSpPr>
              <p:cNvPr id="7802" name="Google Shape;7802;p100"/>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03" name="Google Shape;7803;p100"/>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804" name="Google Shape;7804;p100"/>
            <p:cNvGrpSpPr/>
            <p:nvPr/>
          </p:nvGrpSpPr>
          <p:grpSpPr>
            <a:xfrm>
              <a:off x="4403010" y="3985221"/>
              <a:ext cx="1109518" cy="181500"/>
              <a:chOff x="4403010" y="3985221"/>
              <a:chExt cx="1109518" cy="181500"/>
            </a:xfrm>
          </p:grpSpPr>
          <p:sp>
            <p:nvSpPr>
              <p:cNvPr id="7805" name="Google Shape;7805;p100"/>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06" name="Google Shape;7806;p100"/>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807" name="Google Shape;7807;p100"/>
            <p:cNvGrpSpPr/>
            <p:nvPr/>
          </p:nvGrpSpPr>
          <p:grpSpPr>
            <a:xfrm>
              <a:off x="4618704" y="3766582"/>
              <a:ext cx="807858" cy="181500"/>
              <a:chOff x="4618704" y="3766582"/>
              <a:chExt cx="807858" cy="181500"/>
            </a:xfrm>
          </p:grpSpPr>
          <p:sp>
            <p:nvSpPr>
              <p:cNvPr id="7808" name="Google Shape;7808;p100"/>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09" name="Google Shape;7809;p100"/>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810" name="Google Shape;7810;p100"/>
            <p:cNvGrpSpPr/>
            <p:nvPr/>
          </p:nvGrpSpPr>
          <p:grpSpPr>
            <a:xfrm>
              <a:off x="4735238" y="3547942"/>
              <a:ext cx="462839" cy="181500"/>
              <a:chOff x="4735238" y="3547942"/>
              <a:chExt cx="462839" cy="181500"/>
            </a:xfrm>
          </p:grpSpPr>
          <p:sp>
            <p:nvSpPr>
              <p:cNvPr id="7811" name="Google Shape;7811;p100"/>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2" name="Google Shape;7812;p100"/>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813" name="Google Shape;7813;p100"/>
          <p:cNvGrpSpPr/>
          <p:nvPr/>
        </p:nvGrpSpPr>
        <p:grpSpPr>
          <a:xfrm>
            <a:off x="7407836" y="2217537"/>
            <a:ext cx="1020955" cy="928853"/>
            <a:chOff x="926675" y="238125"/>
            <a:chExt cx="5755100" cy="5232975"/>
          </a:xfrm>
        </p:grpSpPr>
        <p:sp>
          <p:nvSpPr>
            <p:cNvPr id="7814" name="Google Shape;7814;p100"/>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100"/>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100"/>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100"/>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100"/>
          <p:cNvGrpSpPr/>
          <p:nvPr/>
        </p:nvGrpSpPr>
        <p:grpSpPr>
          <a:xfrm>
            <a:off x="715210" y="2616272"/>
            <a:ext cx="1695374" cy="1560837"/>
            <a:chOff x="727421" y="2828315"/>
            <a:chExt cx="1695374" cy="1560837"/>
          </a:xfrm>
        </p:grpSpPr>
        <p:grpSp>
          <p:nvGrpSpPr>
            <p:cNvPr id="7819" name="Google Shape;7819;p100"/>
            <p:cNvGrpSpPr/>
            <p:nvPr/>
          </p:nvGrpSpPr>
          <p:grpSpPr>
            <a:xfrm>
              <a:off x="727421" y="2828315"/>
              <a:ext cx="1695374" cy="1560837"/>
              <a:chOff x="734799" y="2782450"/>
              <a:chExt cx="1571100" cy="1577400"/>
            </a:xfrm>
          </p:grpSpPr>
          <p:cxnSp>
            <p:nvCxnSpPr>
              <p:cNvPr id="7820" name="Google Shape;7820;p10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821" name="Google Shape;7821;p10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822" name="Google Shape;7822;p100"/>
            <p:cNvGrpSpPr/>
            <p:nvPr/>
          </p:nvGrpSpPr>
          <p:grpSpPr>
            <a:xfrm>
              <a:off x="819108" y="2882501"/>
              <a:ext cx="1556791" cy="1426186"/>
              <a:chOff x="819108" y="2882501"/>
              <a:chExt cx="1556791" cy="1426186"/>
            </a:xfrm>
          </p:grpSpPr>
          <p:grpSp>
            <p:nvGrpSpPr>
              <p:cNvPr id="7823" name="Google Shape;7823;p100"/>
              <p:cNvGrpSpPr/>
              <p:nvPr/>
            </p:nvGrpSpPr>
            <p:grpSpPr>
              <a:xfrm>
                <a:off x="819108" y="2882501"/>
                <a:ext cx="103104" cy="1426186"/>
                <a:chOff x="4674013" y="3100904"/>
                <a:chExt cx="122758" cy="1698043"/>
              </a:xfrm>
            </p:grpSpPr>
            <p:sp>
              <p:nvSpPr>
                <p:cNvPr id="7824" name="Google Shape;7824;p10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10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10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10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10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10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10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100"/>
              <p:cNvGrpSpPr/>
              <p:nvPr/>
            </p:nvGrpSpPr>
            <p:grpSpPr>
              <a:xfrm>
                <a:off x="1062475" y="2882501"/>
                <a:ext cx="103104" cy="1426186"/>
                <a:chOff x="4940438" y="3100904"/>
                <a:chExt cx="122758" cy="1698043"/>
              </a:xfrm>
            </p:grpSpPr>
            <p:sp>
              <p:nvSpPr>
                <p:cNvPr id="7832" name="Google Shape;7832;p10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10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10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10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10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10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10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100"/>
              <p:cNvGrpSpPr/>
              <p:nvPr/>
            </p:nvGrpSpPr>
            <p:grpSpPr>
              <a:xfrm>
                <a:off x="1299324" y="2882501"/>
                <a:ext cx="103104" cy="1426186"/>
                <a:chOff x="5206863" y="3100904"/>
                <a:chExt cx="122758" cy="1698043"/>
              </a:xfrm>
            </p:grpSpPr>
            <p:sp>
              <p:nvSpPr>
                <p:cNvPr id="7840" name="Google Shape;7840;p10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10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10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10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10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10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10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100"/>
              <p:cNvGrpSpPr/>
              <p:nvPr/>
            </p:nvGrpSpPr>
            <p:grpSpPr>
              <a:xfrm>
                <a:off x="1786057" y="2882501"/>
                <a:ext cx="103104" cy="1426186"/>
                <a:chOff x="6006138" y="3143629"/>
                <a:chExt cx="122758" cy="1698043"/>
              </a:xfrm>
            </p:grpSpPr>
            <p:sp>
              <p:nvSpPr>
                <p:cNvPr id="7848" name="Google Shape;7848;p10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10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10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10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10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10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10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100"/>
              <p:cNvGrpSpPr/>
              <p:nvPr/>
            </p:nvGrpSpPr>
            <p:grpSpPr>
              <a:xfrm>
                <a:off x="2029422" y="2882501"/>
                <a:ext cx="103104" cy="1426186"/>
                <a:chOff x="6805413" y="3100904"/>
                <a:chExt cx="122758" cy="1698043"/>
              </a:xfrm>
            </p:grpSpPr>
            <p:sp>
              <p:nvSpPr>
                <p:cNvPr id="7856" name="Google Shape;7856;p10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10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10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10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10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10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10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100"/>
              <p:cNvGrpSpPr/>
              <p:nvPr/>
            </p:nvGrpSpPr>
            <p:grpSpPr>
              <a:xfrm>
                <a:off x="2272795" y="2882501"/>
                <a:ext cx="103104" cy="1426186"/>
                <a:chOff x="5206863" y="3100904"/>
                <a:chExt cx="122758" cy="1698043"/>
              </a:xfrm>
            </p:grpSpPr>
            <p:sp>
              <p:nvSpPr>
                <p:cNvPr id="7864" name="Google Shape;7864;p10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10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10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10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10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10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10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100"/>
              <p:cNvGrpSpPr/>
              <p:nvPr/>
            </p:nvGrpSpPr>
            <p:grpSpPr>
              <a:xfrm>
                <a:off x="1542694" y="2882501"/>
                <a:ext cx="103104" cy="1426186"/>
                <a:chOff x="6006138" y="3143629"/>
                <a:chExt cx="122758" cy="1698043"/>
              </a:xfrm>
            </p:grpSpPr>
            <p:sp>
              <p:nvSpPr>
                <p:cNvPr id="7872" name="Google Shape;7872;p10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10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10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10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10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10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10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79" name="Google Shape;7879;p100"/>
          <p:cNvGrpSpPr/>
          <p:nvPr/>
        </p:nvGrpSpPr>
        <p:grpSpPr>
          <a:xfrm>
            <a:off x="5671260" y="3305994"/>
            <a:ext cx="2749952" cy="870677"/>
            <a:chOff x="238125" y="1725700"/>
            <a:chExt cx="7139025" cy="2260325"/>
          </a:xfrm>
        </p:grpSpPr>
        <p:sp>
          <p:nvSpPr>
            <p:cNvPr id="7880" name="Google Shape;7880;p100"/>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100"/>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100"/>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100"/>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100"/>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100"/>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100"/>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100"/>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100"/>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100"/>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100"/>
          <p:cNvGrpSpPr/>
          <p:nvPr/>
        </p:nvGrpSpPr>
        <p:grpSpPr>
          <a:xfrm>
            <a:off x="5941424" y="2247740"/>
            <a:ext cx="1105452" cy="916747"/>
            <a:chOff x="5249100" y="1210600"/>
            <a:chExt cx="3502700" cy="2904775"/>
          </a:xfrm>
        </p:grpSpPr>
        <p:sp>
          <p:nvSpPr>
            <p:cNvPr id="7891" name="Google Shape;7891;p10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10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10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10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95" name="Google Shape;7895;p100"/>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896" name="Google Shape;7896;p100"/>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897" name="Google Shape;7897;p100"/>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898" name="Google Shape;7898;p100"/>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899" name="Google Shape;7899;p100"/>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100"/>
          <p:cNvGrpSpPr/>
          <p:nvPr/>
        </p:nvGrpSpPr>
        <p:grpSpPr>
          <a:xfrm>
            <a:off x="7123972" y="967158"/>
            <a:ext cx="1304650" cy="1124856"/>
            <a:chOff x="7287122" y="1165658"/>
            <a:chExt cx="1219413" cy="1051365"/>
          </a:xfrm>
        </p:grpSpPr>
        <p:grpSp>
          <p:nvGrpSpPr>
            <p:cNvPr id="7901" name="Google Shape;7901;p100"/>
            <p:cNvGrpSpPr/>
            <p:nvPr/>
          </p:nvGrpSpPr>
          <p:grpSpPr>
            <a:xfrm>
              <a:off x="7287122" y="1969723"/>
              <a:ext cx="1219413" cy="247300"/>
              <a:chOff x="7287122" y="1969723"/>
              <a:chExt cx="1219413" cy="247300"/>
            </a:xfrm>
          </p:grpSpPr>
          <p:sp>
            <p:nvSpPr>
              <p:cNvPr id="7902" name="Google Shape;7902;p10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3" name="Google Shape;7903;p100"/>
              <p:cNvGrpSpPr/>
              <p:nvPr/>
            </p:nvGrpSpPr>
            <p:grpSpPr>
              <a:xfrm>
                <a:off x="7287122" y="2063892"/>
                <a:ext cx="1151753" cy="73428"/>
                <a:chOff x="7287122" y="2063892"/>
                <a:chExt cx="1151753" cy="73428"/>
              </a:xfrm>
            </p:grpSpPr>
            <p:sp>
              <p:nvSpPr>
                <p:cNvPr id="7904" name="Google Shape;7904;p10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05" name="Google Shape;7905;p10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906" name="Google Shape;7906;p100"/>
            <p:cNvGrpSpPr/>
            <p:nvPr/>
          </p:nvGrpSpPr>
          <p:grpSpPr>
            <a:xfrm>
              <a:off x="7287122" y="1712201"/>
              <a:ext cx="1219403" cy="246767"/>
              <a:chOff x="7287122" y="1712201"/>
              <a:chExt cx="1219403" cy="246767"/>
            </a:xfrm>
          </p:grpSpPr>
          <p:sp>
            <p:nvSpPr>
              <p:cNvPr id="7907" name="Google Shape;7907;p10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8" name="Google Shape;7908;p100"/>
              <p:cNvGrpSpPr/>
              <p:nvPr/>
            </p:nvGrpSpPr>
            <p:grpSpPr>
              <a:xfrm>
                <a:off x="7287122" y="1842861"/>
                <a:ext cx="1005303" cy="73419"/>
                <a:chOff x="7287122" y="1842861"/>
                <a:chExt cx="1005303" cy="73419"/>
              </a:xfrm>
            </p:grpSpPr>
            <p:sp>
              <p:nvSpPr>
                <p:cNvPr id="7909" name="Google Shape;7909;p10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0" name="Google Shape;7910;p10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911" name="Google Shape;7911;p100"/>
            <p:cNvGrpSpPr/>
            <p:nvPr/>
          </p:nvGrpSpPr>
          <p:grpSpPr>
            <a:xfrm>
              <a:off x="7287122" y="1447520"/>
              <a:ext cx="1219403" cy="286667"/>
              <a:chOff x="7287122" y="1447520"/>
              <a:chExt cx="1219403" cy="286667"/>
            </a:xfrm>
          </p:grpSpPr>
          <p:sp>
            <p:nvSpPr>
              <p:cNvPr id="7912" name="Google Shape;7912;p10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3" name="Google Shape;7913;p100"/>
              <p:cNvGrpSpPr/>
              <p:nvPr/>
            </p:nvGrpSpPr>
            <p:grpSpPr>
              <a:xfrm>
                <a:off x="7287122" y="1581977"/>
                <a:ext cx="852803" cy="73428"/>
                <a:chOff x="7287122" y="1581977"/>
                <a:chExt cx="852803" cy="73428"/>
              </a:xfrm>
            </p:grpSpPr>
            <p:sp>
              <p:nvSpPr>
                <p:cNvPr id="7914" name="Google Shape;7914;p10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5" name="Google Shape;7915;p10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916" name="Google Shape;7916;p100"/>
            <p:cNvGrpSpPr/>
            <p:nvPr/>
          </p:nvGrpSpPr>
          <p:grpSpPr>
            <a:xfrm>
              <a:off x="7287122" y="1165658"/>
              <a:ext cx="1219403" cy="344253"/>
              <a:chOff x="7287122" y="1165658"/>
              <a:chExt cx="1219403" cy="344253"/>
            </a:xfrm>
          </p:grpSpPr>
          <p:sp>
            <p:nvSpPr>
              <p:cNvPr id="7917" name="Google Shape;7917;p10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8" name="Google Shape;7918;p100"/>
              <p:cNvGrpSpPr/>
              <p:nvPr/>
            </p:nvGrpSpPr>
            <p:grpSpPr>
              <a:xfrm>
                <a:off x="7287122" y="1341025"/>
                <a:ext cx="695703" cy="73419"/>
                <a:chOff x="7287122" y="1341025"/>
                <a:chExt cx="695703" cy="73419"/>
              </a:xfrm>
            </p:grpSpPr>
            <p:sp>
              <p:nvSpPr>
                <p:cNvPr id="7919" name="Google Shape;7919;p10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20" name="Google Shape;7920;p10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921" name="Google Shape;7921;p100"/>
          <p:cNvGrpSpPr/>
          <p:nvPr/>
        </p:nvGrpSpPr>
        <p:grpSpPr>
          <a:xfrm>
            <a:off x="5790464" y="973181"/>
            <a:ext cx="1397729" cy="1098540"/>
            <a:chOff x="5900602" y="1193063"/>
            <a:chExt cx="1299851" cy="1021707"/>
          </a:xfrm>
        </p:grpSpPr>
        <p:grpSp>
          <p:nvGrpSpPr>
            <p:cNvPr id="7922" name="Google Shape;7922;p100"/>
            <p:cNvGrpSpPr/>
            <p:nvPr/>
          </p:nvGrpSpPr>
          <p:grpSpPr>
            <a:xfrm>
              <a:off x="6520337" y="1193063"/>
              <a:ext cx="341815" cy="799959"/>
              <a:chOff x="6520337" y="1193063"/>
              <a:chExt cx="341815" cy="799959"/>
            </a:xfrm>
          </p:grpSpPr>
          <p:grpSp>
            <p:nvGrpSpPr>
              <p:cNvPr id="7923" name="Google Shape;7923;p100"/>
              <p:cNvGrpSpPr/>
              <p:nvPr/>
            </p:nvGrpSpPr>
            <p:grpSpPr>
              <a:xfrm>
                <a:off x="6520337" y="1589527"/>
                <a:ext cx="213950" cy="403494"/>
                <a:chOff x="6520337" y="1589527"/>
                <a:chExt cx="213950" cy="403494"/>
              </a:xfrm>
            </p:grpSpPr>
            <p:sp>
              <p:nvSpPr>
                <p:cNvPr id="7924" name="Google Shape;7924;p10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100"/>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100"/>
              <p:cNvGrpSpPr/>
              <p:nvPr/>
            </p:nvGrpSpPr>
            <p:grpSpPr>
              <a:xfrm>
                <a:off x="6577204" y="1193063"/>
                <a:ext cx="284947" cy="464512"/>
                <a:chOff x="6577204" y="1193063"/>
                <a:chExt cx="284947" cy="464512"/>
              </a:xfrm>
            </p:grpSpPr>
            <p:sp>
              <p:nvSpPr>
                <p:cNvPr id="7927" name="Google Shape;7927;p10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28" name="Google Shape;7928;p100"/>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929" name="Google Shape;7929;p100"/>
            <p:cNvGrpSpPr/>
            <p:nvPr/>
          </p:nvGrpSpPr>
          <p:grpSpPr>
            <a:xfrm>
              <a:off x="6238903" y="1193063"/>
              <a:ext cx="300475" cy="900152"/>
              <a:chOff x="6238903" y="1193063"/>
              <a:chExt cx="300475" cy="900152"/>
            </a:xfrm>
          </p:grpSpPr>
          <p:grpSp>
            <p:nvGrpSpPr>
              <p:cNvPr id="7930" name="Google Shape;7930;p100"/>
              <p:cNvGrpSpPr/>
              <p:nvPr/>
            </p:nvGrpSpPr>
            <p:grpSpPr>
              <a:xfrm>
                <a:off x="6290865" y="1489315"/>
                <a:ext cx="248514" cy="603900"/>
                <a:chOff x="6290865" y="1489315"/>
                <a:chExt cx="248514" cy="603900"/>
              </a:xfrm>
            </p:grpSpPr>
            <p:sp>
              <p:nvSpPr>
                <p:cNvPr id="7931" name="Google Shape;7931;p10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100"/>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100"/>
              <p:cNvGrpSpPr/>
              <p:nvPr/>
            </p:nvGrpSpPr>
            <p:grpSpPr>
              <a:xfrm>
                <a:off x="6238903" y="1193063"/>
                <a:ext cx="284947" cy="333087"/>
                <a:chOff x="6238903" y="1193063"/>
                <a:chExt cx="284947" cy="333087"/>
              </a:xfrm>
            </p:grpSpPr>
            <p:sp>
              <p:nvSpPr>
                <p:cNvPr id="7934" name="Google Shape;7934;p10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35" name="Google Shape;7935;p100"/>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936" name="Google Shape;7936;p100"/>
            <p:cNvGrpSpPr/>
            <p:nvPr/>
          </p:nvGrpSpPr>
          <p:grpSpPr>
            <a:xfrm>
              <a:off x="5900602" y="1193063"/>
              <a:ext cx="444345" cy="1021707"/>
              <a:chOff x="5900602" y="1193063"/>
              <a:chExt cx="444345" cy="1021707"/>
            </a:xfrm>
          </p:grpSpPr>
          <p:grpSp>
            <p:nvGrpSpPr>
              <p:cNvPr id="7937" name="Google Shape;7937;p100"/>
              <p:cNvGrpSpPr/>
              <p:nvPr/>
            </p:nvGrpSpPr>
            <p:grpSpPr>
              <a:xfrm>
                <a:off x="6046501" y="1367785"/>
                <a:ext cx="298446" cy="846986"/>
                <a:chOff x="6046501" y="1367785"/>
                <a:chExt cx="298446" cy="846986"/>
              </a:xfrm>
            </p:grpSpPr>
            <p:sp>
              <p:nvSpPr>
                <p:cNvPr id="7938" name="Google Shape;7938;p10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100"/>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100"/>
              <p:cNvGrpSpPr/>
              <p:nvPr/>
            </p:nvGrpSpPr>
            <p:grpSpPr>
              <a:xfrm>
                <a:off x="5900602" y="1193063"/>
                <a:ext cx="284947" cy="182312"/>
                <a:chOff x="5900602" y="1193063"/>
                <a:chExt cx="284947" cy="182312"/>
              </a:xfrm>
            </p:grpSpPr>
            <p:sp>
              <p:nvSpPr>
                <p:cNvPr id="7941" name="Google Shape;7941;p10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2" name="Google Shape;7942;p10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943" name="Google Shape;7943;p100"/>
            <p:cNvGrpSpPr/>
            <p:nvPr/>
          </p:nvGrpSpPr>
          <p:grpSpPr>
            <a:xfrm>
              <a:off x="6738300" y="1193063"/>
              <a:ext cx="462153" cy="707634"/>
              <a:chOff x="6738300" y="1193063"/>
              <a:chExt cx="462153" cy="707634"/>
            </a:xfrm>
          </p:grpSpPr>
          <p:grpSp>
            <p:nvGrpSpPr>
              <p:cNvPr id="7944" name="Google Shape;7944;p100"/>
              <p:cNvGrpSpPr/>
              <p:nvPr/>
            </p:nvGrpSpPr>
            <p:grpSpPr>
              <a:xfrm>
                <a:off x="6915505" y="1193063"/>
                <a:ext cx="284947" cy="597387"/>
                <a:chOff x="6915505" y="1193063"/>
                <a:chExt cx="284947" cy="597387"/>
              </a:xfrm>
            </p:grpSpPr>
            <p:sp>
              <p:nvSpPr>
                <p:cNvPr id="7945" name="Google Shape;7945;p10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6" name="Google Shape;7946;p100"/>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947" name="Google Shape;7947;p100"/>
              <p:cNvGrpSpPr/>
              <p:nvPr/>
            </p:nvGrpSpPr>
            <p:grpSpPr>
              <a:xfrm>
                <a:off x="6738300" y="1684725"/>
                <a:ext cx="230066" cy="215971"/>
                <a:chOff x="6738300" y="1684725"/>
                <a:chExt cx="230066" cy="215971"/>
              </a:xfrm>
            </p:grpSpPr>
            <p:sp>
              <p:nvSpPr>
                <p:cNvPr id="7948" name="Google Shape;7948;p100"/>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100"/>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53" name="Shape 7953"/>
        <p:cNvGrpSpPr/>
        <p:nvPr/>
      </p:nvGrpSpPr>
      <p:grpSpPr>
        <a:xfrm>
          <a:off x="0" y="0"/>
          <a:ext cx="0" cy="0"/>
          <a:chOff x="0" y="0"/>
          <a:chExt cx="0" cy="0"/>
        </a:xfrm>
      </p:grpSpPr>
      <p:grpSp>
        <p:nvGrpSpPr>
          <p:cNvPr id="7954" name="Google Shape;7954;p101"/>
          <p:cNvGrpSpPr/>
          <p:nvPr/>
        </p:nvGrpSpPr>
        <p:grpSpPr>
          <a:xfrm>
            <a:off x="821785" y="2307635"/>
            <a:ext cx="339235" cy="298186"/>
            <a:chOff x="898875" y="244725"/>
            <a:chExt cx="481800" cy="423500"/>
          </a:xfrm>
        </p:grpSpPr>
        <p:sp>
          <p:nvSpPr>
            <p:cNvPr id="7955" name="Google Shape;7955;p101"/>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6" name="Google Shape;7956;p101"/>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7" name="Google Shape;7957;p101"/>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8" name="Google Shape;7958;p101"/>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9" name="Google Shape;7959;p101"/>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0" name="Google Shape;7960;p101"/>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61" name="Google Shape;7961;p101"/>
          <p:cNvGrpSpPr/>
          <p:nvPr/>
        </p:nvGrpSpPr>
        <p:grpSpPr>
          <a:xfrm>
            <a:off x="1260167" y="2287103"/>
            <a:ext cx="298169" cy="339253"/>
            <a:chOff x="1529350" y="258825"/>
            <a:chExt cx="423475" cy="481825"/>
          </a:xfrm>
        </p:grpSpPr>
        <p:sp>
          <p:nvSpPr>
            <p:cNvPr id="7962" name="Google Shape;7962;p101"/>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3" name="Google Shape;7963;p101"/>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64" name="Google Shape;7964;p101"/>
          <p:cNvGrpSpPr/>
          <p:nvPr/>
        </p:nvGrpSpPr>
        <p:grpSpPr>
          <a:xfrm>
            <a:off x="2102437" y="2287102"/>
            <a:ext cx="298169" cy="339253"/>
            <a:chOff x="2707500" y="249400"/>
            <a:chExt cx="423475" cy="481825"/>
          </a:xfrm>
        </p:grpSpPr>
        <p:sp>
          <p:nvSpPr>
            <p:cNvPr id="7965" name="Google Shape;7965;p101"/>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6" name="Google Shape;7966;p101"/>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67" name="Google Shape;7967;p101"/>
          <p:cNvGrpSpPr/>
          <p:nvPr/>
        </p:nvGrpSpPr>
        <p:grpSpPr>
          <a:xfrm>
            <a:off x="2516052" y="2287428"/>
            <a:ext cx="305386" cy="338602"/>
            <a:chOff x="3300325" y="249875"/>
            <a:chExt cx="433725" cy="480900"/>
          </a:xfrm>
        </p:grpSpPr>
        <p:sp>
          <p:nvSpPr>
            <p:cNvPr id="7968" name="Google Shape;7968;p101"/>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9" name="Google Shape;7969;p101"/>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0" name="Google Shape;7970;p101"/>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1" name="Google Shape;7971;p101"/>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2" name="Google Shape;7972;p101"/>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3" name="Google Shape;7973;p101"/>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74" name="Google Shape;7974;p101"/>
          <p:cNvGrpSpPr/>
          <p:nvPr/>
        </p:nvGrpSpPr>
        <p:grpSpPr>
          <a:xfrm>
            <a:off x="1653142" y="2367273"/>
            <a:ext cx="340890" cy="178912"/>
            <a:chOff x="2084325" y="363300"/>
            <a:chExt cx="484150" cy="254100"/>
          </a:xfrm>
        </p:grpSpPr>
        <p:sp>
          <p:nvSpPr>
            <p:cNvPr id="7975" name="Google Shape;7975;p101"/>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6" name="Google Shape;7976;p101"/>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77" name="Google Shape;7977;p101"/>
          <p:cNvGrpSpPr/>
          <p:nvPr/>
        </p:nvGrpSpPr>
        <p:grpSpPr>
          <a:xfrm>
            <a:off x="2905137" y="2287349"/>
            <a:ext cx="352349" cy="338760"/>
            <a:chOff x="3854700" y="249750"/>
            <a:chExt cx="500425" cy="481125"/>
          </a:xfrm>
        </p:grpSpPr>
        <p:sp>
          <p:nvSpPr>
            <p:cNvPr id="7978" name="Google Shape;7978;p101"/>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9" name="Google Shape;7979;p101"/>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0" name="Google Shape;7980;p101"/>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1" name="Google Shape;7981;p101"/>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2" name="Google Shape;7982;p101"/>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3" name="Google Shape;7983;p101"/>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4" name="Google Shape;7984;p101"/>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5" name="Google Shape;7985;p101"/>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86" name="Google Shape;7986;p101"/>
          <p:cNvGrpSpPr/>
          <p:nvPr/>
        </p:nvGrpSpPr>
        <p:grpSpPr>
          <a:xfrm>
            <a:off x="3323126" y="2287349"/>
            <a:ext cx="352349" cy="338760"/>
            <a:chOff x="4447550" y="249750"/>
            <a:chExt cx="500425" cy="481125"/>
          </a:xfrm>
        </p:grpSpPr>
        <p:sp>
          <p:nvSpPr>
            <p:cNvPr id="7987" name="Google Shape;7987;p101"/>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8" name="Google Shape;7988;p101"/>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89" name="Google Shape;7989;p101"/>
          <p:cNvGrpSpPr/>
          <p:nvPr/>
        </p:nvGrpSpPr>
        <p:grpSpPr>
          <a:xfrm>
            <a:off x="3752328" y="2287102"/>
            <a:ext cx="339253" cy="339253"/>
            <a:chOff x="5049725" y="249400"/>
            <a:chExt cx="481825" cy="481825"/>
          </a:xfrm>
        </p:grpSpPr>
        <p:sp>
          <p:nvSpPr>
            <p:cNvPr id="7990" name="Google Shape;7990;p101"/>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1" name="Google Shape;7991;p101"/>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92" name="Google Shape;7992;p101"/>
          <p:cNvGrpSpPr/>
          <p:nvPr/>
        </p:nvGrpSpPr>
        <p:grpSpPr>
          <a:xfrm>
            <a:off x="4166269" y="2287102"/>
            <a:ext cx="339253" cy="339253"/>
            <a:chOff x="5660400" y="238125"/>
            <a:chExt cx="481825" cy="481825"/>
          </a:xfrm>
        </p:grpSpPr>
        <p:sp>
          <p:nvSpPr>
            <p:cNvPr id="7993" name="Google Shape;7993;p101"/>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4" name="Google Shape;7994;p101"/>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95" name="Google Shape;7995;p101"/>
          <p:cNvGrpSpPr/>
          <p:nvPr/>
        </p:nvGrpSpPr>
        <p:grpSpPr>
          <a:xfrm>
            <a:off x="4582955" y="2287102"/>
            <a:ext cx="339253" cy="339253"/>
            <a:chOff x="6235400" y="249400"/>
            <a:chExt cx="481825" cy="481825"/>
          </a:xfrm>
        </p:grpSpPr>
        <p:sp>
          <p:nvSpPr>
            <p:cNvPr id="7996" name="Google Shape;7996;p101"/>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7" name="Google Shape;7997;p101"/>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8" name="Google Shape;7998;p101"/>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9" name="Google Shape;7999;p101"/>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0" name="Google Shape;8000;p101"/>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01" name="Google Shape;8001;p101"/>
          <p:cNvGrpSpPr/>
          <p:nvPr/>
        </p:nvGrpSpPr>
        <p:grpSpPr>
          <a:xfrm>
            <a:off x="821301" y="2731810"/>
            <a:ext cx="340204" cy="298116"/>
            <a:chOff x="899850" y="871450"/>
            <a:chExt cx="483175" cy="423400"/>
          </a:xfrm>
        </p:grpSpPr>
        <p:sp>
          <p:nvSpPr>
            <p:cNvPr id="8002" name="Google Shape;8002;p101"/>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3" name="Google Shape;8003;p101"/>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4" name="Google Shape;8004;p101"/>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5" name="Google Shape;8005;p101"/>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06" name="Google Shape;8006;p101"/>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07" name="Google Shape;8007;p101"/>
          <p:cNvGrpSpPr/>
          <p:nvPr/>
        </p:nvGrpSpPr>
        <p:grpSpPr>
          <a:xfrm>
            <a:off x="1653301" y="2711232"/>
            <a:ext cx="340573" cy="339271"/>
            <a:chOff x="2085450" y="842250"/>
            <a:chExt cx="483700" cy="481850"/>
          </a:xfrm>
        </p:grpSpPr>
        <p:sp>
          <p:nvSpPr>
            <p:cNvPr id="8008" name="Google Shape;8008;p101"/>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9" name="Google Shape;8009;p101"/>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0" name="Google Shape;8010;p101"/>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1" name="Google Shape;8011;p101"/>
          <p:cNvGrpSpPr/>
          <p:nvPr/>
        </p:nvGrpSpPr>
        <p:grpSpPr>
          <a:xfrm>
            <a:off x="2081868" y="2711241"/>
            <a:ext cx="339306" cy="339253"/>
            <a:chOff x="2685825" y="840375"/>
            <a:chExt cx="481900" cy="481825"/>
          </a:xfrm>
        </p:grpSpPr>
        <p:sp>
          <p:nvSpPr>
            <p:cNvPr id="8012" name="Google Shape;8012;p101"/>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3" name="Google Shape;8013;p101"/>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4" name="Google Shape;8014;p101"/>
          <p:cNvGrpSpPr/>
          <p:nvPr/>
        </p:nvGrpSpPr>
        <p:grpSpPr>
          <a:xfrm>
            <a:off x="2493529" y="2710924"/>
            <a:ext cx="350431" cy="339887"/>
            <a:chOff x="3270675" y="841800"/>
            <a:chExt cx="497700" cy="482725"/>
          </a:xfrm>
        </p:grpSpPr>
        <p:sp>
          <p:nvSpPr>
            <p:cNvPr id="8015" name="Google Shape;8015;p101"/>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6" name="Google Shape;8016;p101"/>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7" name="Google Shape;8017;p101"/>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18" name="Google Shape;8018;p101"/>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19" name="Google Shape;8019;p101"/>
          <p:cNvGrpSpPr/>
          <p:nvPr/>
        </p:nvGrpSpPr>
        <p:grpSpPr>
          <a:xfrm>
            <a:off x="3329675" y="2731783"/>
            <a:ext cx="339253" cy="298169"/>
            <a:chOff x="4467200" y="877100"/>
            <a:chExt cx="481825" cy="423475"/>
          </a:xfrm>
        </p:grpSpPr>
        <p:sp>
          <p:nvSpPr>
            <p:cNvPr id="8020" name="Google Shape;8020;p101"/>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1" name="Google Shape;8021;p101"/>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2" name="Google Shape;8022;p101"/>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3" name="Google Shape;8023;p101"/>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24" name="Google Shape;8024;p101"/>
          <p:cNvGrpSpPr/>
          <p:nvPr/>
        </p:nvGrpSpPr>
        <p:grpSpPr>
          <a:xfrm>
            <a:off x="3744565" y="2711232"/>
            <a:ext cx="354778" cy="339271"/>
            <a:chOff x="5045500" y="842250"/>
            <a:chExt cx="503875" cy="481850"/>
          </a:xfrm>
        </p:grpSpPr>
        <p:sp>
          <p:nvSpPr>
            <p:cNvPr id="8025" name="Google Shape;8025;p101"/>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6" name="Google Shape;8026;p101"/>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27" name="Google Shape;8027;p101"/>
          <p:cNvGrpSpPr/>
          <p:nvPr/>
        </p:nvGrpSpPr>
        <p:grpSpPr>
          <a:xfrm>
            <a:off x="4167413" y="2737451"/>
            <a:ext cx="336965" cy="286833"/>
            <a:chOff x="5645200" y="879425"/>
            <a:chExt cx="478575" cy="407375"/>
          </a:xfrm>
        </p:grpSpPr>
        <p:sp>
          <p:nvSpPr>
            <p:cNvPr id="8028" name="Google Shape;8028;p101"/>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9" name="Google Shape;8029;p101"/>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0" name="Google Shape;8030;p101"/>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1" name="Google Shape;8031;p101"/>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2" name="Google Shape;8032;p101"/>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3" name="Google Shape;8033;p101"/>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4" name="Google Shape;8034;p101"/>
          <p:cNvGrpSpPr/>
          <p:nvPr/>
        </p:nvGrpSpPr>
        <p:grpSpPr>
          <a:xfrm>
            <a:off x="4603488" y="2711241"/>
            <a:ext cx="298186" cy="339253"/>
            <a:chOff x="6264525" y="842250"/>
            <a:chExt cx="423500" cy="481825"/>
          </a:xfrm>
        </p:grpSpPr>
        <p:sp>
          <p:nvSpPr>
            <p:cNvPr id="8035" name="Google Shape;8035;p101"/>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6" name="Google Shape;8036;p101"/>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7" name="Google Shape;8037;p101"/>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8" name="Google Shape;8038;p101"/>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9" name="Google Shape;8039;p101"/>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0" name="Google Shape;8040;p101"/>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1" name="Google Shape;8041;p101"/>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2" name="Google Shape;8042;p101"/>
          <p:cNvGrpSpPr/>
          <p:nvPr/>
        </p:nvGrpSpPr>
        <p:grpSpPr>
          <a:xfrm>
            <a:off x="821776" y="3125895"/>
            <a:ext cx="339253" cy="339253"/>
            <a:chOff x="900750" y="1436075"/>
            <a:chExt cx="481825" cy="481825"/>
          </a:xfrm>
        </p:grpSpPr>
        <p:sp>
          <p:nvSpPr>
            <p:cNvPr id="8043" name="Google Shape;8043;p101"/>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4" name="Google Shape;8044;p101"/>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5" name="Google Shape;8045;p101"/>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6" name="Google Shape;8046;p101"/>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7" name="Google Shape;8047;p101"/>
          <p:cNvGrpSpPr/>
          <p:nvPr/>
        </p:nvGrpSpPr>
        <p:grpSpPr>
          <a:xfrm>
            <a:off x="1239624" y="3186183"/>
            <a:ext cx="339253" cy="218676"/>
            <a:chOff x="1492675" y="1520750"/>
            <a:chExt cx="481825" cy="310575"/>
          </a:xfrm>
        </p:grpSpPr>
        <p:sp>
          <p:nvSpPr>
            <p:cNvPr id="8048" name="Google Shape;8048;p101"/>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9" name="Google Shape;8049;p101"/>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0" name="Google Shape;8050;p101"/>
          <p:cNvGrpSpPr/>
          <p:nvPr/>
        </p:nvGrpSpPr>
        <p:grpSpPr>
          <a:xfrm>
            <a:off x="1647421" y="3125877"/>
            <a:ext cx="352332" cy="339288"/>
            <a:chOff x="2071000" y="1435025"/>
            <a:chExt cx="500400" cy="481875"/>
          </a:xfrm>
        </p:grpSpPr>
        <p:sp>
          <p:nvSpPr>
            <p:cNvPr id="8051" name="Google Shape;8051;p101"/>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2" name="Google Shape;8052;p101"/>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3" name="Google Shape;8053;p101"/>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4" name="Google Shape;8054;p101"/>
          <p:cNvGrpSpPr/>
          <p:nvPr/>
        </p:nvGrpSpPr>
        <p:grpSpPr>
          <a:xfrm>
            <a:off x="2075584" y="3146709"/>
            <a:ext cx="351874" cy="297623"/>
            <a:chOff x="2678350" y="1464650"/>
            <a:chExt cx="499750" cy="422700"/>
          </a:xfrm>
        </p:grpSpPr>
        <p:sp>
          <p:nvSpPr>
            <p:cNvPr id="8055" name="Google Shape;8055;p101"/>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6" name="Google Shape;8056;p101"/>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7" name="Google Shape;8057;p101"/>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8" name="Google Shape;8058;p101"/>
          <p:cNvGrpSpPr/>
          <p:nvPr/>
        </p:nvGrpSpPr>
        <p:grpSpPr>
          <a:xfrm>
            <a:off x="2499118" y="3125895"/>
            <a:ext cx="339253" cy="339253"/>
            <a:chOff x="3271200" y="1435075"/>
            <a:chExt cx="481825" cy="481825"/>
          </a:xfrm>
        </p:grpSpPr>
        <p:sp>
          <p:nvSpPr>
            <p:cNvPr id="8059" name="Google Shape;8059;p101"/>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0" name="Google Shape;8060;p101"/>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61" name="Google Shape;8061;p101"/>
          <p:cNvGrpSpPr/>
          <p:nvPr/>
        </p:nvGrpSpPr>
        <p:grpSpPr>
          <a:xfrm>
            <a:off x="2909591" y="3125877"/>
            <a:ext cx="343442" cy="339288"/>
            <a:chOff x="3858100" y="1435075"/>
            <a:chExt cx="487775" cy="481875"/>
          </a:xfrm>
        </p:grpSpPr>
        <p:sp>
          <p:nvSpPr>
            <p:cNvPr id="8062" name="Google Shape;8062;p101"/>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3" name="Google Shape;8063;p101"/>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4" name="Google Shape;8064;p101"/>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5" name="Google Shape;8065;p101"/>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6" name="Google Shape;8066;p101"/>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67" name="Google Shape;8067;p101"/>
          <p:cNvGrpSpPr/>
          <p:nvPr/>
        </p:nvGrpSpPr>
        <p:grpSpPr>
          <a:xfrm>
            <a:off x="3329674" y="3125895"/>
            <a:ext cx="339253" cy="339253"/>
            <a:chOff x="4456875" y="1435075"/>
            <a:chExt cx="481825" cy="481825"/>
          </a:xfrm>
        </p:grpSpPr>
        <p:sp>
          <p:nvSpPr>
            <p:cNvPr id="8068" name="Google Shape;8068;p101"/>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9" name="Google Shape;8069;p101"/>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0" name="Google Shape;8070;p101"/>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1" name="Google Shape;8071;p101"/>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2" name="Google Shape;8072;p101"/>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3" name="Google Shape;8073;p101"/>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4" name="Google Shape;8074;p101"/>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5" name="Google Shape;8075;p101"/>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6" name="Google Shape;8076;p101"/>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7" name="Google Shape;8077;p101"/>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8" name="Google Shape;8078;p101"/>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9" name="Google Shape;8079;p101"/>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0" name="Google Shape;8080;p101"/>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1" name="Google Shape;8081;p101"/>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2" name="Google Shape;8082;p101"/>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3" name="Google Shape;8083;p101"/>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4" name="Google Shape;8084;p101"/>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5" name="Google Shape;8085;p101"/>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6" name="Google Shape;8086;p101"/>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87" name="Google Shape;8087;p101"/>
          <p:cNvGrpSpPr/>
          <p:nvPr/>
        </p:nvGrpSpPr>
        <p:grpSpPr>
          <a:xfrm>
            <a:off x="3750665" y="3125886"/>
            <a:ext cx="342580" cy="339271"/>
            <a:chOff x="5049725" y="1435050"/>
            <a:chExt cx="486550" cy="481850"/>
          </a:xfrm>
        </p:grpSpPr>
        <p:sp>
          <p:nvSpPr>
            <p:cNvPr id="8088" name="Google Shape;8088;p101"/>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9" name="Google Shape;8089;p101"/>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0" name="Google Shape;8090;p101"/>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1" name="Google Shape;8091;p101"/>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92" name="Google Shape;8092;p101"/>
          <p:cNvGrpSpPr/>
          <p:nvPr/>
        </p:nvGrpSpPr>
        <p:grpSpPr>
          <a:xfrm>
            <a:off x="4166216" y="3125895"/>
            <a:ext cx="339359" cy="339253"/>
            <a:chOff x="5642475" y="1435075"/>
            <a:chExt cx="481975" cy="481825"/>
          </a:xfrm>
        </p:grpSpPr>
        <p:sp>
          <p:nvSpPr>
            <p:cNvPr id="8093" name="Google Shape;8093;p101"/>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4" name="Google Shape;8094;p101"/>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5" name="Google Shape;8095;p101"/>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96" name="Google Shape;8096;p101"/>
          <p:cNvGrpSpPr/>
          <p:nvPr/>
        </p:nvGrpSpPr>
        <p:grpSpPr>
          <a:xfrm>
            <a:off x="4580702" y="3125886"/>
            <a:ext cx="343759" cy="339271"/>
            <a:chOff x="6232000" y="1435050"/>
            <a:chExt cx="488225" cy="481850"/>
          </a:xfrm>
        </p:grpSpPr>
        <p:sp>
          <p:nvSpPr>
            <p:cNvPr id="8097" name="Google Shape;8097;p101"/>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8" name="Google Shape;8098;p101"/>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9" name="Google Shape;8099;p101"/>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0" name="Google Shape;8100;p101"/>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1" name="Google Shape;8101;p101"/>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2" name="Google Shape;8102;p101"/>
          <p:cNvGrpSpPr/>
          <p:nvPr/>
        </p:nvGrpSpPr>
        <p:grpSpPr>
          <a:xfrm>
            <a:off x="841438" y="3539545"/>
            <a:ext cx="299929" cy="337792"/>
            <a:chOff x="924450" y="2028975"/>
            <a:chExt cx="425975" cy="479750"/>
          </a:xfrm>
        </p:grpSpPr>
        <p:sp>
          <p:nvSpPr>
            <p:cNvPr id="8103" name="Google Shape;8103;p101"/>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4" name="Google Shape;8104;p101"/>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5" name="Google Shape;8105;p101"/>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6" name="Google Shape;8106;p101"/>
          <p:cNvGrpSpPr/>
          <p:nvPr/>
        </p:nvGrpSpPr>
        <p:grpSpPr>
          <a:xfrm>
            <a:off x="1653934" y="3559347"/>
            <a:ext cx="339306" cy="298186"/>
            <a:chOff x="2085450" y="2057100"/>
            <a:chExt cx="481900" cy="423500"/>
          </a:xfrm>
        </p:grpSpPr>
        <p:sp>
          <p:nvSpPr>
            <p:cNvPr id="8107" name="Google Shape;8107;p101"/>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8" name="Google Shape;8108;p101"/>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9" name="Google Shape;8109;p101"/>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0" name="Google Shape;8110;p101"/>
          <p:cNvGrpSpPr/>
          <p:nvPr/>
        </p:nvGrpSpPr>
        <p:grpSpPr>
          <a:xfrm>
            <a:off x="2081868" y="3582592"/>
            <a:ext cx="339306" cy="251698"/>
            <a:chOff x="2678275" y="2090100"/>
            <a:chExt cx="481900" cy="357475"/>
          </a:xfrm>
        </p:grpSpPr>
        <p:sp>
          <p:nvSpPr>
            <p:cNvPr id="8111" name="Google Shape;8111;p101"/>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2" name="Google Shape;8112;p101"/>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3" name="Google Shape;8113;p101"/>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4" name="Google Shape;8114;p101"/>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5" name="Google Shape;8115;p101"/>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6" name="Google Shape;8116;p101"/>
          <p:cNvGrpSpPr/>
          <p:nvPr/>
        </p:nvGrpSpPr>
        <p:grpSpPr>
          <a:xfrm>
            <a:off x="2559072" y="3594790"/>
            <a:ext cx="219345" cy="227301"/>
            <a:chOff x="3357325" y="2093500"/>
            <a:chExt cx="311525" cy="322825"/>
          </a:xfrm>
        </p:grpSpPr>
        <p:sp>
          <p:nvSpPr>
            <p:cNvPr id="8117" name="Google Shape;8117;p101"/>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8" name="Google Shape;8118;p101"/>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9" name="Google Shape;8119;p101"/>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20" name="Google Shape;8120;p101"/>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21" name="Google Shape;8121;p101"/>
          <p:cNvGrpSpPr/>
          <p:nvPr/>
        </p:nvGrpSpPr>
        <p:grpSpPr>
          <a:xfrm>
            <a:off x="3353262" y="3538814"/>
            <a:ext cx="292078" cy="339253"/>
            <a:chOff x="4492800" y="2027925"/>
            <a:chExt cx="414825" cy="481825"/>
          </a:xfrm>
        </p:grpSpPr>
        <p:sp>
          <p:nvSpPr>
            <p:cNvPr id="8122" name="Google Shape;8122;p101"/>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3" name="Google Shape;8123;p101"/>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4" name="Google Shape;8124;p101"/>
          <p:cNvGrpSpPr/>
          <p:nvPr/>
        </p:nvGrpSpPr>
        <p:grpSpPr>
          <a:xfrm>
            <a:off x="3752354" y="3538805"/>
            <a:ext cx="339200" cy="339271"/>
            <a:chOff x="5049725" y="2027900"/>
            <a:chExt cx="481750" cy="481850"/>
          </a:xfrm>
        </p:grpSpPr>
        <p:sp>
          <p:nvSpPr>
            <p:cNvPr id="8125" name="Google Shape;8125;p101"/>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6" name="Google Shape;8126;p101"/>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7" name="Google Shape;8127;p101"/>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8" name="Google Shape;8128;p101"/>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9" name="Google Shape;8129;p101"/>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0" name="Google Shape;8130;p101"/>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1" name="Google Shape;8131;p101"/>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2" name="Google Shape;8132;p101"/>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33" name="Google Shape;8133;p101"/>
          <p:cNvGrpSpPr/>
          <p:nvPr/>
        </p:nvGrpSpPr>
        <p:grpSpPr>
          <a:xfrm>
            <a:off x="4225950" y="3538893"/>
            <a:ext cx="219890" cy="339095"/>
            <a:chOff x="5726350" y="2028150"/>
            <a:chExt cx="312300" cy="481600"/>
          </a:xfrm>
        </p:grpSpPr>
        <p:sp>
          <p:nvSpPr>
            <p:cNvPr id="8134" name="Google Shape;8134;p101"/>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5" name="Google Shape;8135;p101"/>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6" name="Google Shape;8136;p101"/>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37" name="Google Shape;8137;p101"/>
          <p:cNvGrpSpPr/>
          <p:nvPr/>
        </p:nvGrpSpPr>
        <p:grpSpPr>
          <a:xfrm>
            <a:off x="4586141" y="3542000"/>
            <a:ext cx="332881" cy="332881"/>
            <a:chOff x="6239925" y="2032450"/>
            <a:chExt cx="472775" cy="472775"/>
          </a:xfrm>
        </p:grpSpPr>
        <p:sp>
          <p:nvSpPr>
            <p:cNvPr id="8138" name="Google Shape;8138;p101"/>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9" name="Google Shape;8139;p101"/>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40" name="Google Shape;8140;p101"/>
          <p:cNvGrpSpPr/>
          <p:nvPr/>
        </p:nvGrpSpPr>
        <p:grpSpPr>
          <a:xfrm>
            <a:off x="5035233" y="2364092"/>
            <a:ext cx="334641" cy="185425"/>
            <a:chOff x="903075" y="2730000"/>
            <a:chExt cx="475275" cy="263350"/>
          </a:xfrm>
        </p:grpSpPr>
        <p:sp>
          <p:nvSpPr>
            <p:cNvPr id="8141" name="Google Shape;8141;p101"/>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2" name="Google Shape;8142;p101"/>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3" name="Google Shape;8143;p101"/>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44" name="Google Shape;8144;p101"/>
          <p:cNvGrpSpPr/>
          <p:nvPr/>
        </p:nvGrpSpPr>
        <p:grpSpPr>
          <a:xfrm>
            <a:off x="1239624" y="3538814"/>
            <a:ext cx="339253" cy="339253"/>
            <a:chOff x="1492675" y="2027925"/>
            <a:chExt cx="481825" cy="481825"/>
          </a:xfrm>
        </p:grpSpPr>
        <p:sp>
          <p:nvSpPr>
            <p:cNvPr id="8145" name="Google Shape;8145;p101"/>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6" name="Google Shape;8146;p101"/>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7" name="Google Shape;8147;p101"/>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8" name="Google Shape;8148;p101"/>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9" name="Google Shape;8149;p101"/>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0" name="Google Shape;8150;p101"/>
          <p:cNvGrpSpPr/>
          <p:nvPr/>
        </p:nvGrpSpPr>
        <p:grpSpPr>
          <a:xfrm>
            <a:off x="5466000" y="2287178"/>
            <a:ext cx="339253" cy="339253"/>
            <a:chOff x="1492675" y="2620775"/>
            <a:chExt cx="481825" cy="481825"/>
          </a:xfrm>
        </p:grpSpPr>
        <p:sp>
          <p:nvSpPr>
            <p:cNvPr id="8151" name="Google Shape;8151;p101"/>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2" name="Google Shape;8152;p101"/>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53" name="Google Shape;8153;p101"/>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54" name="Google Shape;8154;p101"/>
          <p:cNvGrpSpPr/>
          <p:nvPr/>
        </p:nvGrpSpPr>
        <p:grpSpPr>
          <a:xfrm>
            <a:off x="6289754" y="2303161"/>
            <a:ext cx="333585" cy="307287"/>
            <a:chOff x="2682350" y="2643425"/>
            <a:chExt cx="473775" cy="436425"/>
          </a:xfrm>
        </p:grpSpPr>
        <p:sp>
          <p:nvSpPr>
            <p:cNvPr id="8155" name="Google Shape;8155;p101"/>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6" name="Google Shape;8156;p101"/>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7" name="Google Shape;8157;p101"/>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8" name="Google Shape;8158;p101"/>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9" name="Google Shape;8159;p101"/>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0" name="Google Shape;8160;p101"/>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1" name="Google Shape;8161;p101"/>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2" name="Google Shape;8162;p101"/>
          <p:cNvGrpSpPr/>
          <p:nvPr/>
        </p:nvGrpSpPr>
        <p:grpSpPr>
          <a:xfrm>
            <a:off x="6755243" y="2287178"/>
            <a:ext cx="238531" cy="339253"/>
            <a:chOff x="3342725" y="2620775"/>
            <a:chExt cx="338775" cy="481825"/>
          </a:xfrm>
        </p:grpSpPr>
        <p:sp>
          <p:nvSpPr>
            <p:cNvPr id="8163" name="Google Shape;8163;p101"/>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4" name="Google Shape;8164;p101"/>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5" name="Google Shape;8165;p101"/>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6" name="Google Shape;8166;p101"/>
          <p:cNvGrpSpPr/>
          <p:nvPr/>
        </p:nvGrpSpPr>
        <p:grpSpPr>
          <a:xfrm>
            <a:off x="7148994" y="2287178"/>
            <a:ext cx="278296" cy="339253"/>
            <a:chOff x="3907325" y="2620775"/>
            <a:chExt cx="395250" cy="481825"/>
          </a:xfrm>
        </p:grpSpPr>
        <p:sp>
          <p:nvSpPr>
            <p:cNvPr id="8167" name="Google Shape;8167;p101"/>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8" name="Google Shape;8168;p101"/>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9" name="Google Shape;8169;p101"/>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0" name="Google Shape;8170;p101"/>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1" name="Google Shape;8171;p101"/>
          <p:cNvGrpSpPr/>
          <p:nvPr/>
        </p:nvGrpSpPr>
        <p:grpSpPr>
          <a:xfrm>
            <a:off x="7542181" y="2297783"/>
            <a:ext cx="339253" cy="318042"/>
            <a:chOff x="4456875" y="2635825"/>
            <a:chExt cx="481825" cy="451700"/>
          </a:xfrm>
        </p:grpSpPr>
        <p:sp>
          <p:nvSpPr>
            <p:cNvPr id="8172" name="Google Shape;8172;p101"/>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3" name="Google Shape;8173;p101"/>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4" name="Google Shape;8174;p101"/>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5" name="Google Shape;8175;p101"/>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6" name="Google Shape;8176;p101"/>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7" name="Google Shape;8177;p101"/>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8" name="Google Shape;8178;p101"/>
          <p:cNvGrpSpPr/>
          <p:nvPr/>
        </p:nvGrpSpPr>
        <p:grpSpPr>
          <a:xfrm>
            <a:off x="7967105" y="2297783"/>
            <a:ext cx="339253" cy="318042"/>
            <a:chOff x="5049725" y="2635825"/>
            <a:chExt cx="481825" cy="451700"/>
          </a:xfrm>
        </p:grpSpPr>
        <p:sp>
          <p:nvSpPr>
            <p:cNvPr id="8179" name="Google Shape;8179;p101"/>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0" name="Google Shape;8180;p101"/>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1" name="Google Shape;8181;p101"/>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82" name="Google Shape;8182;p101"/>
          <p:cNvGrpSpPr/>
          <p:nvPr/>
        </p:nvGrpSpPr>
        <p:grpSpPr>
          <a:xfrm>
            <a:off x="2211475" y="3952243"/>
            <a:ext cx="338566" cy="338373"/>
            <a:chOff x="5643000" y="2621375"/>
            <a:chExt cx="480850" cy="480575"/>
          </a:xfrm>
        </p:grpSpPr>
        <p:sp>
          <p:nvSpPr>
            <p:cNvPr id="8183" name="Google Shape;8183;p101"/>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4" name="Google Shape;8184;p101"/>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5" name="Google Shape;8185;p101"/>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6" name="Google Shape;8186;p101"/>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7" name="Google Shape;8187;p101"/>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8" name="Google Shape;8188;p101"/>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9" name="Google Shape;8189;p101"/>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0" name="Google Shape;8190;p101"/>
          <p:cNvGrpSpPr/>
          <p:nvPr/>
        </p:nvGrpSpPr>
        <p:grpSpPr>
          <a:xfrm>
            <a:off x="4032695" y="3951803"/>
            <a:ext cx="339359" cy="339253"/>
            <a:chOff x="6235250" y="2620775"/>
            <a:chExt cx="481975" cy="481825"/>
          </a:xfrm>
        </p:grpSpPr>
        <p:sp>
          <p:nvSpPr>
            <p:cNvPr id="8191" name="Google Shape;8191;p101"/>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2" name="Google Shape;8192;p101"/>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3" name="Google Shape;8193;p101"/>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4" name="Google Shape;8194;p101"/>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5" name="Google Shape;8195;p101"/>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96" name="Google Shape;8196;p101"/>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97" name="Google Shape;8197;p101"/>
          <p:cNvGrpSpPr/>
          <p:nvPr/>
        </p:nvGrpSpPr>
        <p:grpSpPr>
          <a:xfrm>
            <a:off x="5465078" y="2711317"/>
            <a:ext cx="341101" cy="339253"/>
            <a:chOff x="1535000" y="3223325"/>
            <a:chExt cx="484450" cy="481825"/>
          </a:xfrm>
        </p:grpSpPr>
        <p:sp>
          <p:nvSpPr>
            <p:cNvPr id="8198" name="Google Shape;8198;p101"/>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9" name="Google Shape;8199;p101"/>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0" name="Google Shape;8200;p101"/>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1" name="Google Shape;8201;p101"/>
          <p:cNvGrpSpPr/>
          <p:nvPr/>
        </p:nvGrpSpPr>
        <p:grpSpPr>
          <a:xfrm>
            <a:off x="5872645" y="2746618"/>
            <a:ext cx="339253" cy="268649"/>
            <a:chOff x="2085525" y="3263750"/>
            <a:chExt cx="481825" cy="381550"/>
          </a:xfrm>
        </p:grpSpPr>
        <p:sp>
          <p:nvSpPr>
            <p:cNvPr id="8202" name="Google Shape;8202;p101"/>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3" name="Google Shape;8203;p101"/>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04" name="Google Shape;8204;p101"/>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05" name="Google Shape;8205;p101"/>
          <p:cNvGrpSpPr/>
          <p:nvPr/>
        </p:nvGrpSpPr>
        <p:grpSpPr>
          <a:xfrm>
            <a:off x="6704407" y="2711308"/>
            <a:ext cx="340204" cy="339271"/>
            <a:chOff x="3270450" y="3213625"/>
            <a:chExt cx="483175" cy="481850"/>
          </a:xfrm>
        </p:grpSpPr>
        <p:sp>
          <p:nvSpPr>
            <p:cNvPr id="8206" name="Google Shape;8206;p101"/>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7" name="Google Shape;8207;p101"/>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8" name="Google Shape;8208;p101"/>
          <p:cNvGrpSpPr/>
          <p:nvPr/>
        </p:nvGrpSpPr>
        <p:grpSpPr>
          <a:xfrm>
            <a:off x="7203676" y="2711317"/>
            <a:ext cx="168931" cy="339253"/>
            <a:chOff x="3984950" y="3213600"/>
            <a:chExt cx="239925" cy="481825"/>
          </a:xfrm>
        </p:grpSpPr>
        <p:sp>
          <p:nvSpPr>
            <p:cNvPr id="8209" name="Google Shape;8209;p101"/>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0" name="Google Shape;8210;p101"/>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11" name="Google Shape;8211;p101"/>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2" name="Google Shape;8212;p101"/>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13" name="Google Shape;8213;p101"/>
          <p:cNvGrpSpPr/>
          <p:nvPr/>
        </p:nvGrpSpPr>
        <p:grpSpPr>
          <a:xfrm>
            <a:off x="1736111" y="3981487"/>
            <a:ext cx="355218" cy="279880"/>
            <a:chOff x="5629975" y="3255775"/>
            <a:chExt cx="504500" cy="397500"/>
          </a:xfrm>
        </p:grpSpPr>
        <p:sp>
          <p:nvSpPr>
            <p:cNvPr id="8214" name="Google Shape;8214;p101"/>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5" name="Google Shape;8215;p101"/>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6" name="Google Shape;8216;p101"/>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7" name="Google Shape;8217;p101"/>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8" name="Google Shape;8218;p101"/>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9" name="Google Shape;8219;p101"/>
          <p:cNvGrpSpPr/>
          <p:nvPr/>
        </p:nvGrpSpPr>
        <p:grpSpPr>
          <a:xfrm>
            <a:off x="3572294" y="3981593"/>
            <a:ext cx="340256" cy="279669"/>
            <a:chOff x="6234950" y="3255925"/>
            <a:chExt cx="483250" cy="397200"/>
          </a:xfrm>
        </p:grpSpPr>
        <p:sp>
          <p:nvSpPr>
            <p:cNvPr id="8220" name="Google Shape;8220;p101"/>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1" name="Google Shape;8221;p101"/>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2" name="Google Shape;8222;p101"/>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3" name="Google Shape;8223;p101"/>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4" name="Google Shape;8224;p101"/>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5" name="Google Shape;8225;p101"/>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6" name="Google Shape;8226;p101"/>
          <p:cNvGrpSpPr/>
          <p:nvPr/>
        </p:nvGrpSpPr>
        <p:grpSpPr>
          <a:xfrm>
            <a:off x="5043532" y="3125970"/>
            <a:ext cx="318042" cy="339253"/>
            <a:chOff x="914900" y="3806450"/>
            <a:chExt cx="451700" cy="481825"/>
          </a:xfrm>
        </p:grpSpPr>
        <p:sp>
          <p:nvSpPr>
            <p:cNvPr id="8227" name="Google Shape;8227;p101"/>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8" name="Google Shape;8228;p101"/>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9" name="Google Shape;8229;p101"/>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0" name="Google Shape;8230;p101"/>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1" name="Google Shape;8231;p101"/>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2" name="Google Shape;8232;p101"/>
          <p:cNvGrpSpPr/>
          <p:nvPr/>
        </p:nvGrpSpPr>
        <p:grpSpPr>
          <a:xfrm>
            <a:off x="5462454" y="3125785"/>
            <a:ext cx="346347" cy="339623"/>
            <a:chOff x="1490050" y="3805975"/>
            <a:chExt cx="491900" cy="482350"/>
          </a:xfrm>
        </p:grpSpPr>
        <p:sp>
          <p:nvSpPr>
            <p:cNvPr id="8233" name="Google Shape;8233;p101"/>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4" name="Google Shape;8234;p101"/>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5" name="Google Shape;8235;p101"/>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6" name="Google Shape;8236;p101"/>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7" name="Google Shape;8237;p101"/>
          <p:cNvGrpSpPr/>
          <p:nvPr/>
        </p:nvGrpSpPr>
        <p:grpSpPr>
          <a:xfrm>
            <a:off x="5886322" y="3125970"/>
            <a:ext cx="311899" cy="339253"/>
            <a:chOff x="2104275" y="3806450"/>
            <a:chExt cx="442975" cy="481825"/>
          </a:xfrm>
        </p:grpSpPr>
        <p:sp>
          <p:nvSpPr>
            <p:cNvPr id="8238" name="Google Shape;8238;p101"/>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9" name="Google Shape;8239;p101"/>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0" name="Google Shape;8240;p101"/>
          <p:cNvGrpSpPr/>
          <p:nvPr/>
        </p:nvGrpSpPr>
        <p:grpSpPr>
          <a:xfrm>
            <a:off x="6309839" y="3125970"/>
            <a:ext cx="293416" cy="339253"/>
            <a:chOff x="2710875" y="3806450"/>
            <a:chExt cx="416725" cy="481825"/>
          </a:xfrm>
        </p:grpSpPr>
        <p:sp>
          <p:nvSpPr>
            <p:cNvPr id="8241" name="Google Shape;8241;p101"/>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2" name="Google Shape;8242;p101"/>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3" name="Google Shape;8243;p101"/>
          <p:cNvGrpSpPr/>
          <p:nvPr/>
        </p:nvGrpSpPr>
        <p:grpSpPr>
          <a:xfrm>
            <a:off x="6704883" y="3166412"/>
            <a:ext cx="339253" cy="258369"/>
            <a:chOff x="3271200" y="3863875"/>
            <a:chExt cx="481825" cy="366950"/>
          </a:xfrm>
        </p:grpSpPr>
        <p:sp>
          <p:nvSpPr>
            <p:cNvPr id="8244" name="Google Shape;8244;p101"/>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5" name="Google Shape;8245;p101"/>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6" name="Google Shape;8246;p101"/>
          <p:cNvGrpSpPr/>
          <p:nvPr/>
        </p:nvGrpSpPr>
        <p:grpSpPr>
          <a:xfrm>
            <a:off x="7140377" y="3126199"/>
            <a:ext cx="295528" cy="338795"/>
            <a:chOff x="3895050" y="3806775"/>
            <a:chExt cx="419725" cy="481175"/>
          </a:xfrm>
        </p:grpSpPr>
        <p:sp>
          <p:nvSpPr>
            <p:cNvPr id="8247" name="Google Shape;8247;p101"/>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8" name="Google Shape;8248;p101"/>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9" name="Google Shape;8249;p101"/>
          <p:cNvGrpSpPr/>
          <p:nvPr/>
        </p:nvGrpSpPr>
        <p:grpSpPr>
          <a:xfrm>
            <a:off x="7543659" y="3125979"/>
            <a:ext cx="336296" cy="339235"/>
            <a:chOff x="4464775" y="3806475"/>
            <a:chExt cx="477625" cy="481800"/>
          </a:xfrm>
        </p:grpSpPr>
        <p:sp>
          <p:nvSpPr>
            <p:cNvPr id="8250" name="Google Shape;8250;p101"/>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1" name="Google Shape;8251;p101"/>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2" name="Google Shape;8252;p101"/>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3" name="Google Shape;8253;p101"/>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4" name="Google Shape;8254;p101"/>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5" name="Google Shape;8255;p101"/>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6" name="Google Shape;8256;p101"/>
          <p:cNvGrpSpPr/>
          <p:nvPr/>
        </p:nvGrpSpPr>
        <p:grpSpPr>
          <a:xfrm>
            <a:off x="7967105" y="3125970"/>
            <a:ext cx="339253" cy="339253"/>
            <a:chOff x="5049725" y="3806450"/>
            <a:chExt cx="481825" cy="481825"/>
          </a:xfrm>
        </p:grpSpPr>
        <p:sp>
          <p:nvSpPr>
            <p:cNvPr id="8257" name="Google Shape;8257;p101"/>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8" name="Google Shape;8258;p101"/>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9" name="Google Shape;8259;p101"/>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0" name="Google Shape;8260;p101"/>
          <p:cNvGrpSpPr/>
          <p:nvPr/>
        </p:nvGrpSpPr>
        <p:grpSpPr>
          <a:xfrm>
            <a:off x="1276714" y="3951798"/>
            <a:ext cx="339253" cy="339253"/>
            <a:chOff x="5651375" y="3806450"/>
            <a:chExt cx="481825" cy="481825"/>
          </a:xfrm>
        </p:grpSpPr>
        <p:sp>
          <p:nvSpPr>
            <p:cNvPr id="8261" name="Google Shape;8261;p101"/>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2" name="Google Shape;8262;p101"/>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3" name="Google Shape;8263;p101"/>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4" name="Google Shape;8264;p101"/>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5" name="Google Shape;8265;p101"/>
          <p:cNvGrpSpPr/>
          <p:nvPr/>
        </p:nvGrpSpPr>
        <p:grpSpPr>
          <a:xfrm>
            <a:off x="3153646" y="3953787"/>
            <a:ext cx="298503" cy="335275"/>
            <a:chOff x="6264300" y="3809300"/>
            <a:chExt cx="423950" cy="476175"/>
          </a:xfrm>
        </p:grpSpPr>
        <p:sp>
          <p:nvSpPr>
            <p:cNvPr id="8266" name="Google Shape;8266;p101"/>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7" name="Google Shape;8267;p101"/>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8" name="Google Shape;8268;p101"/>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9" name="Google Shape;8269;p101"/>
          <p:cNvGrpSpPr/>
          <p:nvPr/>
        </p:nvGrpSpPr>
        <p:grpSpPr>
          <a:xfrm>
            <a:off x="5032267" y="3538881"/>
            <a:ext cx="340573" cy="339271"/>
            <a:chOff x="898875" y="4399275"/>
            <a:chExt cx="483700" cy="481850"/>
          </a:xfrm>
        </p:grpSpPr>
        <p:sp>
          <p:nvSpPr>
            <p:cNvPr id="8270" name="Google Shape;8270;p101"/>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1" name="Google Shape;8271;p101"/>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2" name="Google Shape;8272;p101"/>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3" name="Google Shape;8273;p101"/>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4" name="Google Shape;8274;p101"/>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5" name="Google Shape;8275;p101"/>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6" name="Google Shape;8276;p101"/>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7" name="Google Shape;8277;p101"/>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8" name="Google Shape;8278;p101"/>
          <p:cNvGrpSpPr/>
          <p:nvPr/>
        </p:nvGrpSpPr>
        <p:grpSpPr>
          <a:xfrm>
            <a:off x="5466000" y="3554133"/>
            <a:ext cx="339253" cy="308765"/>
            <a:chOff x="1492675" y="4420975"/>
            <a:chExt cx="481825" cy="438525"/>
          </a:xfrm>
        </p:grpSpPr>
        <p:sp>
          <p:nvSpPr>
            <p:cNvPr id="8279" name="Google Shape;8279;p101"/>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0" name="Google Shape;8280;p101"/>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1" name="Google Shape;8281;p101"/>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2" name="Google Shape;8282;p101"/>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3" name="Google Shape;8283;p101"/>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4" name="Google Shape;8284;p101"/>
          <p:cNvGrpSpPr/>
          <p:nvPr/>
        </p:nvGrpSpPr>
        <p:grpSpPr>
          <a:xfrm>
            <a:off x="5870982" y="3539558"/>
            <a:ext cx="342580" cy="337915"/>
            <a:chOff x="2084100" y="4400250"/>
            <a:chExt cx="486550" cy="479925"/>
          </a:xfrm>
        </p:grpSpPr>
        <p:sp>
          <p:nvSpPr>
            <p:cNvPr id="8285" name="Google Shape;8285;p101"/>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6" name="Google Shape;8286;p101"/>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7" name="Google Shape;8287;p101"/>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8" name="Google Shape;8288;p101"/>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9" name="Google Shape;8289;p101"/>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0" name="Google Shape;8290;p101"/>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1" name="Google Shape;8291;p101"/>
          <p:cNvGrpSpPr/>
          <p:nvPr/>
        </p:nvGrpSpPr>
        <p:grpSpPr>
          <a:xfrm>
            <a:off x="6307462" y="3538907"/>
            <a:ext cx="298169" cy="339218"/>
            <a:chOff x="2707950" y="4399325"/>
            <a:chExt cx="423475" cy="481775"/>
          </a:xfrm>
        </p:grpSpPr>
        <p:sp>
          <p:nvSpPr>
            <p:cNvPr id="8292" name="Google Shape;8292;p101"/>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3" name="Google Shape;8293;p101"/>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4" name="Google Shape;8294;p101"/>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5" name="Google Shape;8295;p101"/>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6" name="Google Shape;8296;p101"/>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7" name="Google Shape;8297;p101"/>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8" name="Google Shape;8298;p101"/>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9" name="Google Shape;8299;p101"/>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0" name="Google Shape;8300;p101"/>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1" name="Google Shape;8301;p101"/>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2" name="Google Shape;8302;p101"/>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3" name="Google Shape;8303;p101"/>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4" name="Google Shape;8304;p101"/>
          <p:cNvGrpSpPr/>
          <p:nvPr/>
        </p:nvGrpSpPr>
        <p:grpSpPr>
          <a:xfrm>
            <a:off x="6736981" y="3538881"/>
            <a:ext cx="275057" cy="339271"/>
            <a:chOff x="3330525" y="4399275"/>
            <a:chExt cx="390650" cy="481850"/>
          </a:xfrm>
        </p:grpSpPr>
        <p:sp>
          <p:nvSpPr>
            <p:cNvPr id="8305" name="Google Shape;8305;p101"/>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6" name="Google Shape;8306;p101"/>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7" name="Google Shape;8307;p101"/>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8" name="Google Shape;8308;p101"/>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9" name="Google Shape;8309;p101"/>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0" name="Google Shape;8310;p101"/>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1" name="Google Shape;8311;p101"/>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2" name="Google Shape;8312;p101"/>
          <p:cNvGrpSpPr/>
          <p:nvPr/>
        </p:nvGrpSpPr>
        <p:grpSpPr>
          <a:xfrm>
            <a:off x="7161510" y="3538890"/>
            <a:ext cx="253265" cy="339253"/>
            <a:chOff x="3938800" y="4399275"/>
            <a:chExt cx="359700" cy="481825"/>
          </a:xfrm>
        </p:grpSpPr>
        <p:sp>
          <p:nvSpPr>
            <p:cNvPr id="8313" name="Google Shape;8313;p101"/>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4" name="Google Shape;8314;p101"/>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5" name="Google Shape;8315;p101"/>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6" name="Google Shape;8316;p101"/>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7" name="Google Shape;8317;p101"/>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8" name="Google Shape;8318;p101"/>
          <p:cNvGrpSpPr/>
          <p:nvPr/>
        </p:nvGrpSpPr>
        <p:grpSpPr>
          <a:xfrm>
            <a:off x="7632288" y="3538890"/>
            <a:ext cx="159039" cy="339253"/>
            <a:chOff x="4584850" y="4399275"/>
            <a:chExt cx="225875" cy="481825"/>
          </a:xfrm>
        </p:grpSpPr>
        <p:sp>
          <p:nvSpPr>
            <p:cNvPr id="8319" name="Google Shape;8319;p101"/>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0" name="Google Shape;8320;p101"/>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21" name="Google Shape;8321;p101"/>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22" name="Google Shape;8322;p101"/>
          <p:cNvGrpSpPr/>
          <p:nvPr/>
        </p:nvGrpSpPr>
        <p:grpSpPr>
          <a:xfrm>
            <a:off x="817316" y="3951795"/>
            <a:ext cx="339253" cy="339253"/>
            <a:chOff x="5642550" y="4399275"/>
            <a:chExt cx="481825" cy="481825"/>
          </a:xfrm>
        </p:grpSpPr>
        <p:sp>
          <p:nvSpPr>
            <p:cNvPr id="8323" name="Google Shape;8323;p101"/>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4" name="Google Shape;8324;p101"/>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5" name="Google Shape;8325;p101"/>
          <p:cNvGrpSpPr/>
          <p:nvPr/>
        </p:nvGrpSpPr>
        <p:grpSpPr>
          <a:xfrm>
            <a:off x="2670186" y="3963703"/>
            <a:ext cx="363316" cy="315437"/>
            <a:chOff x="6218300" y="4416175"/>
            <a:chExt cx="516000" cy="448000"/>
          </a:xfrm>
        </p:grpSpPr>
        <p:sp>
          <p:nvSpPr>
            <p:cNvPr id="8326" name="Google Shape;8326;p101"/>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7" name="Google Shape;8327;p101"/>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8" name="Google Shape;8328;p101"/>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9" name="Google Shape;8329;p101"/>
          <p:cNvGrpSpPr/>
          <p:nvPr/>
        </p:nvGrpSpPr>
        <p:grpSpPr>
          <a:xfrm>
            <a:off x="5870391" y="3951792"/>
            <a:ext cx="339253" cy="339253"/>
            <a:chOff x="899850" y="4992125"/>
            <a:chExt cx="481825" cy="481825"/>
          </a:xfrm>
        </p:grpSpPr>
        <p:sp>
          <p:nvSpPr>
            <p:cNvPr id="8330" name="Google Shape;8330;p101"/>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1" name="Google Shape;8331;p101"/>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2" name="Google Shape;8332;p101"/>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3" name="Google Shape;8333;p101"/>
          <p:cNvGrpSpPr/>
          <p:nvPr/>
        </p:nvGrpSpPr>
        <p:grpSpPr>
          <a:xfrm>
            <a:off x="5410993" y="3951792"/>
            <a:ext cx="339253" cy="339253"/>
            <a:chOff x="1492675" y="4992125"/>
            <a:chExt cx="481825" cy="481825"/>
          </a:xfrm>
        </p:grpSpPr>
        <p:sp>
          <p:nvSpPr>
            <p:cNvPr id="8334" name="Google Shape;8334;p101"/>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5" name="Google Shape;8335;p101"/>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6" name="Google Shape;8336;p101"/>
          <p:cNvGrpSpPr/>
          <p:nvPr/>
        </p:nvGrpSpPr>
        <p:grpSpPr>
          <a:xfrm>
            <a:off x="4951595" y="3951792"/>
            <a:ext cx="339253" cy="339253"/>
            <a:chOff x="2085525" y="4992125"/>
            <a:chExt cx="481825" cy="481825"/>
          </a:xfrm>
        </p:grpSpPr>
        <p:sp>
          <p:nvSpPr>
            <p:cNvPr id="8337" name="Google Shape;8337;p101"/>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8" name="Google Shape;8338;p101"/>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9" name="Google Shape;8339;p101"/>
          <p:cNvGrpSpPr/>
          <p:nvPr/>
        </p:nvGrpSpPr>
        <p:grpSpPr>
          <a:xfrm>
            <a:off x="6789344" y="3951792"/>
            <a:ext cx="339253" cy="339253"/>
            <a:chOff x="2678350" y="4992125"/>
            <a:chExt cx="481825" cy="481825"/>
          </a:xfrm>
        </p:grpSpPr>
        <p:sp>
          <p:nvSpPr>
            <p:cNvPr id="8340" name="Google Shape;8340;p101"/>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1" name="Google Shape;8341;p101"/>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2" name="Google Shape;8342;p101"/>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3" name="Google Shape;8343;p101"/>
          <p:cNvGrpSpPr/>
          <p:nvPr/>
        </p:nvGrpSpPr>
        <p:grpSpPr>
          <a:xfrm>
            <a:off x="4492198" y="3951792"/>
            <a:ext cx="339253" cy="339253"/>
            <a:chOff x="3271200" y="4992125"/>
            <a:chExt cx="481825" cy="481825"/>
          </a:xfrm>
        </p:grpSpPr>
        <p:sp>
          <p:nvSpPr>
            <p:cNvPr id="8344" name="Google Shape;8344;p101"/>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5" name="Google Shape;8345;p101"/>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6" name="Google Shape;8346;p101"/>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7" name="Google Shape;8347;p101"/>
          <p:cNvGrpSpPr/>
          <p:nvPr/>
        </p:nvGrpSpPr>
        <p:grpSpPr>
          <a:xfrm>
            <a:off x="6329788" y="3952813"/>
            <a:ext cx="339411" cy="337211"/>
            <a:chOff x="5049575" y="4993600"/>
            <a:chExt cx="482050" cy="478925"/>
          </a:xfrm>
        </p:grpSpPr>
        <p:sp>
          <p:nvSpPr>
            <p:cNvPr id="8348" name="Google Shape;8348;p101"/>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9" name="Google Shape;8349;p101"/>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0" name="Google Shape;8350;p101"/>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1" name="Google Shape;8351;p101"/>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52" name="Google Shape;8352;p101"/>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8353" name="Google Shape;8353;p10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8354" name="Google Shape;8354;p101"/>
          <p:cNvGrpSpPr/>
          <p:nvPr/>
        </p:nvGrpSpPr>
        <p:grpSpPr>
          <a:xfrm>
            <a:off x="7248742" y="3975375"/>
            <a:ext cx="195300" cy="343772"/>
            <a:chOff x="3999225" y="4364775"/>
            <a:chExt cx="195300" cy="343772"/>
          </a:xfrm>
        </p:grpSpPr>
        <p:grpSp>
          <p:nvGrpSpPr>
            <p:cNvPr id="8355" name="Google Shape;8355;p101"/>
            <p:cNvGrpSpPr/>
            <p:nvPr/>
          </p:nvGrpSpPr>
          <p:grpSpPr>
            <a:xfrm>
              <a:off x="4048568" y="4562577"/>
              <a:ext cx="97317" cy="145970"/>
              <a:chOff x="1529575" y="2222650"/>
              <a:chExt cx="203125" cy="304675"/>
            </a:xfrm>
          </p:grpSpPr>
          <p:sp>
            <p:nvSpPr>
              <p:cNvPr id="8356" name="Google Shape;8356;p101"/>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101"/>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101"/>
            <p:cNvGrpSpPr/>
            <p:nvPr/>
          </p:nvGrpSpPr>
          <p:grpSpPr>
            <a:xfrm>
              <a:off x="3999225" y="4364775"/>
              <a:ext cx="195300" cy="195300"/>
              <a:chOff x="3999225" y="4364775"/>
              <a:chExt cx="195300" cy="195300"/>
            </a:xfrm>
          </p:grpSpPr>
          <p:sp>
            <p:nvSpPr>
              <p:cNvPr id="8359" name="Google Shape;8359;p101"/>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101"/>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1" name="Google Shape;8361;p101"/>
          <p:cNvGrpSpPr/>
          <p:nvPr/>
        </p:nvGrpSpPr>
        <p:grpSpPr>
          <a:xfrm>
            <a:off x="7564186" y="3991627"/>
            <a:ext cx="277088" cy="259611"/>
            <a:chOff x="4335888" y="4398114"/>
            <a:chExt cx="277088" cy="259611"/>
          </a:xfrm>
        </p:grpSpPr>
        <p:grpSp>
          <p:nvGrpSpPr>
            <p:cNvPr id="8362" name="Google Shape;8362;p101"/>
            <p:cNvGrpSpPr/>
            <p:nvPr/>
          </p:nvGrpSpPr>
          <p:grpSpPr>
            <a:xfrm>
              <a:off x="4335888" y="4462425"/>
              <a:ext cx="195300" cy="195300"/>
              <a:chOff x="4335888" y="4462425"/>
              <a:chExt cx="195300" cy="195300"/>
            </a:xfrm>
          </p:grpSpPr>
          <p:sp>
            <p:nvSpPr>
              <p:cNvPr id="8363" name="Google Shape;8363;p101"/>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101"/>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101"/>
            <p:cNvGrpSpPr/>
            <p:nvPr/>
          </p:nvGrpSpPr>
          <p:grpSpPr>
            <a:xfrm>
              <a:off x="4509813" y="4398114"/>
              <a:ext cx="103162" cy="103198"/>
              <a:chOff x="2277975" y="2021700"/>
              <a:chExt cx="215325" cy="215400"/>
            </a:xfrm>
          </p:grpSpPr>
          <p:sp>
            <p:nvSpPr>
              <p:cNvPr id="8366" name="Google Shape;8366;p101"/>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10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8" name="Google Shape;8368;p101"/>
          <p:cNvGrpSpPr/>
          <p:nvPr/>
        </p:nvGrpSpPr>
        <p:grpSpPr>
          <a:xfrm>
            <a:off x="7961419" y="4049613"/>
            <a:ext cx="392275" cy="195300"/>
            <a:chOff x="4752588" y="4440200"/>
            <a:chExt cx="392275" cy="195300"/>
          </a:xfrm>
        </p:grpSpPr>
        <p:grpSp>
          <p:nvGrpSpPr>
            <p:cNvPr id="8369" name="Google Shape;8369;p101"/>
            <p:cNvGrpSpPr/>
            <p:nvPr/>
          </p:nvGrpSpPr>
          <p:grpSpPr>
            <a:xfrm>
              <a:off x="4950384" y="4469728"/>
              <a:ext cx="194479" cy="136244"/>
              <a:chOff x="3163375" y="2175125"/>
              <a:chExt cx="405925" cy="284375"/>
            </a:xfrm>
          </p:grpSpPr>
          <p:sp>
            <p:nvSpPr>
              <p:cNvPr id="8370" name="Google Shape;8370;p101"/>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101"/>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10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101"/>
            <p:cNvGrpSpPr/>
            <p:nvPr/>
          </p:nvGrpSpPr>
          <p:grpSpPr>
            <a:xfrm>
              <a:off x="4752588" y="4440200"/>
              <a:ext cx="195300" cy="195300"/>
              <a:chOff x="4335888" y="4462425"/>
              <a:chExt cx="195300" cy="195300"/>
            </a:xfrm>
          </p:grpSpPr>
          <p:sp>
            <p:nvSpPr>
              <p:cNvPr id="8374" name="Google Shape;8374;p101"/>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101"/>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79" name="Shape 8379"/>
        <p:cNvGrpSpPr/>
        <p:nvPr/>
      </p:nvGrpSpPr>
      <p:grpSpPr>
        <a:xfrm>
          <a:off x="0" y="0"/>
          <a:ext cx="0" cy="0"/>
          <a:chOff x="0" y="0"/>
          <a:chExt cx="0" cy="0"/>
        </a:xfrm>
      </p:grpSpPr>
      <p:grpSp>
        <p:nvGrpSpPr>
          <p:cNvPr id="8380" name="Google Shape;8380;p102"/>
          <p:cNvGrpSpPr/>
          <p:nvPr/>
        </p:nvGrpSpPr>
        <p:grpSpPr>
          <a:xfrm>
            <a:off x="856199" y="1311179"/>
            <a:ext cx="322099" cy="370529"/>
            <a:chOff x="-42971725" y="3217825"/>
            <a:chExt cx="275675" cy="317125"/>
          </a:xfrm>
        </p:grpSpPr>
        <p:sp>
          <p:nvSpPr>
            <p:cNvPr id="8381" name="Google Shape;8381;p102"/>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102"/>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102"/>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102"/>
          <p:cNvGrpSpPr/>
          <p:nvPr/>
        </p:nvGrpSpPr>
        <p:grpSpPr>
          <a:xfrm>
            <a:off x="828113" y="1779835"/>
            <a:ext cx="378270" cy="337551"/>
            <a:chOff x="-42996150" y="3612600"/>
            <a:chExt cx="323750" cy="288900"/>
          </a:xfrm>
        </p:grpSpPr>
        <p:sp>
          <p:nvSpPr>
            <p:cNvPr id="8385" name="Google Shape;8385;p102"/>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102"/>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102"/>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102"/>
          <p:cNvGrpSpPr/>
          <p:nvPr/>
        </p:nvGrpSpPr>
        <p:grpSpPr>
          <a:xfrm>
            <a:off x="830874" y="2189205"/>
            <a:ext cx="372749" cy="370909"/>
            <a:chOff x="-42994575" y="3950300"/>
            <a:chExt cx="319025" cy="317450"/>
          </a:xfrm>
        </p:grpSpPr>
        <p:sp>
          <p:nvSpPr>
            <p:cNvPr id="8389" name="Google Shape;8389;p102"/>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102"/>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102"/>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102"/>
          <p:cNvGrpSpPr/>
          <p:nvPr/>
        </p:nvGrpSpPr>
        <p:grpSpPr>
          <a:xfrm>
            <a:off x="2984269" y="1336037"/>
            <a:ext cx="371785" cy="370879"/>
            <a:chOff x="-41111350" y="3239100"/>
            <a:chExt cx="318200" cy="317425"/>
          </a:xfrm>
        </p:grpSpPr>
        <p:sp>
          <p:nvSpPr>
            <p:cNvPr id="8393" name="Google Shape;8393;p102"/>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102"/>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102"/>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102"/>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102"/>
          <p:cNvGrpSpPr/>
          <p:nvPr/>
        </p:nvGrpSpPr>
        <p:grpSpPr>
          <a:xfrm>
            <a:off x="2980588" y="1771568"/>
            <a:ext cx="379146" cy="370967"/>
            <a:chOff x="-41117650" y="3605525"/>
            <a:chExt cx="324500" cy="317500"/>
          </a:xfrm>
        </p:grpSpPr>
        <p:sp>
          <p:nvSpPr>
            <p:cNvPr id="8398" name="Google Shape;8398;p102"/>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102"/>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102"/>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1" name="Google Shape;8401;p102"/>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2" name="Google Shape;8402;p102"/>
          <p:cNvGrpSpPr/>
          <p:nvPr/>
        </p:nvGrpSpPr>
        <p:grpSpPr>
          <a:xfrm>
            <a:off x="1806843" y="2663092"/>
            <a:ext cx="216271" cy="371814"/>
            <a:chOff x="-39205300" y="3220175"/>
            <a:chExt cx="185100" cy="318225"/>
          </a:xfrm>
        </p:grpSpPr>
        <p:sp>
          <p:nvSpPr>
            <p:cNvPr id="8403" name="Google Shape;8403;p102"/>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102"/>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102"/>
          <p:cNvGrpSpPr/>
          <p:nvPr/>
        </p:nvGrpSpPr>
        <p:grpSpPr>
          <a:xfrm>
            <a:off x="1772370" y="3123163"/>
            <a:ext cx="300016" cy="369273"/>
            <a:chOff x="-39248625" y="3588600"/>
            <a:chExt cx="256775" cy="316050"/>
          </a:xfrm>
        </p:grpSpPr>
        <p:sp>
          <p:nvSpPr>
            <p:cNvPr id="8406" name="Google Shape;8406;p102"/>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102"/>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8" name="Google Shape;8408;p102"/>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102"/>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0" name="Google Shape;8410;p102"/>
          <p:cNvGrpSpPr/>
          <p:nvPr/>
        </p:nvGrpSpPr>
        <p:grpSpPr>
          <a:xfrm>
            <a:off x="1223084" y="1311179"/>
            <a:ext cx="429504" cy="370879"/>
            <a:chOff x="-42651700" y="3217825"/>
            <a:chExt cx="367600" cy="317425"/>
          </a:xfrm>
        </p:grpSpPr>
        <p:sp>
          <p:nvSpPr>
            <p:cNvPr id="8411" name="Google Shape;8411;p102"/>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102"/>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102"/>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102"/>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102"/>
          <p:cNvGrpSpPr/>
          <p:nvPr/>
        </p:nvGrpSpPr>
        <p:grpSpPr>
          <a:xfrm>
            <a:off x="1258516" y="1750829"/>
            <a:ext cx="358640" cy="363226"/>
            <a:chOff x="-42617300" y="3587775"/>
            <a:chExt cx="306950" cy="310875"/>
          </a:xfrm>
        </p:grpSpPr>
        <p:sp>
          <p:nvSpPr>
            <p:cNvPr id="8416" name="Google Shape;8416;p102"/>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102"/>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8" name="Google Shape;8418;p102"/>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9" name="Google Shape;8419;p102"/>
          <p:cNvGrpSpPr/>
          <p:nvPr/>
        </p:nvGrpSpPr>
        <p:grpSpPr>
          <a:xfrm>
            <a:off x="3430343" y="1335569"/>
            <a:ext cx="376926" cy="370324"/>
            <a:chOff x="-40748275" y="3238700"/>
            <a:chExt cx="322600" cy="316950"/>
          </a:xfrm>
        </p:grpSpPr>
        <p:sp>
          <p:nvSpPr>
            <p:cNvPr id="8420" name="Google Shape;8420;p102"/>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102"/>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102"/>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102"/>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102"/>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102"/>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102"/>
          <p:cNvGrpSpPr/>
          <p:nvPr/>
        </p:nvGrpSpPr>
        <p:grpSpPr>
          <a:xfrm>
            <a:off x="3432899" y="1803553"/>
            <a:ext cx="371814" cy="338690"/>
            <a:chOff x="-40745125" y="3632900"/>
            <a:chExt cx="318225" cy="289875"/>
          </a:xfrm>
        </p:grpSpPr>
        <p:sp>
          <p:nvSpPr>
            <p:cNvPr id="8427" name="Google Shape;8427;p102"/>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102"/>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102"/>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102"/>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102"/>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102"/>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102"/>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102"/>
          <p:cNvGrpSpPr/>
          <p:nvPr/>
        </p:nvGrpSpPr>
        <p:grpSpPr>
          <a:xfrm>
            <a:off x="3437047" y="2214764"/>
            <a:ext cx="363518" cy="370178"/>
            <a:chOff x="-40742750" y="3972175"/>
            <a:chExt cx="311125" cy="316825"/>
          </a:xfrm>
        </p:grpSpPr>
        <p:sp>
          <p:nvSpPr>
            <p:cNvPr id="8435" name="Google Shape;8435;p102"/>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102"/>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102"/>
          <p:cNvGrpSpPr/>
          <p:nvPr/>
        </p:nvGrpSpPr>
        <p:grpSpPr>
          <a:xfrm>
            <a:off x="2219708" y="2664932"/>
            <a:ext cx="266892" cy="369974"/>
            <a:chOff x="-38860325" y="3221750"/>
            <a:chExt cx="228425" cy="316650"/>
          </a:xfrm>
        </p:grpSpPr>
        <p:sp>
          <p:nvSpPr>
            <p:cNvPr id="8438" name="Google Shape;8438;p102"/>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102"/>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102"/>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102"/>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102"/>
          <p:cNvGrpSpPr/>
          <p:nvPr/>
        </p:nvGrpSpPr>
        <p:grpSpPr>
          <a:xfrm>
            <a:off x="2170515" y="3126989"/>
            <a:ext cx="380081" cy="367111"/>
            <a:chOff x="-38905225" y="3591875"/>
            <a:chExt cx="325300" cy="314200"/>
          </a:xfrm>
        </p:grpSpPr>
        <p:sp>
          <p:nvSpPr>
            <p:cNvPr id="8443" name="Google Shape;8443;p102"/>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102"/>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102"/>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6" name="Google Shape;8446;p102"/>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7" name="Google Shape;8447;p102"/>
          <p:cNvGrpSpPr/>
          <p:nvPr/>
        </p:nvGrpSpPr>
        <p:grpSpPr>
          <a:xfrm>
            <a:off x="3977265" y="3112069"/>
            <a:ext cx="290815" cy="369740"/>
            <a:chOff x="-37370925" y="3579105"/>
            <a:chExt cx="248900" cy="316450"/>
          </a:xfrm>
        </p:grpSpPr>
        <p:sp>
          <p:nvSpPr>
            <p:cNvPr id="8448" name="Google Shape;8448;p102"/>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102"/>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0" name="Google Shape;8450;p102"/>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102"/>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2" name="Google Shape;8452;p102"/>
          <p:cNvGrpSpPr/>
          <p:nvPr/>
        </p:nvGrpSpPr>
        <p:grpSpPr>
          <a:xfrm>
            <a:off x="1670640" y="2190140"/>
            <a:ext cx="371814" cy="369974"/>
            <a:chOff x="-42259725" y="3951100"/>
            <a:chExt cx="318225" cy="316650"/>
          </a:xfrm>
        </p:grpSpPr>
        <p:sp>
          <p:nvSpPr>
            <p:cNvPr id="8453" name="Google Shape;8453;p102"/>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102"/>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5" name="Google Shape;8455;p102"/>
          <p:cNvGrpSpPr/>
          <p:nvPr/>
        </p:nvGrpSpPr>
        <p:grpSpPr>
          <a:xfrm>
            <a:off x="3869002" y="1369161"/>
            <a:ext cx="370879" cy="337755"/>
            <a:chOff x="-40378075" y="3267450"/>
            <a:chExt cx="317425" cy="289075"/>
          </a:xfrm>
        </p:grpSpPr>
        <p:sp>
          <p:nvSpPr>
            <p:cNvPr id="8456" name="Google Shape;8456;p102"/>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102"/>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102"/>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102"/>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102"/>
          <p:cNvGrpSpPr/>
          <p:nvPr/>
        </p:nvGrpSpPr>
        <p:grpSpPr>
          <a:xfrm>
            <a:off x="3872668" y="1770429"/>
            <a:ext cx="363548" cy="369974"/>
            <a:chOff x="-40372575" y="3604550"/>
            <a:chExt cx="311150" cy="316650"/>
          </a:xfrm>
        </p:grpSpPr>
        <p:sp>
          <p:nvSpPr>
            <p:cNvPr id="8461" name="Google Shape;8461;p102"/>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102"/>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102"/>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4" name="Google Shape;8464;p102"/>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5" name="Google Shape;8465;p102"/>
          <p:cNvGrpSpPr/>
          <p:nvPr/>
        </p:nvGrpSpPr>
        <p:grpSpPr>
          <a:xfrm>
            <a:off x="2596617" y="2663092"/>
            <a:ext cx="399038" cy="372165"/>
            <a:chOff x="-38542250" y="3220175"/>
            <a:chExt cx="341525" cy="318525"/>
          </a:xfrm>
        </p:grpSpPr>
        <p:sp>
          <p:nvSpPr>
            <p:cNvPr id="8466" name="Google Shape;8466;p102"/>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102"/>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102"/>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102"/>
          <p:cNvGrpSpPr/>
          <p:nvPr/>
        </p:nvGrpSpPr>
        <p:grpSpPr>
          <a:xfrm>
            <a:off x="2618549" y="3122462"/>
            <a:ext cx="369974" cy="369068"/>
            <a:chOff x="-38537400" y="3588000"/>
            <a:chExt cx="316650" cy="315875"/>
          </a:xfrm>
        </p:grpSpPr>
        <p:sp>
          <p:nvSpPr>
            <p:cNvPr id="8470" name="Google Shape;8470;p102"/>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102"/>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102"/>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102"/>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102"/>
          <p:cNvGrpSpPr/>
          <p:nvPr/>
        </p:nvGrpSpPr>
        <p:grpSpPr>
          <a:xfrm>
            <a:off x="2617629" y="3579991"/>
            <a:ext cx="371814" cy="369974"/>
            <a:chOff x="-38538975" y="3954250"/>
            <a:chExt cx="318225" cy="316650"/>
          </a:xfrm>
        </p:grpSpPr>
        <p:sp>
          <p:nvSpPr>
            <p:cNvPr id="8475" name="Google Shape;8475;p102"/>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102"/>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102"/>
          <p:cNvGrpSpPr/>
          <p:nvPr/>
        </p:nvGrpSpPr>
        <p:grpSpPr>
          <a:xfrm>
            <a:off x="3934941" y="3574918"/>
            <a:ext cx="375465" cy="371814"/>
            <a:chOff x="-37385100" y="3949908"/>
            <a:chExt cx="321350" cy="318225"/>
          </a:xfrm>
        </p:grpSpPr>
        <p:sp>
          <p:nvSpPr>
            <p:cNvPr id="8478" name="Google Shape;8478;p102"/>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102"/>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102"/>
          <p:cNvGrpSpPr/>
          <p:nvPr/>
        </p:nvGrpSpPr>
        <p:grpSpPr>
          <a:xfrm>
            <a:off x="2110600" y="1310478"/>
            <a:ext cx="370909" cy="370675"/>
            <a:chOff x="-41895050" y="3217225"/>
            <a:chExt cx="317450" cy="317250"/>
          </a:xfrm>
        </p:grpSpPr>
        <p:sp>
          <p:nvSpPr>
            <p:cNvPr id="8481" name="Google Shape;8481;p102"/>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102"/>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102"/>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102"/>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102"/>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102"/>
          <p:cNvGrpSpPr/>
          <p:nvPr/>
        </p:nvGrpSpPr>
        <p:grpSpPr>
          <a:xfrm>
            <a:off x="2110148" y="1747412"/>
            <a:ext cx="371814" cy="369974"/>
            <a:chOff x="-41893475" y="3584850"/>
            <a:chExt cx="318225" cy="316650"/>
          </a:xfrm>
        </p:grpSpPr>
        <p:sp>
          <p:nvSpPr>
            <p:cNvPr id="8487" name="Google Shape;8487;p102"/>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102"/>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102"/>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102"/>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1" name="Google Shape;8491;p102"/>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102"/>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3" name="Google Shape;8493;p102"/>
          <p:cNvGrpSpPr/>
          <p:nvPr/>
        </p:nvGrpSpPr>
        <p:grpSpPr>
          <a:xfrm>
            <a:off x="880176" y="3142704"/>
            <a:ext cx="337522" cy="370909"/>
            <a:chOff x="-39998250" y="3605325"/>
            <a:chExt cx="288875" cy="317450"/>
          </a:xfrm>
        </p:grpSpPr>
        <p:sp>
          <p:nvSpPr>
            <p:cNvPr id="8494" name="Google Shape;8494;p102"/>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102"/>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102"/>
          <p:cNvGrpSpPr/>
          <p:nvPr/>
        </p:nvGrpSpPr>
        <p:grpSpPr>
          <a:xfrm>
            <a:off x="863950" y="3601168"/>
            <a:ext cx="369974" cy="369945"/>
            <a:chOff x="-40011050" y="3972375"/>
            <a:chExt cx="316650" cy="316625"/>
          </a:xfrm>
        </p:grpSpPr>
        <p:sp>
          <p:nvSpPr>
            <p:cNvPr id="8497" name="Google Shape;8497;p102"/>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102"/>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102"/>
          <p:cNvGrpSpPr/>
          <p:nvPr/>
        </p:nvGrpSpPr>
        <p:grpSpPr>
          <a:xfrm>
            <a:off x="3095881" y="2665867"/>
            <a:ext cx="266921" cy="369039"/>
            <a:chOff x="-38129425" y="3222550"/>
            <a:chExt cx="228450" cy="315850"/>
          </a:xfrm>
        </p:grpSpPr>
        <p:sp>
          <p:nvSpPr>
            <p:cNvPr id="8500" name="Google Shape;8500;p102"/>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102"/>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102"/>
          <p:cNvGrpSpPr/>
          <p:nvPr/>
        </p:nvGrpSpPr>
        <p:grpSpPr>
          <a:xfrm>
            <a:off x="3050850" y="3122462"/>
            <a:ext cx="371785" cy="369974"/>
            <a:chOff x="-38172725" y="3588000"/>
            <a:chExt cx="318200" cy="316650"/>
          </a:xfrm>
        </p:grpSpPr>
        <p:sp>
          <p:nvSpPr>
            <p:cNvPr id="8503" name="Google Shape;8503;p102"/>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102"/>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102"/>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102"/>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102"/>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102"/>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102"/>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102"/>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102"/>
          <p:cNvGrpSpPr/>
          <p:nvPr/>
        </p:nvGrpSpPr>
        <p:grpSpPr>
          <a:xfrm>
            <a:off x="3126752" y="3580897"/>
            <a:ext cx="219981" cy="369974"/>
            <a:chOff x="-38109725" y="3955025"/>
            <a:chExt cx="188275" cy="316650"/>
          </a:xfrm>
        </p:grpSpPr>
        <p:sp>
          <p:nvSpPr>
            <p:cNvPr id="8512" name="Google Shape;8512;p102"/>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102"/>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4" name="Google Shape;8514;p102"/>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5" name="Google Shape;8515;p102"/>
          <p:cNvGrpSpPr/>
          <p:nvPr/>
        </p:nvGrpSpPr>
        <p:grpSpPr>
          <a:xfrm>
            <a:off x="2542151" y="1312318"/>
            <a:ext cx="373654" cy="369068"/>
            <a:chOff x="-41530375" y="3218800"/>
            <a:chExt cx="319800" cy="315875"/>
          </a:xfrm>
        </p:grpSpPr>
        <p:sp>
          <p:nvSpPr>
            <p:cNvPr id="8516" name="Google Shape;8516;p102"/>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102"/>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102"/>
          <p:cNvGrpSpPr/>
          <p:nvPr/>
        </p:nvGrpSpPr>
        <p:grpSpPr>
          <a:xfrm>
            <a:off x="2544444" y="1827476"/>
            <a:ext cx="369068" cy="289004"/>
            <a:chOff x="-41526450" y="3653375"/>
            <a:chExt cx="315875" cy="247350"/>
          </a:xfrm>
        </p:grpSpPr>
        <p:sp>
          <p:nvSpPr>
            <p:cNvPr id="8519" name="Google Shape;8519;p102"/>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102"/>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102"/>
          <p:cNvGrpSpPr/>
          <p:nvPr/>
        </p:nvGrpSpPr>
        <p:grpSpPr>
          <a:xfrm>
            <a:off x="2545831" y="2190140"/>
            <a:ext cx="366293" cy="369974"/>
            <a:chOff x="-41526450" y="3951100"/>
            <a:chExt cx="313500" cy="316650"/>
          </a:xfrm>
        </p:grpSpPr>
        <p:sp>
          <p:nvSpPr>
            <p:cNvPr id="8522" name="Google Shape;8522;p102"/>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102"/>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102"/>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102"/>
          <p:cNvGrpSpPr/>
          <p:nvPr/>
        </p:nvGrpSpPr>
        <p:grpSpPr>
          <a:xfrm>
            <a:off x="1311086" y="2684269"/>
            <a:ext cx="339595" cy="371814"/>
            <a:chOff x="-39625900" y="3238300"/>
            <a:chExt cx="290650" cy="318225"/>
          </a:xfrm>
        </p:grpSpPr>
        <p:sp>
          <p:nvSpPr>
            <p:cNvPr id="8526" name="Google Shape;8526;p102"/>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102"/>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8" name="Google Shape;8528;p102"/>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9" name="Google Shape;8529;p102"/>
          <p:cNvGrpSpPr/>
          <p:nvPr/>
        </p:nvGrpSpPr>
        <p:grpSpPr>
          <a:xfrm>
            <a:off x="1305137" y="3600730"/>
            <a:ext cx="366293" cy="370441"/>
            <a:chOff x="-39647175" y="3972000"/>
            <a:chExt cx="313500" cy="317050"/>
          </a:xfrm>
        </p:grpSpPr>
        <p:sp>
          <p:nvSpPr>
            <p:cNvPr id="8530" name="Google Shape;8530;p102"/>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102"/>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102"/>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102"/>
          <p:cNvGrpSpPr/>
          <p:nvPr/>
        </p:nvGrpSpPr>
        <p:grpSpPr>
          <a:xfrm>
            <a:off x="3474265" y="2664728"/>
            <a:ext cx="375495" cy="370879"/>
            <a:chOff x="-37808850" y="3221575"/>
            <a:chExt cx="321375" cy="317425"/>
          </a:xfrm>
        </p:grpSpPr>
        <p:sp>
          <p:nvSpPr>
            <p:cNvPr id="8534" name="Google Shape;8534;p102"/>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102"/>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102"/>
          <p:cNvGrpSpPr/>
          <p:nvPr/>
        </p:nvGrpSpPr>
        <p:grpSpPr>
          <a:xfrm>
            <a:off x="3483038" y="3186759"/>
            <a:ext cx="372749" cy="241158"/>
            <a:chOff x="-37806500" y="3643030"/>
            <a:chExt cx="319025" cy="206400"/>
          </a:xfrm>
        </p:grpSpPr>
        <p:sp>
          <p:nvSpPr>
            <p:cNvPr id="8537" name="Google Shape;8537;p102"/>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102"/>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102"/>
          <p:cNvGrpSpPr/>
          <p:nvPr/>
        </p:nvGrpSpPr>
        <p:grpSpPr>
          <a:xfrm>
            <a:off x="3485346" y="3579056"/>
            <a:ext cx="368134" cy="371814"/>
            <a:chOff x="-37804925" y="3953450"/>
            <a:chExt cx="315075" cy="318225"/>
          </a:xfrm>
        </p:grpSpPr>
        <p:sp>
          <p:nvSpPr>
            <p:cNvPr id="8540" name="Google Shape;8540;p10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10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10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3" name="Google Shape;8543;p102"/>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4" name="Google Shape;8544;p102"/>
          <p:cNvGrpSpPr/>
          <p:nvPr/>
        </p:nvGrpSpPr>
        <p:grpSpPr>
          <a:xfrm>
            <a:off x="4840364" y="1328538"/>
            <a:ext cx="355663" cy="308725"/>
            <a:chOff x="-28462125" y="3199700"/>
            <a:chExt cx="298550" cy="259150"/>
          </a:xfrm>
        </p:grpSpPr>
        <p:sp>
          <p:nvSpPr>
            <p:cNvPr id="8545" name="Google Shape;8545;p102"/>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102"/>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102"/>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102"/>
          <p:cNvGrpSpPr/>
          <p:nvPr/>
        </p:nvGrpSpPr>
        <p:grpSpPr>
          <a:xfrm>
            <a:off x="4841317" y="1763228"/>
            <a:ext cx="353757" cy="352833"/>
            <a:chOff x="-28461325" y="3545475"/>
            <a:chExt cx="296950" cy="296175"/>
          </a:xfrm>
        </p:grpSpPr>
        <p:sp>
          <p:nvSpPr>
            <p:cNvPr id="8549" name="Google Shape;8549;p102"/>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102"/>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102"/>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102"/>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102"/>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102"/>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102"/>
          <p:cNvGrpSpPr/>
          <p:nvPr/>
        </p:nvGrpSpPr>
        <p:grpSpPr>
          <a:xfrm>
            <a:off x="4837550" y="2213272"/>
            <a:ext cx="361292" cy="352803"/>
            <a:chOff x="-28463700" y="3914875"/>
            <a:chExt cx="303275" cy="296150"/>
          </a:xfrm>
        </p:grpSpPr>
        <p:sp>
          <p:nvSpPr>
            <p:cNvPr id="8556" name="Google Shape;8556;p102"/>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102"/>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102"/>
          <p:cNvGrpSpPr/>
          <p:nvPr/>
        </p:nvGrpSpPr>
        <p:grpSpPr>
          <a:xfrm>
            <a:off x="7072335" y="1369355"/>
            <a:ext cx="351880" cy="227092"/>
            <a:chOff x="-26573400" y="3224125"/>
            <a:chExt cx="295375" cy="190625"/>
          </a:xfrm>
        </p:grpSpPr>
        <p:sp>
          <p:nvSpPr>
            <p:cNvPr id="8559" name="Google Shape;8559;p102"/>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102"/>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102"/>
          <p:cNvGrpSpPr/>
          <p:nvPr/>
        </p:nvGrpSpPr>
        <p:grpSpPr>
          <a:xfrm>
            <a:off x="7072335" y="1763690"/>
            <a:ext cx="351880" cy="351910"/>
            <a:chOff x="-26573400" y="3546250"/>
            <a:chExt cx="295375" cy="295400"/>
          </a:xfrm>
        </p:grpSpPr>
        <p:sp>
          <p:nvSpPr>
            <p:cNvPr id="8562" name="Google Shape;8562;p10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10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10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10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10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102"/>
          <p:cNvGrpSpPr/>
          <p:nvPr/>
        </p:nvGrpSpPr>
        <p:grpSpPr>
          <a:xfrm>
            <a:off x="7060615" y="2213599"/>
            <a:ext cx="375319" cy="352148"/>
            <a:chOff x="-26583625" y="3917025"/>
            <a:chExt cx="315050" cy="295600"/>
          </a:xfrm>
        </p:grpSpPr>
        <p:sp>
          <p:nvSpPr>
            <p:cNvPr id="8568" name="Google Shape;8568;p102"/>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102"/>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102"/>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102"/>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2" name="Google Shape;8572;p102"/>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3" name="Google Shape;8573;p102"/>
          <p:cNvGrpSpPr/>
          <p:nvPr/>
        </p:nvGrpSpPr>
        <p:grpSpPr>
          <a:xfrm>
            <a:off x="5759130" y="3172629"/>
            <a:ext cx="289039" cy="352833"/>
            <a:chOff x="-24694925" y="3518700"/>
            <a:chExt cx="242625" cy="296175"/>
          </a:xfrm>
        </p:grpSpPr>
        <p:sp>
          <p:nvSpPr>
            <p:cNvPr id="8574" name="Google Shape;8574;p102"/>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102"/>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102"/>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102"/>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102"/>
          <p:cNvGrpSpPr/>
          <p:nvPr/>
        </p:nvGrpSpPr>
        <p:grpSpPr>
          <a:xfrm>
            <a:off x="5758668" y="3622657"/>
            <a:ext cx="289962" cy="352833"/>
            <a:chOff x="-24709100" y="3888875"/>
            <a:chExt cx="243400" cy="296175"/>
          </a:xfrm>
        </p:grpSpPr>
        <p:sp>
          <p:nvSpPr>
            <p:cNvPr id="8579" name="Google Shape;8579;p102"/>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102"/>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102"/>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102"/>
          <p:cNvGrpSpPr/>
          <p:nvPr/>
        </p:nvGrpSpPr>
        <p:grpSpPr>
          <a:xfrm>
            <a:off x="7958668" y="2695320"/>
            <a:ext cx="356556" cy="349557"/>
            <a:chOff x="-22863675" y="3131775"/>
            <a:chExt cx="299300" cy="293425"/>
          </a:xfrm>
        </p:grpSpPr>
        <p:sp>
          <p:nvSpPr>
            <p:cNvPr id="8583" name="Google Shape;8583;p102"/>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102"/>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102"/>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102"/>
          <p:cNvGrpSpPr/>
          <p:nvPr/>
        </p:nvGrpSpPr>
        <p:grpSpPr>
          <a:xfrm>
            <a:off x="5301532" y="1306499"/>
            <a:ext cx="310602" cy="352803"/>
            <a:chOff x="-28069875" y="3175300"/>
            <a:chExt cx="260725" cy="296150"/>
          </a:xfrm>
        </p:grpSpPr>
        <p:sp>
          <p:nvSpPr>
            <p:cNvPr id="8587" name="Google Shape;8587;p102"/>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102"/>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102"/>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102"/>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102"/>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102"/>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102"/>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102"/>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102"/>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6" name="Google Shape;8596;p102"/>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7" name="Google Shape;8597;p102"/>
          <p:cNvGrpSpPr/>
          <p:nvPr/>
        </p:nvGrpSpPr>
        <p:grpSpPr>
          <a:xfrm>
            <a:off x="5342810" y="2213733"/>
            <a:ext cx="228045" cy="351880"/>
            <a:chOff x="-28032075" y="3916450"/>
            <a:chExt cx="191425" cy="295375"/>
          </a:xfrm>
        </p:grpSpPr>
        <p:sp>
          <p:nvSpPr>
            <p:cNvPr id="8598" name="Google Shape;8598;p102"/>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102"/>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102"/>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102"/>
          <p:cNvGrpSpPr/>
          <p:nvPr/>
        </p:nvGrpSpPr>
        <p:grpSpPr>
          <a:xfrm>
            <a:off x="7508157" y="1306484"/>
            <a:ext cx="352833" cy="352833"/>
            <a:chOff x="-26201650" y="3176075"/>
            <a:chExt cx="296175" cy="296175"/>
          </a:xfrm>
        </p:grpSpPr>
        <p:sp>
          <p:nvSpPr>
            <p:cNvPr id="8602" name="Google Shape;8602;p102"/>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102"/>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102"/>
          <p:cNvGrpSpPr/>
          <p:nvPr/>
        </p:nvGrpSpPr>
        <p:grpSpPr>
          <a:xfrm>
            <a:off x="7507680" y="1763705"/>
            <a:ext cx="353786" cy="351880"/>
            <a:chOff x="-26204800" y="3547050"/>
            <a:chExt cx="296975" cy="295375"/>
          </a:xfrm>
        </p:grpSpPr>
        <p:sp>
          <p:nvSpPr>
            <p:cNvPr id="8605" name="Google Shape;8605;p102"/>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102"/>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7" name="Google Shape;8607;p102"/>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8" name="Google Shape;8608;p102"/>
          <p:cNvGrpSpPr/>
          <p:nvPr/>
        </p:nvGrpSpPr>
        <p:grpSpPr>
          <a:xfrm>
            <a:off x="6178935" y="2693683"/>
            <a:ext cx="345328" cy="352833"/>
            <a:chOff x="-24353875" y="3147725"/>
            <a:chExt cx="289875" cy="296175"/>
          </a:xfrm>
        </p:grpSpPr>
        <p:sp>
          <p:nvSpPr>
            <p:cNvPr id="8609" name="Google Shape;8609;p102"/>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102"/>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102"/>
          <p:cNvGrpSpPr/>
          <p:nvPr/>
        </p:nvGrpSpPr>
        <p:grpSpPr>
          <a:xfrm>
            <a:off x="6186917" y="3173090"/>
            <a:ext cx="329365" cy="351910"/>
            <a:chOff x="-24344425" y="3519475"/>
            <a:chExt cx="276475" cy="295400"/>
          </a:xfrm>
        </p:grpSpPr>
        <p:sp>
          <p:nvSpPr>
            <p:cNvPr id="8612" name="Google Shape;8612;p102"/>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102"/>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102"/>
          <p:cNvGrpSpPr/>
          <p:nvPr/>
        </p:nvGrpSpPr>
        <p:grpSpPr>
          <a:xfrm>
            <a:off x="6176597" y="3625010"/>
            <a:ext cx="350004" cy="348128"/>
            <a:chOff x="-24353075" y="3891250"/>
            <a:chExt cx="293800" cy="292225"/>
          </a:xfrm>
        </p:grpSpPr>
        <p:sp>
          <p:nvSpPr>
            <p:cNvPr id="8615" name="Google Shape;8615;p102"/>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102"/>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102"/>
          <p:cNvGrpSpPr/>
          <p:nvPr/>
        </p:nvGrpSpPr>
        <p:grpSpPr>
          <a:xfrm>
            <a:off x="7960068" y="3173313"/>
            <a:ext cx="353757" cy="351463"/>
            <a:chOff x="-22845575" y="3504075"/>
            <a:chExt cx="296950" cy="295025"/>
          </a:xfrm>
        </p:grpSpPr>
        <p:sp>
          <p:nvSpPr>
            <p:cNvPr id="8618" name="Google Shape;8618;p102"/>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102"/>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102"/>
          <p:cNvGrpSpPr/>
          <p:nvPr/>
        </p:nvGrpSpPr>
        <p:grpSpPr>
          <a:xfrm>
            <a:off x="5753249" y="1306961"/>
            <a:ext cx="299344" cy="351880"/>
            <a:chOff x="-27691025" y="3175300"/>
            <a:chExt cx="251275" cy="295375"/>
          </a:xfrm>
        </p:grpSpPr>
        <p:sp>
          <p:nvSpPr>
            <p:cNvPr id="8621" name="Google Shape;8621;p102"/>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102"/>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102"/>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102"/>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102"/>
          <p:cNvGrpSpPr/>
          <p:nvPr/>
        </p:nvGrpSpPr>
        <p:grpSpPr>
          <a:xfrm>
            <a:off x="5725566" y="1825637"/>
            <a:ext cx="354710" cy="228015"/>
            <a:chOff x="-27721750" y="3598250"/>
            <a:chExt cx="297750" cy="191400"/>
          </a:xfrm>
        </p:grpSpPr>
        <p:sp>
          <p:nvSpPr>
            <p:cNvPr id="8626" name="Google Shape;8626;p102"/>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102"/>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102"/>
          <p:cNvGrpSpPr/>
          <p:nvPr/>
        </p:nvGrpSpPr>
        <p:grpSpPr>
          <a:xfrm>
            <a:off x="5726966" y="2219183"/>
            <a:ext cx="351910" cy="340980"/>
            <a:chOff x="-27719400" y="3925600"/>
            <a:chExt cx="295400" cy="286225"/>
          </a:xfrm>
        </p:grpSpPr>
        <p:sp>
          <p:nvSpPr>
            <p:cNvPr id="8629" name="Google Shape;8629;p102"/>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102"/>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102"/>
          <p:cNvGrpSpPr/>
          <p:nvPr/>
        </p:nvGrpSpPr>
        <p:grpSpPr>
          <a:xfrm>
            <a:off x="7948238" y="1306023"/>
            <a:ext cx="353757" cy="353757"/>
            <a:chOff x="-25834600" y="3176875"/>
            <a:chExt cx="296950" cy="296950"/>
          </a:xfrm>
        </p:grpSpPr>
        <p:sp>
          <p:nvSpPr>
            <p:cNvPr id="8632" name="Google Shape;8632;p102"/>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102"/>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102"/>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102"/>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102"/>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102"/>
          <p:cNvGrpSpPr/>
          <p:nvPr/>
        </p:nvGrpSpPr>
        <p:grpSpPr>
          <a:xfrm>
            <a:off x="7948238" y="1774024"/>
            <a:ext cx="353757" cy="331241"/>
            <a:chOff x="-25834600" y="3564375"/>
            <a:chExt cx="296950" cy="278050"/>
          </a:xfrm>
        </p:grpSpPr>
        <p:sp>
          <p:nvSpPr>
            <p:cNvPr id="8638" name="Google Shape;8638;p102"/>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102"/>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102"/>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102"/>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102"/>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102"/>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102"/>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102"/>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102"/>
          <p:cNvGrpSpPr/>
          <p:nvPr/>
        </p:nvGrpSpPr>
        <p:grpSpPr>
          <a:xfrm>
            <a:off x="7946362" y="2213376"/>
            <a:ext cx="357509" cy="352595"/>
            <a:chOff x="-25834600" y="3915850"/>
            <a:chExt cx="300100" cy="295975"/>
          </a:xfrm>
        </p:grpSpPr>
        <p:sp>
          <p:nvSpPr>
            <p:cNvPr id="8647" name="Google Shape;8647;p102"/>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102"/>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102"/>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102"/>
          <p:cNvGrpSpPr/>
          <p:nvPr/>
        </p:nvGrpSpPr>
        <p:grpSpPr>
          <a:xfrm>
            <a:off x="6681790" y="2694606"/>
            <a:ext cx="228968" cy="350987"/>
            <a:chOff x="-23930925" y="3149300"/>
            <a:chExt cx="192200" cy="294625"/>
          </a:xfrm>
        </p:grpSpPr>
        <p:sp>
          <p:nvSpPr>
            <p:cNvPr id="8651" name="Google Shape;8651;p102"/>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102"/>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102"/>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102"/>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102"/>
          <p:cNvGrpSpPr/>
          <p:nvPr/>
        </p:nvGrpSpPr>
        <p:grpSpPr>
          <a:xfrm>
            <a:off x="6638620" y="3173090"/>
            <a:ext cx="315307" cy="351910"/>
            <a:chOff x="-23962425" y="3519475"/>
            <a:chExt cx="264675" cy="295400"/>
          </a:xfrm>
        </p:grpSpPr>
        <p:sp>
          <p:nvSpPr>
            <p:cNvPr id="8656" name="Google Shape;8656;p102"/>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102"/>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8" name="Google Shape;8658;p102"/>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9" name="Google Shape;8659;p102"/>
          <p:cNvGrpSpPr/>
          <p:nvPr/>
        </p:nvGrpSpPr>
        <p:grpSpPr>
          <a:xfrm>
            <a:off x="8017295" y="3623134"/>
            <a:ext cx="239302" cy="351880"/>
            <a:chOff x="-22788075" y="3904625"/>
            <a:chExt cx="200875" cy="295375"/>
          </a:xfrm>
        </p:grpSpPr>
        <p:sp>
          <p:nvSpPr>
            <p:cNvPr id="8660" name="Google Shape;8660;p102"/>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102"/>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102"/>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102"/>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102"/>
          <p:cNvGrpSpPr/>
          <p:nvPr/>
        </p:nvGrpSpPr>
        <p:grpSpPr>
          <a:xfrm>
            <a:off x="6172593" y="1306499"/>
            <a:ext cx="354710" cy="352803"/>
            <a:chOff x="-27351575" y="3175300"/>
            <a:chExt cx="297750" cy="296150"/>
          </a:xfrm>
        </p:grpSpPr>
        <p:sp>
          <p:nvSpPr>
            <p:cNvPr id="8665" name="Google Shape;8665;p102"/>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102"/>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102"/>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102"/>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102"/>
          <p:cNvGrpSpPr/>
          <p:nvPr/>
        </p:nvGrpSpPr>
        <p:grpSpPr>
          <a:xfrm>
            <a:off x="6218402" y="1758809"/>
            <a:ext cx="269293" cy="353072"/>
            <a:chOff x="-27313750" y="3545275"/>
            <a:chExt cx="226050" cy="296375"/>
          </a:xfrm>
        </p:grpSpPr>
        <p:sp>
          <p:nvSpPr>
            <p:cNvPr id="8670" name="Google Shape;8670;p102"/>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102"/>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102"/>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102"/>
          <p:cNvGrpSpPr/>
          <p:nvPr/>
        </p:nvGrpSpPr>
        <p:grpSpPr>
          <a:xfrm>
            <a:off x="6172593" y="2211380"/>
            <a:ext cx="354710" cy="356586"/>
            <a:chOff x="-27351575" y="3915650"/>
            <a:chExt cx="297750" cy="299325"/>
          </a:xfrm>
        </p:grpSpPr>
        <p:sp>
          <p:nvSpPr>
            <p:cNvPr id="8674" name="Google Shape;8674;p102"/>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102"/>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102"/>
          <p:cNvGrpSpPr/>
          <p:nvPr/>
        </p:nvGrpSpPr>
        <p:grpSpPr>
          <a:xfrm>
            <a:off x="4860084" y="2693579"/>
            <a:ext cx="319060" cy="353042"/>
            <a:chOff x="-25445525" y="3175900"/>
            <a:chExt cx="267825" cy="296350"/>
          </a:xfrm>
        </p:grpSpPr>
        <p:sp>
          <p:nvSpPr>
            <p:cNvPr id="8677" name="Google Shape;8677;p102"/>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102"/>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102"/>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102"/>
          <p:cNvGrpSpPr/>
          <p:nvPr/>
        </p:nvGrpSpPr>
        <p:grpSpPr>
          <a:xfrm>
            <a:off x="4841797" y="3183902"/>
            <a:ext cx="355633" cy="330288"/>
            <a:chOff x="-25465200" y="3565175"/>
            <a:chExt cx="298525" cy="277250"/>
          </a:xfrm>
        </p:grpSpPr>
        <p:sp>
          <p:nvSpPr>
            <p:cNvPr id="8681" name="Google Shape;8681;p102"/>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102"/>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102"/>
          <p:cNvGrpSpPr/>
          <p:nvPr/>
        </p:nvGrpSpPr>
        <p:grpSpPr>
          <a:xfrm>
            <a:off x="4841336" y="3623432"/>
            <a:ext cx="356556" cy="351285"/>
            <a:chOff x="-25465200" y="3916150"/>
            <a:chExt cx="299300" cy="294875"/>
          </a:xfrm>
        </p:grpSpPr>
        <p:sp>
          <p:nvSpPr>
            <p:cNvPr id="8684" name="Google Shape;8684;p102"/>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102"/>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102"/>
          <p:cNvGrpSpPr/>
          <p:nvPr/>
        </p:nvGrpSpPr>
        <p:grpSpPr>
          <a:xfrm>
            <a:off x="7068775" y="2693698"/>
            <a:ext cx="351880" cy="352803"/>
            <a:chOff x="-23615075" y="3148525"/>
            <a:chExt cx="295375" cy="296150"/>
          </a:xfrm>
        </p:grpSpPr>
        <p:sp>
          <p:nvSpPr>
            <p:cNvPr id="8687" name="Google Shape;8687;p102"/>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102"/>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102"/>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102"/>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1" name="Google Shape;8691;p102"/>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2" name="Google Shape;8692;p102"/>
          <p:cNvGrpSpPr/>
          <p:nvPr/>
        </p:nvGrpSpPr>
        <p:grpSpPr>
          <a:xfrm>
            <a:off x="7068299" y="3632977"/>
            <a:ext cx="352833" cy="332194"/>
            <a:chOff x="-23615075" y="3906200"/>
            <a:chExt cx="296175" cy="278850"/>
          </a:xfrm>
        </p:grpSpPr>
        <p:sp>
          <p:nvSpPr>
            <p:cNvPr id="8693" name="Google Shape;8693;p102"/>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102"/>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102"/>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6" name="Google Shape;8696;p102"/>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7" name="Google Shape;8697;p102"/>
          <p:cNvGrpSpPr/>
          <p:nvPr/>
        </p:nvGrpSpPr>
        <p:grpSpPr>
          <a:xfrm>
            <a:off x="6617268" y="1306618"/>
            <a:ext cx="353757" cy="352565"/>
            <a:chOff x="-26980600" y="3175500"/>
            <a:chExt cx="296950" cy="295950"/>
          </a:xfrm>
        </p:grpSpPr>
        <p:sp>
          <p:nvSpPr>
            <p:cNvPr id="8698" name="Google Shape;8698;p102"/>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102"/>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102"/>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1" name="Google Shape;8701;p102"/>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2" name="Google Shape;8702;p102"/>
          <p:cNvGrpSpPr/>
          <p:nvPr/>
        </p:nvGrpSpPr>
        <p:grpSpPr>
          <a:xfrm>
            <a:off x="6617744" y="2245154"/>
            <a:ext cx="352803" cy="289039"/>
            <a:chOff x="-26981375" y="3951875"/>
            <a:chExt cx="296150" cy="242625"/>
          </a:xfrm>
        </p:grpSpPr>
        <p:sp>
          <p:nvSpPr>
            <p:cNvPr id="8703" name="Google Shape;8703;p102"/>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102"/>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102"/>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102"/>
          <p:cNvGrpSpPr/>
          <p:nvPr/>
        </p:nvGrpSpPr>
        <p:grpSpPr>
          <a:xfrm>
            <a:off x="5282787" y="2692745"/>
            <a:ext cx="351910" cy="354710"/>
            <a:chOff x="-25094250" y="3176075"/>
            <a:chExt cx="295400" cy="297750"/>
          </a:xfrm>
        </p:grpSpPr>
        <p:sp>
          <p:nvSpPr>
            <p:cNvPr id="8707" name="Google Shape;8707;p102"/>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102"/>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102"/>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102"/>
          <p:cNvGrpSpPr/>
          <p:nvPr/>
        </p:nvGrpSpPr>
        <p:grpSpPr>
          <a:xfrm>
            <a:off x="5282787" y="3173106"/>
            <a:ext cx="351910" cy="351880"/>
            <a:chOff x="-25094250" y="3547050"/>
            <a:chExt cx="295400" cy="295375"/>
          </a:xfrm>
        </p:grpSpPr>
        <p:sp>
          <p:nvSpPr>
            <p:cNvPr id="8711" name="Google Shape;8711;p102"/>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102"/>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102"/>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102"/>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102"/>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6" name="Google Shape;8716;p102"/>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7" name="Google Shape;8717;p102"/>
          <p:cNvGrpSpPr/>
          <p:nvPr/>
        </p:nvGrpSpPr>
        <p:grpSpPr>
          <a:xfrm>
            <a:off x="7514864" y="2693698"/>
            <a:ext cx="352803" cy="352803"/>
            <a:chOff x="-23245675" y="3148525"/>
            <a:chExt cx="296150" cy="296150"/>
          </a:xfrm>
        </p:grpSpPr>
        <p:sp>
          <p:nvSpPr>
            <p:cNvPr id="8718" name="Google Shape;8718;p102"/>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102"/>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102"/>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1" name="Google Shape;8721;p102"/>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2" name="Google Shape;8722;p102"/>
          <p:cNvGrpSpPr/>
          <p:nvPr/>
        </p:nvGrpSpPr>
        <p:grpSpPr>
          <a:xfrm>
            <a:off x="7515325" y="3622672"/>
            <a:ext cx="351880" cy="352803"/>
            <a:chOff x="-23244900" y="3888100"/>
            <a:chExt cx="295375" cy="296150"/>
          </a:xfrm>
        </p:grpSpPr>
        <p:sp>
          <p:nvSpPr>
            <p:cNvPr id="8723" name="Google Shape;8723;p102"/>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102"/>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102"/>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102"/>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102"/>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102"/>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102"/>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102"/>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102"/>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102"/>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102"/>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4" name="Google Shape;8734;p102"/>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102"/>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736" name="Google Shape;8736;p102"/>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40" name="Shape 8740"/>
        <p:cNvGrpSpPr/>
        <p:nvPr/>
      </p:nvGrpSpPr>
      <p:grpSpPr>
        <a:xfrm>
          <a:off x="0" y="0"/>
          <a:ext cx="0" cy="0"/>
          <a:chOff x="0" y="0"/>
          <a:chExt cx="0" cy="0"/>
        </a:xfrm>
      </p:grpSpPr>
      <p:sp>
        <p:nvSpPr>
          <p:cNvPr id="8741" name="Google Shape;8741;p103"/>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2" name="Google Shape;8742;p103"/>
          <p:cNvGrpSpPr/>
          <p:nvPr/>
        </p:nvGrpSpPr>
        <p:grpSpPr>
          <a:xfrm>
            <a:off x="832654" y="1819647"/>
            <a:ext cx="367261" cy="367261"/>
            <a:chOff x="-65145700" y="3727425"/>
            <a:chExt cx="317425" cy="317425"/>
          </a:xfrm>
        </p:grpSpPr>
        <p:sp>
          <p:nvSpPr>
            <p:cNvPr id="8743" name="Google Shape;8743;p103"/>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103"/>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103"/>
          <p:cNvGrpSpPr/>
          <p:nvPr/>
        </p:nvGrpSpPr>
        <p:grpSpPr>
          <a:xfrm>
            <a:off x="835851" y="2248561"/>
            <a:ext cx="360868" cy="367261"/>
            <a:chOff x="-65144125" y="4094450"/>
            <a:chExt cx="311900" cy="317425"/>
          </a:xfrm>
        </p:grpSpPr>
        <p:sp>
          <p:nvSpPr>
            <p:cNvPr id="8746" name="Google Shape;8746;p103"/>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103"/>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103"/>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9" name="Google Shape;8749;p103"/>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0" name="Google Shape;8750;p103"/>
          <p:cNvGrpSpPr/>
          <p:nvPr/>
        </p:nvGrpSpPr>
        <p:grpSpPr>
          <a:xfrm>
            <a:off x="3039420" y="1819256"/>
            <a:ext cx="370645" cy="368042"/>
            <a:chOff x="-63250675" y="3744075"/>
            <a:chExt cx="320350" cy="318100"/>
          </a:xfrm>
        </p:grpSpPr>
        <p:sp>
          <p:nvSpPr>
            <p:cNvPr id="8751" name="Google Shape;8751;p103"/>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103"/>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103"/>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103"/>
          <p:cNvGrpSpPr/>
          <p:nvPr/>
        </p:nvGrpSpPr>
        <p:grpSpPr>
          <a:xfrm>
            <a:off x="3041112" y="2248561"/>
            <a:ext cx="367261" cy="367261"/>
            <a:chOff x="-63250675" y="4110200"/>
            <a:chExt cx="317425" cy="317425"/>
          </a:xfrm>
        </p:grpSpPr>
        <p:sp>
          <p:nvSpPr>
            <p:cNvPr id="8755" name="Google Shape;8755;p103"/>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103"/>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103"/>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103"/>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103"/>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103"/>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103"/>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103"/>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103"/>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103"/>
          <p:cNvGrpSpPr/>
          <p:nvPr/>
        </p:nvGrpSpPr>
        <p:grpSpPr>
          <a:xfrm>
            <a:off x="1720159" y="2745656"/>
            <a:ext cx="359075" cy="358844"/>
            <a:chOff x="-61351725" y="3372400"/>
            <a:chExt cx="310350" cy="310150"/>
          </a:xfrm>
        </p:grpSpPr>
        <p:sp>
          <p:nvSpPr>
            <p:cNvPr id="8765" name="Google Shape;8765;p103"/>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103"/>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103"/>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103"/>
          <p:cNvGrpSpPr/>
          <p:nvPr/>
        </p:nvGrpSpPr>
        <p:grpSpPr>
          <a:xfrm>
            <a:off x="1716514" y="3208713"/>
            <a:ext cx="366364" cy="333534"/>
            <a:chOff x="-61354875" y="3751050"/>
            <a:chExt cx="316650" cy="288275"/>
          </a:xfrm>
        </p:grpSpPr>
        <p:sp>
          <p:nvSpPr>
            <p:cNvPr id="8769" name="Google Shape;8769;p103"/>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103"/>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103"/>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103"/>
          <p:cNvGrpSpPr/>
          <p:nvPr/>
        </p:nvGrpSpPr>
        <p:grpSpPr>
          <a:xfrm>
            <a:off x="1716514" y="3650352"/>
            <a:ext cx="366364" cy="367290"/>
            <a:chOff x="-61354875" y="4101525"/>
            <a:chExt cx="316650" cy="317450"/>
          </a:xfrm>
        </p:grpSpPr>
        <p:sp>
          <p:nvSpPr>
            <p:cNvPr id="8773" name="Google Shape;8773;p103"/>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103"/>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103"/>
          <p:cNvGrpSpPr/>
          <p:nvPr/>
        </p:nvGrpSpPr>
        <p:grpSpPr>
          <a:xfrm>
            <a:off x="3932949" y="2742228"/>
            <a:ext cx="368157" cy="365699"/>
            <a:chOff x="-59470075" y="3308975"/>
            <a:chExt cx="318200" cy="316075"/>
          </a:xfrm>
        </p:grpSpPr>
        <p:sp>
          <p:nvSpPr>
            <p:cNvPr id="8776" name="Google Shape;8776;p103"/>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103"/>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103"/>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103"/>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103"/>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103"/>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103"/>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103"/>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103"/>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103"/>
          <p:cNvGrpSpPr/>
          <p:nvPr/>
        </p:nvGrpSpPr>
        <p:grpSpPr>
          <a:xfrm>
            <a:off x="1278379" y="1377933"/>
            <a:ext cx="367261" cy="364686"/>
            <a:chOff x="-64781025" y="3361050"/>
            <a:chExt cx="317425" cy="315200"/>
          </a:xfrm>
        </p:grpSpPr>
        <p:sp>
          <p:nvSpPr>
            <p:cNvPr id="8786" name="Google Shape;8786;p103"/>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103"/>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103"/>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103"/>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0" name="Google Shape;8790;p103"/>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103"/>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103"/>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3" name="Google Shape;8793;p103"/>
          <p:cNvGrpSpPr/>
          <p:nvPr/>
        </p:nvGrpSpPr>
        <p:grpSpPr>
          <a:xfrm>
            <a:off x="3482779" y="1819372"/>
            <a:ext cx="382765" cy="367810"/>
            <a:chOff x="-62890750" y="3747425"/>
            <a:chExt cx="330825" cy="317900"/>
          </a:xfrm>
        </p:grpSpPr>
        <p:sp>
          <p:nvSpPr>
            <p:cNvPr id="8794" name="Google Shape;8794;p103"/>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103"/>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103"/>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103"/>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103"/>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103"/>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103"/>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103"/>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103"/>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103"/>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103"/>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103"/>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103"/>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103"/>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103"/>
          <p:cNvGrpSpPr/>
          <p:nvPr/>
        </p:nvGrpSpPr>
        <p:grpSpPr>
          <a:xfrm>
            <a:off x="3490531" y="2249009"/>
            <a:ext cx="367261" cy="366364"/>
            <a:chOff x="-62884425" y="4111775"/>
            <a:chExt cx="317425" cy="316650"/>
          </a:xfrm>
        </p:grpSpPr>
        <p:sp>
          <p:nvSpPr>
            <p:cNvPr id="8809" name="Google Shape;8809;p103"/>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103"/>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103"/>
          <p:cNvGrpSpPr/>
          <p:nvPr/>
        </p:nvGrpSpPr>
        <p:grpSpPr>
          <a:xfrm>
            <a:off x="2163165" y="2745078"/>
            <a:ext cx="365438" cy="360001"/>
            <a:chOff x="-60991775" y="3376900"/>
            <a:chExt cx="315850" cy="311150"/>
          </a:xfrm>
        </p:grpSpPr>
        <p:sp>
          <p:nvSpPr>
            <p:cNvPr id="8812" name="Google Shape;8812;p103"/>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103"/>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103"/>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103"/>
          <p:cNvGrpSpPr/>
          <p:nvPr/>
        </p:nvGrpSpPr>
        <p:grpSpPr>
          <a:xfrm>
            <a:off x="2162702" y="3195942"/>
            <a:ext cx="366364" cy="359075"/>
            <a:chOff x="-60988625" y="3740800"/>
            <a:chExt cx="316650" cy="310350"/>
          </a:xfrm>
        </p:grpSpPr>
        <p:sp>
          <p:nvSpPr>
            <p:cNvPr id="8816" name="Google Shape;8816;p103"/>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103"/>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103"/>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103"/>
          <p:cNvGrpSpPr/>
          <p:nvPr/>
        </p:nvGrpSpPr>
        <p:grpSpPr>
          <a:xfrm>
            <a:off x="2162702" y="3651393"/>
            <a:ext cx="366364" cy="365207"/>
            <a:chOff x="-60987850" y="4100950"/>
            <a:chExt cx="316650" cy="315650"/>
          </a:xfrm>
        </p:grpSpPr>
        <p:sp>
          <p:nvSpPr>
            <p:cNvPr id="8820" name="Google Shape;8820;p103"/>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103"/>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103"/>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103"/>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103"/>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103"/>
          <p:cNvGrpSpPr/>
          <p:nvPr/>
        </p:nvGrpSpPr>
        <p:grpSpPr>
          <a:xfrm>
            <a:off x="3932486" y="3196853"/>
            <a:ext cx="369083" cy="357253"/>
            <a:chOff x="-59447250" y="3706150"/>
            <a:chExt cx="319000" cy="308775"/>
          </a:xfrm>
        </p:grpSpPr>
        <p:sp>
          <p:nvSpPr>
            <p:cNvPr id="8826" name="Google Shape;8826;p103"/>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103"/>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103"/>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103"/>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103"/>
          <p:cNvGrpSpPr/>
          <p:nvPr/>
        </p:nvGrpSpPr>
        <p:grpSpPr>
          <a:xfrm>
            <a:off x="1721214" y="1378164"/>
            <a:ext cx="368186" cy="364224"/>
            <a:chOff x="-64406125" y="3362225"/>
            <a:chExt cx="318225" cy="314800"/>
          </a:xfrm>
        </p:grpSpPr>
        <p:sp>
          <p:nvSpPr>
            <p:cNvPr id="8831" name="Google Shape;8831;p103"/>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103"/>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3" name="Google Shape;8833;p103"/>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4" name="Google Shape;8834;p103"/>
          <p:cNvGrpSpPr/>
          <p:nvPr/>
        </p:nvGrpSpPr>
        <p:grpSpPr>
          <a:xfrm>
            <a:off x="1721677" y="2249009"/>
            <a:ext cx="367261" cy="366364"/>
            <a:chOff x="-64410850" y="4094450"/>
            <a:chExt cx="317425" cy="316650"/>
          </a:xfrm>
        </p:grpSpPr>
        <p:sp>
          <p:nvSpPr>
            <p:cNvPr id="8835" name="Google Shape;8835;p103"/>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103"/>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103"/>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8" name="Google Shape;8838;p103"/>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9" name="Google Shape;8839;p103"/>
          <p:cNvGrpSpPr/>
          <p:nvPr/>
        </p:nvGrpSpPr>
        <p:grpSpPr>
          <a:xfrm>
            <a:off x="3943225" y="1819083"/>
            <a:ext cx="365467" cy="368389"/>
            <a:chOff x="-62516625" y="3743175"/>
            <a:chExt cx="315875" cy="318400"/>
          </a:xfrm>
        </p:grpSpPr>
        <p:sp>
          <p:nvSpPr>
            <p:cNvPr id="8840" name="Google Shape;8840;p103"/>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103"/>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103"/>
          <p:cNvGrpSpPr/>
          <p:nvPr/>
        </p:nvGrpSpPr>
        <p:grpSpPr>
          <a:xfrm>
            <a:off x="3950065" y="2269054"/>
            <a:ext cx="351786" cy="326274"/>
            <a:chOff x="-62511900" y="4129100"/>
            <a:chExt cx="304050" cy="282000"/>
          </a:xfrm>
        </p:grpSpPr>
        <p:sp>
          <p:nvSpPr>
            <p:cNvPr id="8843" name="Google Shape;8843;p103"/>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103"/>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103"/>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103"/>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103"/>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103"/>
          <p:cNvGrpSpPr/>
          <p:nvPr/>
        </p:nvGrpSpPr>
        <p:grpSpPr>
          <a:xfrm>
            <a:off x="2628187" y="2741448"/>
            <a:ext cx="310770" cy="367261"/>
            <a:chOff x="-60597975" y="3367475"/>
            <a:chExt cx="268600" cy="317425"/>
          </a:xfrm>
        </p:grpSpPr>
        <p:sp>
          <p:nvSpPr>
            <p:cNvPr id="8849" name="Google Shape;8849;p103"/>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103"/>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103"/>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103"/>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103"/>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4" name="Google Shape;8854;p103"/>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5" name="Google Shape;8855;p103"/>
          <p:cNvGrpSpPr/>
          <p:nvPr/>
        </p:nvGrpSpPr>
        <p:grpSpPr>
          <a:xfrm>
            <a:off x="2600390" y="3702764"/>
            <a:ext cx="366364" cy="262465"/>
            <a:chOff x="-60621600" y="4145650"/>
            <a:chExt cx="316650" cy="226850"/>
          </a:xfrm>
        </p:grpSpPr>
        <p:sp>
          <p:nvSpPr>
            <p:cNvPr id="8856" name="Google Shape;8856;p103"/>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103"/>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103"/>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103"/>
          <p:cNvGrpSpPr/>
          <p:nvPr/>
        </p:nvGrpSpPr>
        <p:grpSpPr>
          <a:xfrm>
            <a:off x="3937042" y="3651263"/>
            <a:ext cx="359972" cy="365467"/>
            <a:chOff x="-59400775" y="4084200"/>
            <a:chExt cx="311125" cy="315875"/>
          </a:xfrm>
        </p:grpSpPr>
        <p:sp>
          <p:nvSpPr>
            <p:cNvPr id="8860" name="Google Shape;8860;p103"/>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103"/>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103"/>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103"/>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103"/>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103"/>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103"/>
          <p:cNvGrpSpPr/>
          <p:nvPr/>
        </p:nvGrpSpPr>
        <p:grpSpPr>
          <a:xfrm>
            <a:off x="2161136" y="1377094"/>
            <a:ext cx="365438" cy="366364"/>
            <a:chOff x="-64044600" y="3360375"/>
            <a:chExt cx="315850" cy="316650"/>
          </a:xfrm>
        </p:grpSpPr>
        <p:sp>
          <p:nvSpPr>
            <p:cNvPr id="8867" name="Google Shape;8867;p103"/>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103"/>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103"/>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103"/>
          <p:cNvGrpSpPr/>
          <p:nvPr/>
        </p:nvGrpSpPr>
        <p:grpSpPr>
          <a:xfrm>
            <a:off x="2187559" y="1819647"/>
            <a:ext cx="312592" cy="367261"/>
            <a:chOff x="-64022550" y="3727425"/>
            <a:chExt cx="270175" cy="317425"/>
          </a:xfrm>
        </p:grpSpPr>
        <p:sp>
          <p:nvSpPr>
            <p:cNvPr id="8871" name="Google Shape;8871;p103"/>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103"/>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103"/>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103"/>
          <p:cNvGrpSpPr/>
          <p:nvPr/>
        </p:nvGrpSpPr>
        <p:grpSpPr>
          <a:xfrm>
            <a:off x="2211697" y="2248547"/>
            <a:ext cx="264317" cy="367290"/>
            <a:chOff x="-64001300" y="4093650"/>
            <a:chExt cx="228450" cy="317450"/>
          </a:xfrm>
        </p:grpSpPr>
        <p:sp>
          <p:nvSpPr>
            <p:cNvPr id="8875" name="Google Shape;8875;p103"/>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103"/>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103"/>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103"/>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103"/>
          <p:cNvGrpSpPr/>
          <p:nvPr/>
        </p:nvGrpSpPr>
        <p:grpSpPr>
          <a:xfrm>
            <a:off x="830701" y="2741838"/>
            <a:ext cx="359972" cy="366480"/>
            <a:chOff x="-62148800" y="3377700"/>
            <a:chExt cx="311125" cy="316750"/>
          </a:xfrm>
        </p:grpSpPr>
        <p:sp>
          <p:nvSpPr>
            <p:cNvPr id="8880" name="Google Shape;8880;p103"/>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103"/>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103"/>
          <p:cNvGrpSpPr/>
          <p:nvPr/>
        </p:nvGrpSpPr>
        <p:grpSpPr>
          <a:xfrm>
            <a:off x="826608" y="3191835"/>
            <a:ext cx="368157" cy="367290"/>
            <a:chOff x="-62154300" y="3743950"/>
            <a:chExt cx="318200" cy="317450"/>
          </a:xfrm>
        </p:grpSpPr>
        <p:sp>
          <p:nvSpPr>
            <p:cNvPr id="8883" name="Google Shape;8883;p103"/>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103"/>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103"/>
          <p:cNvGrpSpPr/>
          <p:nvPr/>
        </p:nvGrpSpPr>
        <p:grpSpPr>
          <a:xfrm>
            <a:off x="826594" y="3650815"/>
            <a:ext cx="368186" cy="366364"/>
            <a:chOff x="-62151950" y="4111775"/>
            <a:chExt cx="318225" cy="316650"/>
          </a:xfrm>
        </p:grpSpPr>
        <p:sp>
          <p:nvSpPr>
            <p:cNvPr id="8886" name="Google Shape;8886;p103"/>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103"/>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103"/>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103"/>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103"/>
          <p:cNvGrpSpPr/>
          <p:nvPr/>
        </p:nvGrpSpPr>
        <p:grpSpPr>
          <a:xfrm>
            <a:off x="3045218" y="2741361"/>
            <a:ext cx="368157" cy="367434"/>
            <a:chOff x="-60254550" y="3367325"/>
            <a:chExt cx="318200" cy="317575"/>
          </a:xfrm>
        </p:grpSpPr>
        <p:sp>
          <p:nvSpPr>
            <p:cNvPr id="8891" name="Google Shape;8891;p103"/>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103"/>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103"/>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103"/>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103"/>
          <p:cNvGrpSpPr/>
          <p:nvPr/>
        </p:nvGrpSpPr>
        <p:grpSpPr>
          <a:xfrm>
            <a:off x="3046115" y="3192355"/>
            <a:ext cx="366364" cy="366248"/>
            <a:chOff x="-60255350" y="3733825"/>
            <a:chExt cx="316650" cy="316550"/>
          </a:xfrm>
        </p:grpSpPr>
        <p:sp>
          <p:nvSpPr>
            <p:cNvPr id="8896" name="Google Shape;8896;p103"/>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103"/>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103"/>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103"/>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103"/>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103"/>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103"/>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103"/>
          <p:cNvGrpSpPr/>
          <p:nvPr/>
        </p:nvGrpSpPr>
        <p:grpSpPr>
          <a:xfrm>
            <a:off x="3073912" y="3651263"/>
            <a:ext cx="310770" cy="365467"/>
            <a:chOff x="-60232500" y="4101525"/>
            <a:chExt cx="268600" cy="315875"/>
          </a:xfrm>
        </p:grpSpPr>
        <p:sp>
          <p:nvSpPr>
            <p:cNvPr id="8904" name="Google Shape;8904;p103"/>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103"/>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6" name="Google Shape;8906;p103"/>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7" name="Google Shape;8907;p103"/>
          <p:cNvGrpSpPr/>
          <p:nvPr/>
        </p:nvGrpSpPr>
        <p:grpSpPr>
          <a:xfrm>
            <a:off x="2606912" y="1377094"/>
            <a:ext cx="368186" cy="366364"/>
            <a:chOff x="-63679950" y="3360375"/>
            <a:chExt cx="318225" cy="316650"/>
          </a:xfrm>
        </p:grpSpPr>
        <p:sp>
          <p:nvSpPr>
            <p:cNvPr id="8908" name="Google Shape;8908;p103"/>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103"/>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103"/>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103"/>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2" name="Google Shape;8912;p103"/>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3" name="Google Shape;8913;p103"/>
          <p:cNvGrpSpPr/>
          <p:nvPr/>
        </p:nvGrpSpPr>
        <p:grpSpPr>
          <a:xfrm>
            <a:off x="2605539" y="2248431"/>
            <a:ext cx="370934" cy="367521"/>
            <a:chOff x="-63679950" y="4093450"/>
            <a:chExt cx="320600" cy="317650"/>
          </a:xfrm>
        </p:grpSpPr>
        <p:sp>
          <p:nvSpPr>
            <p:cNvPr id="8914" name="Google Shape;8914;p103"/>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103"/>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103"/>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103"/>
          <p:cNvGrpSpPr/>
          <p:nvPr/>
        </p:nvGrpSpPr>
        <p:grpSpPr>
          <a:xfrm>
            <a:off x="1265656" y="2741433"/>
            <a:ext cx="366364" cy="367290"/>
            <a:chOff x="-61784125" y="3377700"/>
            <a:chExt cx="316650" cy="317450"/>
          </a:xfrm>
        </p:grpSpPr>
        <p:sp>
          <p:nvSpPr>
            <p:cNvPr id="8918" name="Google Shape;8918;p103"/>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103"/>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103"/>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103"/>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103"/>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103"/>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103"/>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103"/>
          <p:cNvGrpSpPr/>
          <p:nvPr/>
        </p:nvGrpSpPr>
        <p:grpSpPr>
          <a:xfrm>
            <a:off x="1265656" y="3191835"/>
            <a:ext cx="366364" cy="367290"/>
            <a:chOff x="-61783350" y="3743950"/>
            <a:chExt cx="316650" cy="317450"/>
          </a:xfrm>
        </p:grpSpPr>
        <p:sp>
          <p:nvSpPr>
            <p:cNvPr id="8926" name="Google Shape;8926;p103"/>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103"/>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8" name="Google Shape;8928;p103"/>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103"/>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103"/>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1" name="Google Shape;8931;p103"/>
          <p:cNvGrpSpPr/>
          <p:nvPr/>
        </p:nvGrpSpPr>
        <p:grpSpPr>
          <a:xfrm>
            <a:off x="3487080" y="3651668"/>
            <a:ext cx="369112" cy="364657"/>
            <a:chOff x="-59869425" y="4102225"/>
            <a:chExt cx="319025" cy="315175"/>
          </a:xfrm>
        </p:grpSpPr>
        <p:sp>
          <p:nvSpPr>
            <p:cNvPr id="8932" name="Google Shape;8932;p103"/>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103"/>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103"/>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103"/>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103"/>
          <p:cNvGrpSpPr/>
          <p:nvPr/>
        </p:nvGrpSpPr>
        <p:grpSpPr>
          <a:xfrm>
            <a:off x="2605883" y="4120490"/>
            <a:ext cx="366364" cy="365467"/>
            <a:chOff x="-59029025" y="3711650"/>
            <a:chExt cx="316650" cy="315875"/>
          </a:xfrm>
        </p:grpSpPr>
        <p:sp>
          <p:nvSpPr>
            <p:cNvPr id="8937" name="Google Shape;8937;p103"/>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103"/>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103"/>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103"/>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103"/>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103"/>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103"/>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103"/>
          <p:cNvGrpSpPr/>
          <p:nvPr/>
        </p:nvGrpSpPr>
        <p:grpSpPr>
          <a:xfrm>
            <a:off x="4841373" y="1398014"/>
            <a:ext cx="351940" cy="348188"/>
            <a:chOff x="581525" y="3254850"/>
            <a:chExt cx="297750" cy="294575"/>
          </a:xfrm>
        </p:grpSpPr>
        <p:sp>
          <p:nvSpPr>
            <p:cNvPr id="8945" name="Google Shape;8945;p103"/>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103"/>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103"/>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103"/>
          <p:cNvGrpSpPr/>
          <p:nvPr/>
        </p:nvGrpSpPr>
        <p:grpSpPr>
          <a:xfrm>
            <a:off x="4840442" y="1836950"/>
            <a:ext cx="353802" cy="351497"/>
            <a:chOff x="580725" y="3617925"/>
            <a:chExt cx="299325" cy="297375"/>
          </a:xfrm>
        </p:grpSpPr>
        <p:sp>
          <p:nvSpPr>
            <p:cNvPr id="8949" name="Google Shape;8949;p103"/>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103"/>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103"/>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103"/>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103"/>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103"/>
          <p:cNvGrpSpPr/>
          <p:nvPr/>
        </p:nvGrpSpPr>
        <p:grpSpPr>
          <a:xfrm>
            <a:off x="4842304" y="2284140"/>
            <a:ext cx="350079" cy="350079"/>
            <a:chOff x="583100" y="3982600"/>
            <a:chExt cx="296175" cy="296175"/>
          </a:xfrm>
        </p:grpSpPr>
        <p:sp>
          <p:nvSpPr>
            <p:cNvPr id="8955" name="Google Shape;8955;p103"/>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103"/>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103"/>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103"/>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103"/>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103"/>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103"/>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103"/>
          <p:cNvGrpSpPr/>
          <p:nvPr/>
        </p:nvGrpSpPr>
        <p:grpSpPr>
          <a:xfrm>
            <a:off x="7074918" y="1397764"/>
            <a:ext cx="307231" cy="348690"/>
            <a:chOff x="2423775" y="3226875"/>
            <a:chExt cx="259925" cy="295000"/>
          </a:xfrm>
        </p:grpSpPr>
        <p:sp>
          <p:nvSpPr>
            <p:cNvPr id="8963" name="Google Shape;8963;p103"/>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103"/>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103"/>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103"/>
          <p:cNvGrpSpPr/>
          <p:nvPr/>
        </p:nvGrpSpPr>
        <p:grpSpPr>
          <a:xfrm>
            <a:off x="7052106" y="1839049"/>
            <a:ext cx="352857" cy="347301"/>
            <a:chOff x="2404875" y="3592725"/>
            <a:chExt cx="298525" cy="293825"/>
          </a:xfrm>
        </p:grpSpPr>
        <p:sp>
          <p:nvSpPr>
            <p:cNvPr id="8967" name="Google Shape;8967;p103"/>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103"/>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103"/>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103"/>
          <p:cNvGrpSpPr/>
          <p:nvPr/>
        </p:nvGrpSpPr>
        <p:grpSpPr>
          <a:xfrm>
            <a:off x="7053036" y="2284614"/>
            <a:ext cx="350995" cy="349133"/>
            <a:chOff x="2404875" y="3955825"/>
            <a:chExt cx="296950" cy="295375"/>
          </a:xfrm>
        </p:grpSpPr>
        <p:sp>
          <p:nvSpPr>
            <p:cNvPr id="8971" name="Google Shape;8971;p103"/>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103"/>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103"/>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103"/>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103"/>
          <p:cNvGrpSpPr/>
          <p:nvPr/>
        </p:nvGrpSpPr>
        <p:grpSpPr>
          <a:xfrm>
            <a:off x="5747016" y="2748808"/>
            <a:ext cx="349163" cy="350079"/>
            <a:chOff x="4263650" y="3235150"/>
            <a:chExt cx="295400" cy="296175"/>
          </a:xfrm>
        </p:grpSpPr>
        <p:sp>
          <p:nvSpPr>
            <p:cNvPr id="8976" name="Google Shape;8976;p103"/>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103"/>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103"/>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103"/>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103"/>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103"/>
          <p:cNvGrpSpPr/>
          <p:nvPr/>
        </p:nvGrpSpPr>
        <p:grpSpPr>
          <a:xfrm>
            <a:off x="5744696" y="3207969"/>
            <a:ext cx="353802" cy="327739"/>
            <a:chOff x="4266025" y="3609275"/>
            <a:chExt cx="299325" cy="277275"/>
          </a:xfrm>
        </p:grpSpPr>
        <p:sp>
          <p:nvSpPr>
            <p:cNvPr id="8982" name="Google Shape;8982;p103"/>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103"/>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103"/>
          <p:cNvGrpSpPr/>
          <p:nvPr/>
        </p:nvGrpSpPr>
        <p:grpSpPr>
          <a:xfrm>
            <a:off x="5745154" y="3673356"/>
            <a:ext cx="352886" cy="349133"/>
            <a:chOff x="4263650" y="3963700"/>
            <a:chExt cx="298550" cy="295375"/>
          </a:xfrm>
        </p:grpSpPr>
        <p:sp>
          <p:nvSpPr>
            <p:cNvPr id="8985" name="Google Shape;8985;p103"/>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103"/>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103"/>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103"/>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103"/>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103"/>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103"/>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103"/>
          <p:cNvGrpSpPr/>
          <p:nvPr/>
        </p:nvGrpSpPr>
        <p:grpSpPr>
          <a:xfrm>
            <a:off x="8023491" y="2748809"/>
            <a:ext cx="226264" cy="350079"/>
            <a:chOff x="6164975" y="3211525"/>
            <a:chExt cx="191425" cy="296175"/>
          </a:xfrm>
        </p:grpSpPr>
        <p:sp>
          <p:nvSpPr>
            <p:cNvPr id="8993" name="Google Shape;8993;p103"/>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103"/>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103"/>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103"/>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103"/>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103"/>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103"/>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103"/>
          <p:cNvGrpSpPr/>
          <p:nvPr/>
        </p:nvGrpSpPr>
        <p:grpSpPr>
          <a:xfrm>
            <a:off x="5285528" y="1397084"/>
            <a:ext cx="352886" cy="350049"/>
            <a:chOff x="946175" y="3253275"/>
            <a:chExt cx="298550" cy="296150"/>
          </a:xfrm>
        </p:grpSpPr>
        <p:sp>
          <p:nvSpPr>
            <p:cNvPr id="9001" name="Google Shape;9001;p103"/>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103"/>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103"/>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103"/>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103"/>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103"/>
          <p:cNvGrpSpPr/>
          <p:nvPr/>
        </p:nvGrpSpPr>
        <p:grpSpPr>
          <a:xfrm>
            <a:off x="5286459" y="1839048"/>
            <a:ext cx="351024" cy="347301"/>
            <a:chOff x="946175" y="3619500"/>
            <a:chExt cx="296975" cy="293825"/>
          </a:xfrm>
        </p:grpSpPr>
        <p:sp>
          <p:nvSpPr>
            <p:cNvPr id="9007" name="Google Shape;9007;p103"/>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103"/>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103"/>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103"/>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103"/>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103"/>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103"/>
          <p:cNvGrpSpPr/>
          <p:nvPr/>
        </p:nvGrpSpPr>
        <p:grpSpPr>
          <a:xfrm>
            <a:off x="5286001" y="2283682"/>
            <a:ext cx="351940" cy="350995"/>
            <a:chOff x="944600" y="3981825"/>
            <a:chExt cx="297750" cy="296950"/>
          </a:xfrm>
        </p:grpSpPr>
        <p:sp>
          <p:nvSpPr>
            <p:cNvPr id="9014" name="Google Shape;9014;p103"/>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103"/>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103"/>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103"/>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103"/>
          <p:cNvGrpSpPr/>
          <p:nvPr/>
        </p:nvGrpSpPr>
        <p:grpSpPr>
          <a:xfrm>
            <a:off x="7502937" y="1397542"/>
            <a:ext cx="350079" cy="349133"/>
            <a:chOff x="2768750" y="3227275"/>
            <a:chExt cx="296175" cy="295375"/>
          </a:xfrm>
        </p:grpSpPr>
        <p:sp>
          <p:nvSpPr>
            <p:cNvPr id="9019" name="Google Shape;9019;p103"/>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103"/>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103"/>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103"/>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103"/>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103"/>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103"/>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103"/>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103"/>
          <p:cNvGrpSpPr/>
          <p:nvPr/>
        </p:nvGrpSpPr>
        <p:grpSpPr>
          <a:xfrm>
            <a:off x="7523888" y="1838414"/>
            <a:ext cx="308177" cy="348572"/>
            <a:chOff x="2786075" y="3591800"/>
            <a:chExt cx="260725" cy="294900"/>
          </a:xfrm>
        </p:grpSpPr>
        <p:sp>
          <p:nvSpPr>
            <p:cNvPr id="9028" name="Google Shape;9028;p103"/>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103"/>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103"/>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103"/>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103"/>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103"/>
          <p:cNvGrpSpPr/>
          <p:nvPr/>
        </p:nvGrpSpPr>
        <p:grpSpPr>
          <a:xfrm>
            <a:off x="7564387" y="2284141"/>
            <a:ext cx="227180" cy="350079"/>
            <a:chOff x="2819150" y="3955025"/>
            <a:chExt cx="192200" cy="296175"/>
          </a:xfrm>
        </p:grpSpPr>
        <p:sp>
          <p:nvSpPr>
            <p:cNvPr id="9034" name="Google Shape;9034;p103"/>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103"/>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103"/>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103"/>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103"/>
          <p:cNvGrpSpPr/>
          <p:nvPr/>
        </p:nvGrpSpPr>
        <p:grpSpPr>
          <a:xfrm>
            <a:off x="6188160" y="2749739"/>
            <a:ext cx="349133" cy="348217"/>
            <a:chOff x="4629125" y="3235150"/>
            <a:chExt cx="295375" cy="294600"/>
          </a:xfrm>
        </p:grpSpPr>
        <p:sp>
          <p:nvSpPr>
            <p:cNvPr id="9039" name="Google Shape;9039;p103"/>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103"/>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103"/>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103"/>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103"/>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103"/>
          <p:cNvGrpSpPr/>
          <p:nvPr/>
        </p:nvGrpSpPr>
        <p:grpSpPr>
          <a:xfrm>
            <a:off x="6188145" y="3197272"/>
            <a:ext cx="349163" cy="349133"/>
            <a:chOff x="4628325" y="3599825"/>
            <a:chExt cx="295400" cy="295375"/>
          </a:xfrm>
        </p:grpSpPr>
        <p:sp>
          <p:nvSpPr>
            <p:cNvPr id="9045" name="Google Shape;9045;p103"/>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103"/>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103"/>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103"/>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103"/>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103"/>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103"/>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103"/>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103"/>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103"/>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103"/>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103"/>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103"/>
          <p:cNvGrpSpPr/>
          <p:nvPr/>
        </p:nvGrpSpPr>
        <p:grpSpPr>
          <a:xfrm>
            <a:off x="6209096" y="3672883"/>
            <a:ext cx="307261" cy="350079"/>
            <a:chOff x="4645650" y="3962900"/>
            <a:chExt cx="259950" cy="296175"/>
          </a:xfrm>
        </p:grpSpPr>
        <p:sp>
          <p:nvSpPr>
            <p:cNvPr id="9058" name="Google Shape;9058;p103"/>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103"/>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103"/>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103"/>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103"/>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103"/>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103"/>
          <p:cNvGrpSpPr/>
          <p:nvPr/>
        </p:nvGrpSpPr>
        <p:grpSpPr>
          <a:xfrm>
            <a:off x="7962056" y="3197745"/>
            <a:ext cx="349133" cy="348188"/>
            <a:chOff x="6143725" y="3582500"/>
            <a:chExt cx="295375" cy="294575"/>
          </a:xfrm>
        </p:grpSpPr>
        <p:sp>
          <p:nvSpPr>
            <p:cNvPr id="9065" name="Google Shape;9065;p103"/>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103"/>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103"/>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103"/>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103"/>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103"/>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103"/>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103"/>
          <p:cNvGrpSpPr/>
          <p:nvPr/>
        </p:nvGrpSpPr>
        <p:grpSpPr>
          <a:xfrm>
            <a:off x="5730883" y="1397084"/>
            <a:ext cx="350995" cy="350049"/>
            <a:chOff x="1310075" y="3253275"/>
            <a:chExt cx="296950" cy="296150"/>
          </a:xfrm>
        </p:grpSpPr>
        <p:sp>
          <p:nvSpPr>
            <p:cNvPr id="9073" name="Google Shape;9073;p103"/>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103"/>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103"/>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6" name="Google Shape;9076;p103"/>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7" name="Google Shape;9077;p103"/>
          <p:cNvGrpSpPr/>
          <p:nvPr/>
        </p:nvGrpSpPr>
        <p:grpSpPr>
          <a:xfrm>
            <a:off x="5730410" y="2283343"/>
            <a:ext cx="351941" cy="351675"/>
            <a:chOff x="1310075" y="3980250"/>
            <a:chExt cx="297750" cy="297525"/>
          </a:xfrm>
        </p:grpSpPr>
        <p:sp>
          <p:nvSpPr>
            <p:cNvPr id="9078" name="Google Shape;9078;p103"/>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103"/>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103"/>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103"/>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103"/>
          <p:cNvGrpSpPr/>
          <p:nvPr/>
        </p:nvGrpSpPr>
        <p:grpSpPr>
          <a:xfrm>
            <a:off x="7995198" y="1397542"/>
            <a:ext cx="266305" cy="349133"/>
            <a:chOff x="3167275" y="3227275"/>
            <a:chExt cx="225300" cy="295375"/>
          </a:xfrm>
        </p:grpSpPr>
        <p:sp>
          <p:nvSpPr>
            <p:cNvPr id="9083" name="Google Shape;9083;p103"/>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103"/>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103"/>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103"/>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103"/>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8" name="Google Shape;9088;p103"/>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9" name="Google Shape;9089;p103"/>
          <p:cNvGrpSpPr/>
          <p:nvPr/>
        </p:nvGrpSpPr>
        <p:grpSpPr>
          <a:xfrm>
            <a:off x="7952380" y="2284599"/>
            <a:ext cx="351940" cy="349163"/>
            <a:chOff x="3133425" y="3955025"/>
            <a:chExt cx="297750" cy="295400"/>
          </a:xfrm>
        </p:grpSpPr>
        <p:sp>
          <p:nvSpPr>
            <p:cNvPr id="9090" name="Google Shape;9090;p103"/>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103"/>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103"/>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103"/>
          <p:cNvGrpSpPr/>
          <p:nvPr/>
        </p:nvGrpSpPr>
        <p:grpSpPr>
          <a:xfrm>
            <a:off x="6632554" y="2748187"/>
            <a:ext cx="350079" cy="351320"/>
            <a:chOff x="4991425" y="3234750"/>
            <a:chExt cx="296175" cy="297225"/>
          </a:xfrm>
        </p:grpSpPr>
        <p:sp>
          <p:nvSpPr>
            <p:cNvPr id="9094" name="Google Shape;9094;p103"/>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103"/>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103"/>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103"/>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103"/>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103"/>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103"/>
          <p:cNvGrpSpPr/>
          <p:nvPr/>
        </p:nvGrpSpPr>
        <p:grpSpPr>
          <a:xfrm>
            <a:off x="6632554" y="3217750"/>
            <a:ext cx="350079" cy="308177"/>
            <a:chOff x="4991425" y="3617150"/>
            <a:chExt cx="296175" cy="260725"/>
          </a:xfrm>
        </p:grpSpPr>
        <p:sp>
          <p:nvSpPr>
            <p:cNvPr id="9101" name="Google Shape;9101;p103"/>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103"/>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103"/>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103"/>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103"/>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103"/>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103"/>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103"/>
          <p:cNvGrpSpPr/>
          <p:nvPr/>
        </p:nvGrpSpPr>
        <p:grpSpPr>
          <a:xfrm>
            <a:off x="6709827" y="3673341"/>
            <a:ext cx="195532" cy="349163"/>
            <a:chOff x="5056800" y="3962900"/>
            <a:chExt cx="165425" cy="295400"/>
          </a:xfrm>
        </p:grpSpPr>
        <p:sp>
          <p:nvSpPr>
            <p:cNvPr id="9109" name="Google Shape;9109;p103"/>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103"/>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103"/>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103"/>
          <p:cNvGrpSpPr/>
          <p:nvPr/>
        </p:nvGrpSpPr>
        <p:grpSpPr>
          <a:xfrm>
            <a:off x="7961125" y="3673357"/>
            <a:ext cx="350995" cy="349133"/>
            <a:chOff x="6168925" y="3936925"/>
            <a:chExt cx="296950" cy="295375"/>
          </a:xfrm>
        </p:grpSpPr>
        <p:sp>
          <p:nvSpPr>
            <p:cNvPr id="9113" name="Google Shape;9113;p103"/>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103"/>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103"/>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103"/>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103"/>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103"/>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103"/>
          <p:cNvGrpSpPr/>
          <p:nvPr/>
        </p:nvGrpSpPr>
        <p:grpSpPr>
          <a:xfrm>
            <a:off x="6174844" y="1390429"/>
            <a:ext cx="348188" cy="349133"/>
            <a:chOff x="1674750" y="3254050"/>
            <a:chExt cx="294575" cy="295375"/>
          </a:xfrm>
        </p:grpSpPr>
        <p:sp>
          <p:nvSpPr>
            <p:cNvPr id="9120" name="Google Shape;9120;p103"/>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103"/>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103"/>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103"/>
          <p:cNvGrpSpPr/>
          <p:nvPr/>
        </p:nvGrpSpPr>
        <p:grpSpPr>
          <a:xfrm>
            <a:off x="6189239" y="1838132"/>
            <a:ext cx="319347" cy="349133"/>
            <a:chOff x="1687350" y="3618725"/>
            <a:chExt cx="270175" cy="295375"/>
          </a:xfrm>
        </p:grpSpPr>
        <p:sp>
          <p:nvSpPr>
            <p:cNvPr id="9124" name="Google Shape;9124;p103"/>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103"/>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103"/>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103"/>
          <p:cNvGrpSpPr/>
          <p:nvPr/>
        </p:nvGrpSpPr>
        <p:grpSpPr>
          <a:xfrm>
            <a:off x="6172942" y="2284613"/>
            <a:ext cx="351940" cy="349133"/>
            <a:chOff x="1672375" y="3982600"/>
            <a:chExt cx="297750" cy="295375"/>
          </a:xfrm>
        </p:grpSpPr>
        <p:sp>
          <p:nvSpPr>
            <p:cNvPr id="9128" name="Google Shape;9128;p103"/>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103"/>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103"/>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103"/>
          <p:cNvGrpSpPr/>
          <p:nvPr/>
        </p:nvGrpSpPr>
        <p:grpSpPr>
          <a:xfrm>
            <a:off x="4864934" y="2748808"/>
            <a:ext cx="350079" cy="350079"/>
            <a:chOff x="3497300" y="3227275"/>
            <a:chExt cx="296175" cy="296175"/>
          </a:xfrm>
        </p:grpSpPr>
        <p:sp>
          <p:nvSpPr>
            <p:cNvPr id="9132" name="Google Shape;9132;p103"/>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103"/>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103"/>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103"/>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103"/>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103"/>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103"/>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103"/>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103"/>
          <p:cNvGrpSpPr/>
          <p:nvPr/>
        </p:nvGrpSpPr>
        <p:grpSpPr>
          <a:xfrm>
            <a:off x="4865407" y="3198203"/>
            <a:ext cx="349133" cy="347272"/>
            <a:chOff x="3497300" y="3591950"/>
            <a:chExt cx="295375" cy="293800"/>
          </a:xfrm>
        </p:grpSpPr>
        <p:sp>
          <p:nvSpPr>
            <p:cNvPr id="9141" name="Google Shape;9141;p103"/>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103"/>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103"/>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103"/>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103"/>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103"/>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103"/>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103"/>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103"/>
          <p:cNvGrpSpPr/>
          <p:nvPr/>
        </p:nvGrpSpPr>
        <p:grpSpPr>
          <a:xfrm>
            <a:off x="4865407" y="3673341"/>
            <a:ext cx="349133" cy="349163"/>
            <a:chOff x="3497300" y="3955025"/>
            <a:chExt cx="295375" cy="295400"/>
          </a:xfrm>
        </p:grpSpPr>
        <p:sp>
          <p:nvSpPr>
            <p:cNvPr id="9150" name="Google Shape;9150;p103"/>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103"/>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103"/>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103"/>
          <p:cNvGrpSpPr/>
          <p:nvPr/>
        </p:nvGrpSpPr>
        <p:grpSpPr>
          <a:xfrm>
            <a:off x="7089979" y="2749532"/>
            <a:ext cx="327739" cy="348631"/>
            <a:chOff x="5364750" y="3235150"/>
            <a:chExt cx="277275" cy="294950"/>
          </a:xfrm>
        </p:grpSpPr>
        <p:sp>
          <p:nvSpPr>
            <p:cNvPr id="9154" name="Google Shape;9154;p103"/>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103"/>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103"/>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103"/>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103"/>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103"/>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103"/>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103"/>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103"/>
          <p:cNvGrpSpPr/>
          <p:nvPr/>
        </p:nvGrpSpPr>
        <p:grpSpPr>
          <a:xfrm>
            <a:off x="7078337" y="3195868"/>
            <a:ext cx="351024" cy="351941"/>
            <a:chOff x="5355300" y="3598250"/>
            <a:chExt cx="296975" cy="297750"/>
          </a:xfrm>
        </p:grpSpPr>
        <p:sp>
          <p:nvSpPr>
            <p:cNvPr id="9163" name="Google Shape;9163;p103"/>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103"/>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103"/>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103"/>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103"/>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103"/>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103"/>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103"/>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103"/>
          <p:cNvGrpSpPr/>
          <p:nvPr/>
        </p:nvGrpSpPr>
        <p:grpSpPr>
          <a:xfrm>
            <a:off x="7082533" y="3734790"/>
            <a:ext cx="342632" cy="226264"/>
            <a:chOff x="5358450" y="4015675"/>
            <a:chExt cx="289875" cy="191425"/>
          </a:xfrm>
        </p:grpSpPr>
        <p:sp>
          <p:nvSpPr>
            <p:cNvPr id="9172" name="Google Shape;9172;p103"/>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103"/>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103"/>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103"/>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103"/>
          <p:cNvGrpSpPr/>
          <p:nvPr/>
        </p:nvGrpSpPr>
        <p:grpSpPr>
          <a:xfrm>
            <a:off x="6209015" y="4117322"/>
            <a:ext cx="351024" cy="325464"/>
            <a:chOff x="6543825" y="3202075"/>
            <a:chExt cx="296975" cy="275350"/>
          </a:xfrm>
        </p:grpSpPr>
        <p:sp>
          <p:nvSpPr>
            <p:cNvPr id="9177" name="Google Shape;9177;p103"/>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103"/>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103"/>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103"/>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103"/>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103"/>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103"/>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103"/>
          <p:cNvGrpSpPr/>
          <p:nvPr/>
        </p:nvGrpSpPr>
        <p:grpSpPr>
          <a:xfrm>
            <a:off x="6615996" y="1397069"/>
            <a:ext cx="350079" cy="350079"/>
            <a:chOff x="2037825" y="3254050"/>
            <a:chExt cx="296175" cy="296175"/>
          </a:xfrm>
        </p:grpSpPr>
        <p:sp>
          <p:nvSpPr>
            <p:cNvPr id="9185" name="Google Shape;9185;p103"/>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103"/>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103"/>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103"/>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103"/>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103"/>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103"/>
          <p:cNvGrpSpPr/>
          <p:nvPr/>
        </p:nvGrpSpPr>
        <p:grpSpPr>
          <a:xfrm>
            <a:off x="6614135" y="1838236"/>
            <a:ext cx="353802" cy="348926"/>
            <a:chOff x="2034675" y="3617925"/>
            <a:chExt cx="299325" cy="295200"/>
          </a:xfrm>
        </p:grpSpPr>
        <p:sp>
          <p:nvSpPr>
            <p:cNvPr id="9192" name="Google Shape;9192;p103"/>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103"/>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103"/>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103"/>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103"/>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103"/>
          <p:cNvGrpSpPr/>
          <p:nvPr/>
        </p:nvGrpSpPr>
        <p:grpSpPr>
          <a:xfrm>
            <a:off x="6615996" y="2284613"/>
            <a:ext cx="350079" cy="349133"/>
            <a:chOff x="2037825" y="3981825"/>
            <a:chExt cx="296175" cy="295375"/>
          </a:xfrm>
        </p:grpSpPr>
        <p:sp>
          <p:nvSpPr>
            <p:cNvPr id="9198" name="Google Shape;9198;p103"/>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103"/>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103"/>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103"/>
          <p:cNvGrpSpPr/>
          <p:nvPr/>
        </p:nvGrpSpPr>
        <p:grpSpPr>
          <a:xfrm>
            <a:off x="5301014" y="2780929"/>
            <a:ext cx="350079" cy="285837"/>
            <a:chOff x="3860400" y="3254050"/>
            <a:chExt cx="296175" cy="241825"/>
          </a:xfrm>
        </p:grpSpPr>
        <p:sp>
          <p:nvSpPr>
            <p:cNvPr id="9202" name="Google Shape;9202;p103"/>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103"/>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103"/>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103"/>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103"/>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103"/>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103"/>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103"/>
          <p:cNvGrpSpPr/>
          <p:nvPr/>
        </p:nvGrpSpPr>
        <p:grpSpPr>
          <a:xfrm>
            <a:off x="5300541" y="3196800"/>
            <a:ext cx="351024" cy="350079"/>
            <a:chOff x="3859600" y="3591950"/>
            <a:chExt cx="296975" cy="296175"/>
          </a:xfrm>
        </p:grpSpPr>
        <p:sp>
          <p:nvSpPr>
            <p:cNvPr id="9210" name="Google Shape;9210;p103"/>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103"/>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103"/>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3" name="Google Shape;9213;p103"/>
          <p:cNvGrpSpPr/>
          <p:nvPr/>
        </p:nvGrpSpPr>
        <p:grpSpPr>
          <a:xfrm>
            <a:off x="5301014" y="3672883"/>
            <a:ext cx="350079" cy="350079"/>
            <a:chOff x="3860400" y="3955025"/>
            <a:chExt cx="296175" cy="296175"/>
          </a:xfrm>
        </p:grpSpPr>
        <p:sp>
          <p:nvSpPr>
            <p:cNvPr id="9214" name="Google Shape;9214;p103"/>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103"/>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103"/>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103"/>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103"/>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103"/>
          <p:cNvGrpSpPr/>
          <p:nvPr/>
        </p:nvGrpSpPr>
        <p:grpSpPr>
          <a:xfrm>
            <a:off x="7516230" y="2749281"/>
            <a:ext cx="355664" cy="349133"/>
            <a:chOff x="5716825" y="3235950"/>
            <a:chExt cx="300900" cy="295375"/>
          </a:xfrm>
        </p:grpSpPr>
        <p:sp>
          <p:nvSpPr>
            <p:cNvPr id="9220" name="Google Shape;9220;p103"/>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103"/>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103"/>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103"/>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103"/>
          <p:cNvGrpSpPr/>
          <p:nvPr/>
        </p:nvGrpSpPr>
        <p:grpSpPr>
          <a:xfrm>
            <a:off x="7529261" y="3207969"/>
            <a:ext cx="329601" cy="327739"/>
            <a:chOff x="5727850" y="3609275"/>
            <a:chExt cx="278850" cy="277275"/>
          </a:xfrm>
        </p:grpSpPr>
        <p:sp>
          <p:nvSpPr>
            <p:cNvPr id="9225" name="Google Shape;9225;p103"/>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103"/>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103"/>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103"/>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103"/>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103"/>
          <p:cNvGrpSpPr/>
          <p:nvPr/>
        </p:nvGrpSpPr>
        <p:grpSpPr>
          <a:xfrm>
            <a:off x="7540446" y="3673356"/>
            <a:ext cx="307231" cy="349133"/>
            <a:chOff x="5736525" y="3963700"/>
            <a:chExt cx="259925" cy="295375"/>
          </a:xfrm>
        </p:grpSpPr>
        <p:sp>
          <p:nvSpPr>
            <p:cNvPr id="9231" name="Google Shape;9231;p103"/>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103"/>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103"/>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103"/>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103"/>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103"/>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103"/>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103"/>
          <p:cNvGrpSpPr/>
          <p:nvPr/>
        </p:nvGrpSpPr>
        <p:grpSpPr>
          <a:xfrm>
            <a:off x="6632026" y="4122683"/>
            <a:ext cx="351024" cy="350079"/>
            <a:chOff x="6553275" y="3604550"/>
            <a:chExt cx="296975" cy="296175"/>
          </a:xfrm>
        </p:grpSpPr>
        <p:sp>
          <p:nvSpPr>
            <p:cNvPr id="9239" name="Google Shape;9239;p103"/>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103"/>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103"/>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103"/>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103"/>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103"/>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5" name="Google Shape;9245;p103"/>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246" name="Google Shape;9246;p103"/>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50" name="Shape 9250"/>
        <p:cNvGrpSpPr/>
        <p:nvPr/>
      </p:nvGrpSpPr>
      <p:grpSpPr>
        <a:xfrm>
          <a:off x="0" y="0"/>
          <a:ext cx="0" cy="0"/>
          <a:chOff x="0" y="0"/>
          <a:chExt cx="0" cy="0"/>
        </a:xfrm>
      </p:grpSpPr>
      <p:grpSp>
        <p:nvGrpSpPr>
          <p:cNvPr id="9251" name="Google Shape;9251;p104"/>
          <p:cNvGrpSpPr/>
          <p:nvPr/>
        </p:nvGrpSpPr>
        <p:grpSpPr>
          <a:xfrm>
            <a:off x="859032" y="1380546"/>
            <a:ext cx="294401" cy="353645"/>
            <a:chOff x="-35814600" y="3202075"/>
            <a:chExt cx="242625" cy="291450"/>
          </a:xfrm>
        </p:grpSpPr>
        <p:sp>
          <p:nvSpPr>
            <p:cNvPr id="9252" name="Google Shape;9252;p104"/>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104"/>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104"/>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104"/>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104"/>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104"/>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104"/>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104"/>
          <p:cNvGrpSpPr/>
          <p:nvPr/>
        </p:nvGrpSpPr>
        <p:grpSpPr>
          <a:xfrm>
            <a:off x="829410" y="1821466"/>
            <a:ext cx="353645" cy="353888"/>
            <a:chOff x="-35839800" y="3561025"/>
            <a:chExt cx="291450" cy="291650"/>
          </a:xfrm>
        </p:grpSpPr>
        <p:sp>
          <p:nvSpPr>
            <p:cNvPr id="9260" name="Google Shape;9260;p104"/>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104"/>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104"/>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104"/>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104"/>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104"/>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104"/>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7" name="Google Shape;9267;p104"/>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8" name="Google Shape;9268;p104"/>
          <p:cNvGrpSpPr/>
          <p:nvPr/>
        </p:nvGrpSpPr>
        <p:grpSpPr>
          <a:xfrm>
            <a:off x="3066955" y="1380546"/>
            <a:ext cx="353645" cy="353645"/>
            <a:chOff x="-34003850" y="3227275"/>
            <a:chExt cx="291450" cy="291450"/>
          </a:xfrm>
        </p:grpSpPr>
        <p:sp>
          <p:nvSpPr>
            <p:cNvPr id="9269" name="Google Shape;9269;p104"/>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104"/>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104"/>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104"/>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104"/>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104"/>
          <p:cNvGrpSpPr/>
          <p:nvPr/>
        </p:nvGrpSpPr>
        <p:grpSpPr>
          <a:xfrm>
            <a:off x="3066485" y="1821238"/>
            <a:ext cx="354586" cy="354343"/>
            <a:chOff x="-34004625" y="3585850"/>
            <a:chExt cx="292225" cy="292025"/>
          </a:xfrm>
        </p:grpSpPr>
        <p:sp>
          <p:nvSpPr>
            <p:cNvPr id="9275" name="Google Shape;9275;p104"/>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104"/>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104"/>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104"/>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104"/>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104"/>
          <p:cNvGrpSpPr/>
          <p:nvPr/>
        </p:nvGrpSpPr>
        <p:grpSpPr>
          <a:xfrm>
            <a:off x="3066000" y="2256439"/>
            <a:ext cx="355557" cy="354616"/>
            <a:chOff x="-34005425" y="3945575"/>
            <a:chExt cx="293025" cy="292250"/>
          </a:xfrm>
        </p:grpSpPr>
        <p:sp>
          <p:nvSpPr>
            <p:cNvPr id="9281" name="Google Shape;9281;p104"/>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104"/>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104"/>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104"/>
          <p:cNvGrpSpPr/>
          <p:nvPr/>
        </p:nvGrpSpPr>
        <p:grpSpPr>
          <a:xfrm>
            <a:off x="1713099" y="2729615"/>
            <a:ext cx="358408" cy="355557"/>
            <a:chOff x="-32174975" y="3192625"/>
            <a:chExt cx="295375" cy="293025"/>
          </a:xfrm>
        </p:grpSpPr>
        <p:sp>
          <p:nvSpPr>
            <p:cNvPr id="9285" name="Google Shape;9285;p104"/>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104"/>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104"/>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104"/>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9" name="Google Shape;9289;p104"/>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104"/>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1" name="Google Shape;9291;p104"/>
          <p:cNvGrpSpPr/>
          <p:nvPr/>
        </p:nvGrpSpPr>
        <p:grpSpPr>
          <a:xfrm>
            <a:off x="3952249" y="2730570"/>
            <a:ext cx="354586" cy="353645"/>
            <a:chOff x="-30345325" y="3184750"/>
            <a:chExt cx="292225" cy="291450"/>
          </a:xfrm>
        </p:grpSpPr>
        <p:sp>
          <p:nvSpPr>
            <p:cNvPr id="9292" name="Google Shape;9292;p104"/>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104"/>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104"/>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104"/>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104"/>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104"/>
          <p:cNvGrpSpPr/>
          <p:nvPr/>
        </p:nvGrpSpPr>
        <p:grpSpPr>
          <a:xfrm>
            <a:off x="1277001" y="1380546"/>
            <a:ext cx="353645" cy="353645"/>
            <a:chOff x="-35481425" y="3202075"/>
            <a:chExt cx="291450" cy="291450"/>
          </a:xfrm>
        </p:grpSpPr>
        <p:sp>
          <p:nvSpPr>
            <p:cNvPr id="9298" name="Google Shape;9298;p104"/>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104"/>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104"/>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104"/>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104"/>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104"/>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104"/>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104"/>
          <p:cNvGrpSpPr/>
          <p:nvPr/>
        </p:nvGrpSpPr>
        <p:grpSpPr>
          <a:xfrm>
            <a:off x="1276531" y="1822072"/>
            <a:ext cx="354586" cy="352675"/>
            <a:chOff x="-35482200" y="3561225"/>
            <a:chExt cx="292225" cy="290650"/>
          </a:xfrm>
        </p:grpSpPr>
        <p:sp>
          <p:nvSpPr>
            <p:cNvPr id="9306" name="Google Shape;9306;p104"/>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104"/>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104"/>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104"/>
          <p:cNvGrpSpPr/>
          <p:nvPr/>
        </p:nvGrpSpPr>
        <p:grpSpPr>
          <a:xfrm>
            <a:off x="1277001" y="2256940"/>
            <a:ext cx="353645" cy="353615"/>
            <a:chOff x="-35481425" y="3919600"/>
            <a:chExt cx="291450" cy="291425"/>
          </a:xfrm>
        </p:grpSpPr>
        <p:sp>
          <p:nvSpPr>
            <p:cNvPr id="9310" name="Google Shape;9310;p104"/>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104"/>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104"/>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104"/>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104"/>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104"/>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104"/>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104"/>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104"/>
          <p:cNvGrpSpPr/>
          <p:nvPr/>
        </p:nvGrpSpPr>
        <p:grpSpPr>
          <a:xfrm>
            <a:off x="3512636" y="1381031"/>
            <a:ext cx="357468" cy="352675"/>
            <a:chOff x="-33645475" y="3228075"/>
            <a:chExt cx="294600" cy="290650"/>
          </a:xfrm>
        </p:grpSpPr>
        <p:sp>
          <p:nvSpPr>
            <p:cNvPr id="9319" name="Google Shape;9319;p104"/>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104"/>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104"/>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104"/>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104"/>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104"/>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104"/>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104"/>
          <p:cNvGrpSpPr/>
          <p:nvPr/>
        </p:nvGrpSpPr>
        <p:grpSpPr>
          <a:xfrm>
            <a:off x="3513606" y="1821116"/>
            <a:ext cx="355526" cy="354586"/>
            <a:chOff x="-33646250" y="3586425"/>
            <a:chExt cx="293000" cy="292225"/>
          </a:xfrm>
        </p:grpSpPr>
        <p:sp>
          <p:nvSpPr>
            <p:cNvPr id="9327" name="Google Shape;9327;p104"/>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104"/>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104"/>
          <p:cNvGrpSpPr/>
          <p:nvPr/>
        </p:nvGrpSpPr>
        <p:grpSpPr>
          <a:xfrm>
            <a:off x="3514076" y="2255969"/>
            <a:ext cx="354586" cy="355557"/>
            <a:chOff x="-33645475" y="3944800"/>
            <a:chExt cx="292225" cy="293025"/>
          </a:xfrm>
        </p:grpSpPr>
        <p:sp>
          <p:nvSpPr>
            <p:cNvPr id="9330" name="Google Shape;9330;p104"/>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104"/>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104"/>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104"/>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104"/>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104"/>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104"/>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104"/>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104"/>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104"/>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104"/>
          <p:cNvGrpSpPr/>
          <p:nvPr/>
        </p:nvGrpSpPr>
        <p:grpSpPr>
          <a:xfrm>
            <a:off x="2167295" y="2729706"/>
            <a:ext cx="352675" cy="355375"/>
            <a:chOff x="-31809525" y="3192625"/>
            <a:chExt cx="290650" cy="292875"/>
          </a:xfrm>
        </p:grpSpPr>
        <p:sp>
          <p:nvSpPr>
            <p:cNvPr id="9341" name="Google Shape;9341;p104"/>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104"/>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104"/>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104"/>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104"/>
          <p:cNvGrpSpPr/>
          <p:nvPr/>
        </p:nvGrpSpPr>
        <p:grpSpPr>
          <a:xfrm>
            <a:off x="2166810" y="3200258"/>
            <a:ext cx="353645" cy="355557"/>
            <a:chOff x="-31811100" y="3550975"/>
            <a:chExt cx="291450" cy="293025"/>
          </a:xfrm>
        </p:grpSpPr>
        <p:sp>
          <p:nvSpPr>
            <p:cNvPr id="9346" name="Google Shape;9346;p104"/>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104"/>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104"/>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104"/>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104"/>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104"/>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104"/>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3" name="Google Shape;9353;p104"/>
          <p:cNvGrpSpPr/>
          <p:nvPr/>
        </p:nvGrpSpPr>
        <p:grpSpPr>
          <a:xfrm>
            <a:off x="2160606" y="3664562"/>
            <a:ext cx="366052" cy="356831"/>
            <a:chOff x="-31817400" y="3910025"/>
            <a:chExt cx="301675" cy="294075"/>
          </a:xfrm>
        </p:grpSpPr>
        <p:sp>
          <p:nvSpPr>
            <p:cNvPr id="9354" name="Google Shape;9354;p104"/>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104"/>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104"/>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104"/>
          <p:cNvGrpSpPr/>
          <p:nvPr/>
        </p:nvGrpSpPr>
        <p:grpSpPr>
          <a:xfrm>
            <a:off x="3952234" y="3200743"/>
            <a:ext cx="354616" cy="354586"/>
            <a:chOff x="-30354000" y="3569100"/>
            <a:chExt cx="292250" cy="292225"/>
          </a:xfrm>
        </p:grpSpPr>
        <p:sp>
          <p:nvSpPr>
            <p:cNvPr id="9358" name="Google Shape;9358;p104"/>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104"/>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104"/>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104"/>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104"/>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104"/>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104"/>
          <p:cNvGrpSpPr/>
          <p:nvPr/>
        </p:nvGrpSpPr>
        <p:grpSpPr>
          <a:xfrm>
            <a:off x="1730812" y="1380546"/>
            <a:ext cx="342148" cy="353645"/>
            <a:chOff x="-35118325" y="3202075"/>
            <a:chExt cx="281975" cy="291450"/>
          </a:xfrm>
        </p:grpSpPr>
        <p:sp>
          <p:nvSpPr>
            <p:cNvPr id="9365" name="Google Shape;9365;p104"/>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104"/>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104"/>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104"/>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104"/>
          <p:cNvGrpSpPr/>
          <p:nvPr/>
        </p:nvGrpSpPr>
        <p:grpSpPr>
          <a:xfrm>
            <a:off x="1724593" y="1821799"/>
            <a:ext cx="354586" cy="353221"/>
            <a:chOff x="-35123050" y="3561225"/>
            <a:chExt cx="292225" cy="291100"/>
          </a:xfrm>
        </p:grpSpPr>
        <p:sp>
          <p:nvSpPr>
            <p:cNvPr id="9370" name="Google Shape;9370;p104"/>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104"/>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104"/>
          <p:cNvGrpSpPr/>
          <p:nvPr/>
        </p:nvGrpSpPr>
        <p:grpSpPr>
          <a:xfrm>
            <a:off x="1766652" y="2256940"/>
            <a:ext cx="270467" cy="353615"/>
            <a:chOff x="-35089175" y="3919600"/>
            <a:chExt cx="222900" cy="291425"/>
          </a:xfrm>
        </p:grpSpPr>
        <p:sp>
          <p:nvSpPr>
            <p:cNvPr id="9373" name="Google Shape;9373;p104"/>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104"/>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104"/>
          <p:cNvGrpSpPr/>
          <p:nvPr/>
        </p:nvGrpSpPr>
        <p:grpSpPr>
          <a:xfrm>
            <a:off x="3963648" y="1380303"/>
            <a:ext cx="336445" cy="354131"/>
            <a:chOff x="-33277650" y="3226875"/>
            <a:chExt cx="277275" cy="291850"/>
          </a:xfrm>
        </p:grpSpPr>
        <p:sp>
          <p:nvSpPr>
            <p:cNvPr id="9376" name="Google Shape;9376;p104"/>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104"/>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104"/>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104"/>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104"/>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104"/>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104"/>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104"/>
          <p:cNvGrpSpPr/>
          <p:nvPr/>
        </p:nvGrpSpPr>
        <p:grpSpPr>
          <a:xfrm>
            <a:off x="3955048" y="1821587"/>
            <a:ext cx="353645" cy="353645"/>
            <a:chOff x="-33286325" y="3586425"/>
            <a:chExt cx="291450" cy="291450"/>
          </a:xfrm>
        </p:grpSpPr>
        <p:sp>
          <p:nvSpPr>
            <p:cNvPr id="9384" name="Google Shape;9384;p104"/>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104"/>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104"/>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104"/>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104"/>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104"/>
          <p:cNvGrpSpPr/>
          <p:nvPr/>
        </p:nvGrpSpPr>
        <p:grpSpPr>
          <a:xfrm>
            <a:off x="3955048" y="2255969"/>
            <a:ext cx="353645" cy="355557"/>
            <a:chOff x="-33286325" y="3944800"/>
            <a:chExt cx="291450" cy="293025"/>
          </a:xfrm>
        </p:grpSpPr>
        <p:sp>
          <p:nvSpPr>
            <p:cNvPr id="9390" name="Google Shape;9390;p104"/>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104"/>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104"/>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104"/>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104"/>
          <p:cNvGrpSpPr/>
          <p:nvPr/>
        </p:nvGrpSpPr>
        <p:grpSpPr>
          <a:xfrm>
            <a:off x="2613445" y="2729129"/>
            <a:ext cx="353645" cy="356527"/>
            <a:chOff x="-31452725" y="3191825"/>
            <a:chExt cx="291450" cy="293825"/>
          </a:xfrm>
        </p:grpSpPr>
        <p:sp>
          <p:nvSpPr>
            <p:cNvPr id="9395" name="Google Shape;9395;p104"/>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104"/>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104"/>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104"/>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104"/>
          <p:cNvGrpSpPr/>
          <p:nvPr/>
        </p:nvGrpSpPr>
        <p:grpSpPr>
          <a:xfrm>
            <a:off x="2612975" y="3200744"/>
            <a:ext cx="354586" cy="354586"/>
            <a:chOff x="-31452725" y="3551775"/>
            <a:chExt cx="292225" cy="292225"/>
          </a:xfrm>
        </p:grpSpPr>
        <p:sp>
          <p:nvSpPr>
            <p:cNvPr id="9400" name="Google Shape;9400;p104"/>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104"/>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104"/>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104"/>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104"/>
          <p:cNvGrpSpPr/>
          <p:nvPr/>
        </p:nvGrpSpPr>
        <p:grpSpPr>
          <a:xfrm>
            <a:off x="2611534" y="3664729"/>
            <a:ext cx="357468" cy="356497"/>
            <a:chOff x="-31455100" y="3909350"/>
            <a:chExt cx="294600" cy="293800"/>
          </a:xfrm>
        </p:grpSpPr>
        <p:sp>
          <p:nvSpPr>
            <p:cNvPr id="9405" name="Google Shape;9405;p104"/>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104"/>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104"/>
          <p:cNvGrpSpPr/>
          <p:nvPr/>
        </p:nvGrpSpPr>
        <p:grpSpPr>
          <a:xfrm>
            <a:off x="3952719" y="3665684"/>
            <a:ext cx="353645" cy="354586"/>
            <a:chOff x="-30345325" y="3918800"/>
            <a:chExt cx="291450" cy="292225"/>
          </a:xfrm>
        </p:grpSpPr>
        <p:sp>
          <p:nvSpPr>
            <p:cNvPr id="9408" name="Google Shape;9408;p104"/>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104"/>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104"/>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104"/>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104"/>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104"/>
          <p:cNvGrpSpPr/>
          <p:nvPr/>
        </p:nvGrpSpPr>
        <p:grpSpPr>
          <a:xfrm>
            <a:off x="2172184" y="1821587"/>
            <a:ext cx="353645" cy="353645"/>
            <a:chOff x="-34763900" y="3561225"/>
            <a:chExt cx="291450" cy="291450"/>
          </a:xfrm>
        </p:grpSpPr>
        <p:sp>
          <p:nvSpPr>
            <p:cNvPr id="9414" name="Google Shape;9414;p104"/>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104"/>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104"/>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7" name="Google Shape;9417;p104"/>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8" name="Google Shape;9418;p104"/>
          <p:cNvGrpSpPr/>
          <p:nvPr/>
        </p:nvGrpSpPr>
        <p:grpSpPr>
          <a:xfrm>
            <a:off x="827081" y="2730099"/>
            <a:ext cx="354586" cy="354586"/>
            <a:chOff x="-32927950" y="3227275"/>
            <a:chExt cx="292225" cy="292225"/>
          </a:xfrm>
        </p:grpSpPr>
        <p:sp>
          <p:nvSpPr>
            <p:cNvPr id="9419" name="Google Shape;9419;p104"/>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104"/>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104"/>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104"/>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104"/>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104"/>
          <p:cNvGrpSpPr/>
          <p:nvPr/>
        </p:nvGrpSpPr>
        <p:grpSpPr>
          <a:xfrm>
            <a:off x="826596" y="3201213"/>
            <a:ext cx="355557" cy="353645"/>
            <a:chOff x="-32927950" y="3586425"/>
            <a:chExt cx="293025" cy="291450"/>
          </a:xfrm>
        </p:grpSpPr>
        <p:sp>
          <p:nvSpPr>
            <p:cNvPr id="9425" name="Google Shape;9425;p104"/>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104"/>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104"/>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104"/>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104"/>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104"/>
          <p:cNvGrpSpPr/>
          <p:nvPr/>
        </p:nvGrpSpPr>
        <p:grpSpPr>
          <a:xfrm>
            <a:off x="827081" y="3665198"/>
            <a:ext cx="354586" cy="355557"/>
            <a:chOff x="-32927950" y="3944800"/>
            <a:chExt cx="292225" cy="293025"/>
          </a:xfrm>
        </p:grpSpPr>
        <p:sp>
          <p:nvSpPr>
            <p:cNvPr id="9431" name="Google Shape;9431;p104"/>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104"/>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104"/>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104"/>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104"/>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104"/>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104"/>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104"/>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104"/>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104"/>
          <p:cNvGrpSpPr/>
          <p:nvPr/>
        </p:nvGrpSpPr>
        <p:grpSpPr>
          <a:xfrm>
            <a:off x="3055873" y="2730449"/>
            <a:ext cx="354586" cy="353888"/>
            <a:chOff x="-31094350" y="3194000"/>
            <a:chExt cx="292225" cy="291650"/>
          </a:xfrm>
        </p:grpSpPr>
        <p:sp>
          <p:nvSpPr>
            <p:cNvPr id="9441" name="Google Shape;9441;p104"/>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104"/>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104"/>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104"/>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104"/>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104"/>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104"/>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104"/>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104"/>
          <p:cNvGrpSpPr/>
          <p:nvPr/>
        </p:nvGrpSpPr>
        <p:grpSpPr>
          <a:xfrm>
            <a:off x="3056343" y="3200941"/>
            <a:ext cx="353645" cy="354191"/>
            <a:chOff x="-31093575" y="3552550"/>
            <a:chExt cx="291450" cy="291900"/>
          </a:xfrm>
        </p:grpSpPr>
        <p:sp>
          <p:nvSpPr>
            <p:cNvPr id="9450" name="Google Shape;9450;p104"/>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104"/>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104"/>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104"/>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104"/>
          <p:cNvGrpSpPr/>
          <p:nvPr/>
        </p:nvGrpSpPr>
        <p:grpSpPr>
          <a:xfrm>
            <a:off x="2182711" y="1380546"/>
            <a:ext cx="332593" cy="353645"/>
            <a:chOff x="-34755225" y="3202075"/>
            <a:chExt cx="274100" cy="291450"/>
          </a:xfrm>
        </p:grpSpPr>
        <p:sp>
          <p:nvSpPr>
            <p:cNvPr id="9455" name="Google Shape;9455;p104"/>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104"/>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104"/>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104"/>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104"/>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104"/>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104"/>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104"/>
          <p:cNvGrpSpPr/>
          <p:nvPr/>
        </p:nvGrpSpPr>
        <p:grpSpPr>
          <a:xfrm>
            <a:off x="3056343" y="3666169"/>
            <a:ext cx="353645" cy="353615"/>
            <a:chOff x="-31093575" y="3911725"/>
            <a:chExt cx="291450" cy="291425"/>
          </a:xfrm>
        </p:grpSpPr>
        <p:sp>
          <p:nvSpPr>
            <p:cNvPr id="9463" name="Google Shape;9463;p104"/>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104"/>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104"/>
          <p:cNvGrpSpPr/>
          <p:nvPr/>
        </p:nvGrpSpPr>
        <p:grpSpPr>
          <a:xfrm>
            <a:off x="2165773" y="4123136"/>
            <a:ext cx="356497" cy="354586"/>
            <a:chOff x="-29946000" y="3183175"/>
            <a:chExt cx="293800" cy="292225"/>
          </a:xfrm>
        </p:grpSpPr>
        <p:sp>
          <p:nvSpPr>
            <p:cNvPr id="9466" name="Google Shape;9466;p104"/>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104"/>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104"/>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104"/>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104"/>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104"/>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104"/>
          <p:cNvGrpSpPr/>
          <p:nvPr/>
        </p:nvGrpSpPr>
        <p:grpSpPr>
          <a:xfrm>
            <a:off x="2610305" y="1380289"/>
            <a:ext cx="358408" cy="354161"/>
            <a:chOff x="-34408675" y="3202075"/>
            <a:chExt cx="295375" cy="291875"/>
          </a:xfrm>
        </p:grpSpPr>
        <p:sp>
          <p:nvSpPr>
            <p:cNvPr id="9473" name="Google Shape;9473;p104"/>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104"/>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104"/>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104"/>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104"/>
          <p:cNvGrpSpPr/>
          <p:nvPr/>
        </p:nvGrpSpPr>
        <p:grpSpPr>
          <a:xfrm>
            <a:off x="2612216" y="1820283"/>
            <a:ext cx="354586" cy="356254"/>
            <a:chOff x="-34405525" y="3558075"/>
            <a:chExt cx="292225" cy="293600"/>
          </a:xfrm>
        </p:grpSpPr>
        <p:sp>
          <p:nvSpPr>
            <p:cNvPr id="9478" name="Google Shape;9478;p104"/>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104"/>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104"/>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104"/>
          <p:cNvGrpSpPr/>
          <p:nvPr/>
        </p:nvGrpSpPr>
        <p:grpSpPr>
          <a:xfrm>
            <a:off x="2611730" y="2256940"/>
            <a:ext cx="355557" cy="353615"/>
            <a:chOff x="-34406325" y="3919600"/>
            <a:chExt cx="293025" cy="291425"/>
          </a:xfrm>
        </p:grpSpPr>
        <p:sp>
          <p:nvSpPr>
            <p:cNvPr id="9482" name="Google Shape;9482;p104"/>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104"/>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104"/>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104"/>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104"/>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104"/>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104"/>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104"/>
          <p:cNvGrpSpPr/>
          <p:nvPr/>
        </p:nvGrpSpPr>
        <p:grpSpPr>
          <a:xfrm>
            <a:off x="1275628" y="2736303"/>
            <a:ext cx="353645" cy="342179"/>
            <a:chOff x="-32568800" y="3232000"/>
            <a:chExt cx="291450" cy="282000"/>
          </a:xfrm>
        </p:grpSpPr>
        <p:sp>
          <p:nvSpPr>
            <p:cNvPr id="9490" name="Google Shape;9490;p104"/>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104"/>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104"/>
          <p:cNvGrpSpPr/>
          <p:nvPr/>
        </p:nvGrpSpPr>
        <p:grpSpPr>
          <a:xfrm>
            <a:off x="1275158" y="3201213"/>
            <a:ext cx="354586" cy="353645"/>
            <a:chOff x="-32569575" y="3586425"/>
            <a:chExt cx="292225" cy="291450"/>
          </a:xfrm>
        </p:grpSpPr>
        <p:sp>
          <p:nvSpPr>
            <p:cNvPr id="9493" name="Google Shape;9493;p104"/>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104"/>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104"/>
          <p:cNvGrpSpPr/>
          <p:nvPr/>
        </p:nvGrpSpPr>
        <p:grpSpPr>
          <a:xfrm>
            <a:off x="1266073" y="3665805"/>
            <a:ext cx="372756" cy="354343"/>
            <a:chOff x="-32576675" y="3944600"/>
            <a:chExt cx="307200" cy="292025"/>
          </a:xfrm>
        </p:grpSpPr>
        <p:sp>
          <p:nvSpPr>
            <p:cNvPr id="9496" name="Google Shape;9496;p104"/>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104"/>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104"/>
          <p:cNvGrpSpPr/>
          <p:nvPr/>
        </p:nvGrpSpPr>
        <p:grpSpPr>
          <a:xfrm>
            <a:off x="3511040" y="2730100"/>
            <a:ext cx="354586" cy="354586"/>
            <a:chOff x="-30735200" y="3192625"/>
            <a:chExt cx="292225" cy="292225"/>
          </a:xfrm>
        </p:grpSpPr>
        <p:sp>
          <p:nvSpPr>
            <p:cNvPr id="9499" name="Google Shape;9499;p104"/>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104"/>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104"/>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104"/>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104"/>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104"/>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104"/>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104"/>
          <p:cNvGrpSpPr/>
          <p:nvPr/>
        </p:nvGrpSpPr>
        <p:grpSpPr>
          <a:xfrm>
            <a:off x="3511040" y="3201532"/>
            <a:ext cx="354586" cy="353008"/>
            <a:chOff x="-30735200" y="3552550"/>
            <a:chExt cx="292225" cy="290925"/>
          </a:xfrm>
        </p:grpSpPr>
        <p:sp>
          <p:nvSpPr>
            <p:cNvPr id="9507" name="Google Shape;9507;p104"/>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104"/>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104"/>
          <p:cNvGrpSpPr/>
          <p:nvPr/>
        </p:nvGrpSpPr>
        <p:grpSpPr>
          <a:xfrm>
            <a:off x="3511040" y="3666154"/>
            <a:ext cx="354586" cy="353645"/>
            <a:chOff x="-30735200" y="3910925"/>
            <a:chExt cx="292225" cy="291450"/>
          </a:xfrm>
        </p:grpSpPr>
        <p:sp>
          <p:nvSpPr>
            <p:cNvPr id="9510" name="Google Shape;9510;p104"/>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104"/>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2" name="Google Shape;9512;p104"/>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3" name="Google Shape;9513;p104"/>
          <p:cNvGrpSpPr/>
          <p:nvPr/>
        </p:nvGrpSpPr>
        <p:grpSpPr>
          <a:xfrm>
            <a:off x="4864547" y="1375808"/>
            <a:ext cx="358971" cy="359224"/>
            <a:chOff x="-57956275" y="3197925"/>
            <a:chExt cx="319000" cy="319225"/>
          </a:xfrm>
        </p:grpSpPr>
        <p:sp>
          <p:nvSpPr>
            <p:cNvPr id="9514" name="Google Shape;9514;p104"/>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104"/>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104"/>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104"/>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104"/>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104"/>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104"/>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104"/>
          <p:cNvGrpSpPr/>
          <p:nvPr/>
        </p:nvGrpSpPr>
        <p:grpSpPr>
          <a:xfrm>
            <a:off x="4886701" y="1832234"/>
            <a:ext cx="314662" cy="358971"/>
            <a:chOff x="-57940525" y="3590375"/>
            <a:chExt cx="279625" cy="319000"/>
          </a:xfrm>
        </p:grpSpPr>
        <p:sp>
          <p:nvSpPr>
            <p:cNvPr id="9522" name="Google Shape;9522;p104"/>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104"/>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104"/>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104"/>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104"/>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104"/>
          <p:cNvGrpSpPr/>
          <p:nvPr/>
        </p:nvGrpSpPr>
        <p:grpSpPr>
          <a:xfrm>
            <a:off x="4857582" y="2273605"/>
            <a:ext cx="358099" cy="358999"/>
            <a:chOff x="-57959425" y="3982600"/>
            <a:chExt cx="318225" cy="319025"/>
          </a:xfrm>
        </p:grpSpPr>
        <p:sp>
          <p:nvSpPr>
            <p:cNvPr id="9528" name="Google Shape;9528;p104"/>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104"/>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104"/>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104"/>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104"/>
          <p:cNvGrpSpPr/>
          <p:nvPr/>
        </p:nvGrpSpPr>
        <p:grpSpPr>
          <a:xfrm>
            <a:off x="7057749" y="1376934"/>
            <a:ext cx="357226" cy="357226"/>
            <a:chOff x="-55987225" y="3198925"/>
            <a:chExt cx="317450" cy="317450"/>
          </a:xfrm>
        </p:grpSpPr>
        <p:sp>
          <p:nvSpPr>
            <p:cNvPr id="9533" name="Google Shape;9533;p104"/>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104"/>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104"/>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104"/>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104"/>
          <p:cNvGrpSpPr/>
          <p:nvPr/>
        </p:nvGrpSpPr>
        <p:grpSpPr>
          <a:xfrm>
            <a:off x="7057749" y="1832965"/>
            <a:ext cx="357226" cy="357367"/>
            <a:chOff x="-55987225" y="3591025"/>
            <a:chExt cx="317450" cy="317575"/>
          </a:xfrm>
        </p:grpSpPr>
        <p:sp>
          <p:nvSpPr>
            <p:cNvPr id="9538" name="Google Shape;9538;p104"/>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104"/>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104"/>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104"/>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104"/>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104"/>
          <p:cNvGrpSpPr/>
          <p:nvPr/>
        </p:nvGrpSpPr>
        <p:grpSpPr>
          <a:xfrm>
            <a:off x="7071665" y="2273605"/>
            <a:ext cx="358999" cy="358999"/>
            <a:chOff x="-55988800" y="3982600"/>
            <a:chExt cx="319025" cy="319025"/>
          </a:xfrm>
        </p:grpSpPr>
        <p:sp>
          <p:nvSpPr>
            <p:cNvPr id="9544" name="Google Shape;9544;p104"/>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104"/>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104"/>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104"/>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104"/>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104"/>
          <p:cNvGrpSpPr/>
          <p:nvPr/>
        </p:nvGrpSpPr>
        <p:grpSpPr>
          <a:xfrm>
            <a:off x="5730184" y="2731562"/>
            <a:ext cx="356326" cy="358971"/>
            <a:chOff x="-54026025" y="3192625"/>
            <a:chExt cx="316650" cy="319000"/>
          </a:xfrm>
        </p:grpSpPr>
        <p:sp>
          <p:nvSpPr>
            <p:cNvPr id="9550" name="Google Shape;9550;p104"/>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104"/>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104"/>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104"/>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104"/>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104"/>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104"/>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104"/>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104"/>
          <p:cNvGrpSpPr/>
          <p:nvPr/>
        </p:nvGrpSpPr>
        <p:grpSpPr>
          <a:xfrm>
            <a:off x="5750130" y="3202536"/>
            <a:ext cx="316434" cy="358099"/>
            <a:chOff x="-54007925" y="3584850"/>
            <a:chExt cx="281200" cy="318225"/>
          </a:xfrm>
        </p:grpSpPr>
        <p:sp>
          <p:nvSpPr>
            <p:cNvPr id="9559" name="Google Shape;9559;p104"/>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104"/>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104"/>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104"/>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104"/>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104"/>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5" name="Google Shape;9565;p104"/>
          <p:cNvGrpSpPr/>
          <p:nvPr/>
        </p:nvGrpSpPr>
        <p:grpSpPr>
          <a:xfrm>
            <a:off x="5750130" y="3664421"/>
            <a:ext cx="316434" cy="358914"/>
            <a:chOff x="-54007925" y="3975575"/>
            <a:chExt cx="281200" cy="318950"/>
          </a:xfrm>
        </p:grpSpPr>
        <p:sp>
          <p:nvSpPr>
            <p:cNvPr id="9566" name="Google Shape;9566;p104"/>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104"/>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104"/>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104"/>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104"/>
          <p:cNvGrpSpPr/>
          <p:nvPr/>
        </p:nvGrpSpPr>
        <p:grpSpPr>
          <a:xfrm>
            <a:off x="7984996" y="2748891"/>
            <a:ext cx="274770" cy="358492"/>
            <a:chOff x="-52005775" y="3208025"/>
            <a:chExt cx="244175" cy="318575"/>
          </a:xfrm>
        </p:grpSpPr>
        <p:sp>
          <p:nvSpPr>
            <p:cNvPr id="9571" name="Google Shape;9571;p104"/>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104"/>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104"/>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104"/>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104"/>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104"/>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104"/>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104"/>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104"/>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104"/>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104"/>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104"/>
          <p:cNvGrpSpPr/>
          <p:nvPr/>
        </p:nvGrpSpPr>
        <p:grpSpPr>
          <a:xfrm>
            <a:off x="5291462" y="1376934"/>
            <a:ext cx="358099" cy="358099"/>
            <a:chOff x="-57568775" y="3198925"/>
            <a:chExt cx="318225" cy="318225"/>
          </a:xfrm>
        </p:grpSpPr>
        <p:sp>
          <p:nvSpPr>
            <p:cNvPr id="9583" name="Google Shape;9583;p104"/>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104"/>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104"/>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104"/>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104"/>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104"/>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104"/>
          <p:cNvGrpSpPr/>
          <p:nvPr/>
        </p:nvGrpSpPr>
        <p:grpSpPr>
          <a:xfrm>
            <a:off x="5313181" y="1832234"/>
            <a:ext cx="314662" cy="358099"/>
            <a:chOff x="-57549075" y="3590375"/>
            <a:chExt cx="279625" cy="318225"/>
          </a:xfrm>
        </p:grpSpPr>
        <p:sp>
          <p:nvSpPr>
            <p:cNvPr id="9590" name="Google Shape;9590;p104"/>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104"/>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104"/>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104"/>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104"/>
          <p:cNvGrpSpPr/>
          <p:nvPr/>
        </p:nvGrpSpPr>
        <p:grpSpPr>
          <a:xfrm>
            <a:off x="5305378" y="2273605"/>
            <a:ext cx="359871" cy="359871"/>
            <a:chOff x="-57570350" y="3982600"/>
            <a:chExt cx="319800" cy="319800"/>
          </a:xfrm>
        </p:grpSpPr>
        <p:sp>
          <p:nvSpPr>
            <p:cNvPr id="9595" name="Google Shape;9595;p104"/>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104"/>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104"/>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104"/>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104"/>
          <p:cNvGrpSpPr/>
          <p:nvPr/>
        </p:nvGrpSpPr>
        <p:grpSpPr>
          <a:xfrm>
            <a:off x="7520416" y="1376033"/>
            <a:ext cx="314662" cy="358999"/>
            <a:chOff x="-55576850" y="3198125"/>
            <a:chExt cx="279625" cy="319025"/>
          </a:xfrm>
        </p:grpSpPr>
        <p:sp>
          <p:nvSpPr>
            <p:cNvPr id="9600" name="Google Shape;9600;p104"/>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104"/>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104"/>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104"/>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104"/>
          <p:cNvGrpSpPr/>
          <p:nvPr/>
        </p:nvGrpSpPr>
        <p:grpSpPr>
          <a:xfrm>
            <a:off x="7497812" y="1832009"/>
            <a:ext cx="359871" cy="358324"/>
            <a:chOff x="-55596550" y="3590175"/>
            <a:chExt cx="319800" cy="318425"/>
          </a:xfrm>
        </p:grpSpPr>
        <p:sp>
          <p:nvSpPr>
            <p:cNvPr id="9605" name="Google Shape;9605;p104"/>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104"/>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104"/>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104"/>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104"/>
          <p:cNvGrpSpPr/>
          <p:nvPr/>
        </p:nvGrpSpPr>
        <p:grpSpPr>
          <a:xfrm>
            <a:off x="7513049" y="2273351"/>
            <a:ext cx="358999" cy="359252"/>
            <a:chOff x="-55595775" y="3982375"/>
            <a:chExt cx="319025" cy="319250"/>
          </a:xfrm>
        </p:grpSpPr>
        <p:sp>
          <p:nvSpPr>
            <p:cNvPr id="9610" name="Google Shape;9610;p104"/>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104"/>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104"/>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104"/>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104"/>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104"/>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104"/>
          <p:cNvGrpSpPr/>
          <p:nvPr/>
        </p:nvGrpSpPr>
        <p:grpSpPr>
          <a:xfrm>
            <a:off x="6170232" y="2731562"/>
            <a:ext cx="358999" cy="358099"/>
            <a:chOff x="-53635375" y="3192625"/>
            <a:chExt cx="319025" cy="318225"/>
          </a:xfrm>
        </p:grpSpPr>
        <p:sp>
          <p:nvSpPr>
            <p:cNvPr id="9617" name="Google Shape;9617;p104"/>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104"/>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104"/>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104"/>
          <p:cNvGrpSpPr/>
          <p:nvPr/>
        </p:nvGrpSpPr>
        <p:grpSpPr>
          <a:xfrm>
            <a:off x="6192401" y="3202536"/>
            <a:ext cx="314662" cy="358999"/>
            <a:chOff x="-53615675" y="3584850"/>
            <a:chExt cx="279625" cy="319025"/>
          </a:xfrm>
        </p:grpSpPr>
        <p:sp>
          <p:nvSpPr>
            <p:cNvPr id="9621" name="Google Shape;9621;p104"/>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104"/>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104"/>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104"/>
          <p:cNvGrpSpPr/>
          <p:nvPr/>
        </p:nvGrpSpPr>
        <p:grpSpPr>
          <a:xfrm>
            <a:off x="6170246" y="3665461"/>
            <a:ext cx="358971" cy="357874"/>
            <a:chOff x="-53634575" y="3976500"/>
            <a:chExt cx="319000" cy="318025"/>
          </a:xfrm>
        </p:grpSpPr>
        <p:sp>
          <p:nvSpPr>
            <p:cNvPr id="9625" name="Google Shape;9625;p104"/>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104"/>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104"/>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104"/>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104"/>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104"/>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104"/>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104"/>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104"/>
          <p:cNvGrpSpPr/>
          <p:nvPr/>
        </p:nvGrpSpPr>
        <p:grpSpPr>
          <a:xfrm>
            <a:off x="7965050" y="3208415"/>
            <a:ext cx="314662" cy="358436"/>
            <a:chOff x="-52023900" y="3590075"/>
            <a:chExt cx="279625" cy="318525"/>
          </a:xfrm>
        </p:grpSpPr>
        <p:sp>
          <p:nvSpPr>
            <p:cNvPr id="9634" name="Google Shape;9634;p104"/>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104"/>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104"/>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104"/>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104"/>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104"/>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104"/>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104"/>
          <p:cNvGrpSpPr/>
          <p:nvPr/>
        </p:nvGrpSpPr>
        <p:grpSpPr>
          <a:xfrm>
            <a:off x="5728292" y="1376934"/>
            <a:ext cx="358971" cy="358971"/>
            <a:chOff x="-57173375" y="3198925"/>
            <a:chExt cx="319000" cy="319000"/>
          </a:xfrm>
        </p:grpSpPr>
        <p:sp>
          <p:nvSpPr>
            <p:cNvPr id="9642" name="Google Shape;9642;p104"/>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104"/>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104"/>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104"/>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104"/>
          <p:cNvGrpSpPr/>
          <p:nvPr/>
        </p:nvGrpSpPr>
        <p:grpSpPr>
          <a:xfrm>
            <a:off x="5729178" y="1854374"/>
            <a:ext cx="357198" cy="314690"/>
            <a:chOff x="-57176525" y="3610050"/>
            <a:chExt cx="317425" cy="279650"/>
          </a:xfrm>
        </p:grpSpPr>
        <p:sp>
          <p:nvSpPr>
            <p:cNvPr id="9647" name="Google Shape;9647;p104"/>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104"/>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104"/>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104"/>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104"/>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104"/>
          <p:cNvGrpSpPr/>
          <p:nvPr/>
        </p:nvGrpSpPr>
        <p:grpSpPr>
          <a:xfrm>
            <a:off x="7939633" y="1376934"/>
            <a:ext cx="358099" cy="356326"/>
            <a:chOff x="-55202750" y="3198925"/>
            <a:chExt cx="318225" cy="316650"/>
          </a:xfrm>
        </p:grpSpPr>
        <p:sp>
          <p:nvSpPr>
            <p:cNvPr id="9653" name="Google Shape;9653;p104"/>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104"/>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104"/>
          <p:cNvGrpSpPr/>
          <p:nvPr/>
        </p:nvGrpSpPr>
        <p:grpSpPr>
          <a:xfrm>
            <a:off x="7950267" y="1832234"/>
            <a:ext cx="336830" cy="358099"/>
            <a:chOff x="-55194875" y="3590375"/>
            <a:chExt cx="299325" cy="318225"/>
          </a:xfrm>
        </p:grpSpPr>
        <p:sp>
          <p:nvSpPr>
            <p:cNvPr id="9656" name="Google Shape;9656;p104"/>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104"/>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104"/>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104"/>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104"/>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104"/>
          <p:cNvGrpSpPr/>
          <p:nvPr/>
        </p:nvGrpSpPr>
        <p:grpSpPr>
          <a:xfrm>
            <a:off x="7954884" y="2274505"/>
            <a:ext cx="357198" cy="357198"/>
            <a:chOff x="-55203525" y="3983400"/>
            <a:chExt cx="317425" cy="317425"/>
          </a:xfrm>
        </p:grpSpPr>
        <p:sp>
          <p:nvSpPr>
            <p:cNvPr id="9662" name="Google Shape;9662;p104"/>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104"/>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104"/>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104"/>
          <p:cNvGrpSpPr/>
          <p:nvPr/>
        </p:nvGrpSpPr>
        <p:grpSpPr>
          <a:xfrm>
            <a:off x="6621365" y="2731562"/>
            <a:ext cx="335930" cy="358971"/>
            <a:chOff x="-53232900" y="3192625"/>
            <a:chExt cx="298525" cy="319000"/>
          </a:xfrm>
        </p:grpSpPr>
        <p:sp>
          <p:nvSpPr>
            <p:cNvPr id="9666" name="Google Shape;9666;p104"/>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104"/>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104"/>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104"/>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104"/>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104"/>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104"/>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104"/>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104"/>
          <p:cNvGrpSpPr/>
          <p:nvPr/>
        </p:nvGrpSpPr>
        <p:grpSpPr>
          <a:xfrm>
            <a:off x="6610731" y="3202536"/>
            <a:ext cx="357198" cy="356326"/>
            <a:chOff x="-53242350" y="3584850"/>
            <a:chExt cx="317425" cy="316650"/>
          </a:xfrm>
        </p:grpSpPr>
        <p:sp>
          <p:nvSpPr>
            <p:cNvPr id="9675" name="Google Shape;9675;p104"/>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104"/>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104"/>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104"/>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104"/>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104"/>
          <p:cNvGrpSpPr/>
          <p:nvPr/>
        </p:nvGrpSpPr>
        <p:grpSpPr>
          <a:xfrm>
            <a:off x="6631999" y="3665236"/>
            <a:ext cx="314662" cy="358999"/>
            <a:chOff x="-53224225" y="3976300"/>
            <a:chExt cx="279625" cy="319025"/>
          </a:xfrm>
        </p:grpSpPr>
        <p:sp>
          <p:nvSpPr>
            <p:cNvPr id="9681" name="Google Shape;9681;p104"/>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104"/>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104"/>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104"/>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104"/>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104"/>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104"/>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104"/>
          <p:cNvGrpSpPr/>
          <p:nvPr/>
        </p:nvGrpSpPr>
        <p:grpSpPr>
          <a:xfrm>
            <a:off x="7942896" y="3672917"/>
            <a:ext cx="358971" cy="358408"/>
            <a:chOff x="-52043575" y="3983125"/>
            <a:chExt cx="319000" cy="318500"/>
          </a:xfrm>
        </p:grpSpPr>
        <p:sp>
          <p:nvSpPr>
            <p:cNvPr id="9689" name="Google Shape;9689;p104"/>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104"/>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104"/>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104"/>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104"/>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104"/>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104"/>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104"/>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104"/>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104"/>
          <p:cNvGrpSpPr/>
          <p:nvPr/>
        </p:nvGrpSpPr>
        <p:grpSpPr>
          <a:xfrm>
            <a:off x="6196836" y="1376934"/>
            <a:ext cx="314662" cy="358971"/>
            <a:chOff x="-56766175" y="3198925"/>
            <a:chExt cx="279625" cy="319000"/>
          </a:xfrm>
        </p:grpSpPr>
        <p:sp>
          <p:nvSpPr>
            <p:cNvPr id="9699" name="Google Shape;9699;p104"/>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104"/>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104"/>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104"/>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104"/>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104"/>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104"/>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104"/>
          <p:cNvGrpSpPr/>
          <p:nvPr/>
        </p:nvGrpSpPr>
        <p:grpSpPr>
          <a:xfrm>
            <a:off x="6195950" y="1832234"/>
            <a:ext cx="316434" cy="358099"/>
            <a:chOff x="-56766175" y="3590375"/>
            <a:chExt cx="281200" cy="318225"/>
          </a:xfrm>
        </p:grpSpPr>
        <p:sp>
          <p:nvSpPr>
            <p:cNvPr id="9707" name="Google Shape;9707;p104"/>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104"/>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104"/>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104"/>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104"/>
          <p:cNvGrpSpPr/>
          <p:nvPr/>
        </p:nvGrpSpPr>
        <p:grpSpPr>
          <a:xfrm>
            <a:off x="6232906" y="2273605"/>
            <a:ext cx="272126" cy="358099"/>
            <a:chOff x="-56747275" y="3982600"/>
            <a:chExt cx="241825" cy="318225"/>
          </a:xfrm>
        </p:grpSpPr>
        <p:sp>
          <p:nvSpPr>
            <p:cNvPr id="9712" name="Google Shape;9712;p104"/>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104"/>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104"/>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104"/>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104"/>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104"/>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104"/>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9" name="Google Shape;9719;p104"/>
          <p:cNvGrpSpPr/>
          <p:nvPr/>
        </p:nvGrpSpPr>
        <p:grpSpPr>
          <a:xfrm>
            <a:off x="4840657" y="3215842"/>
            <a:ext cx="358999" cy="342991"/>
            <a:chOff x="-54812875" y="3596675"/>
            <a:chExt cx="319025" cy="304800"/>
          </a:xfrm>
        </p:grpSpPr>
        <p:sp>
          <p:nvSpPr>
            <p:cNvPr id="9720" name="Google Shape;9720;p104"/>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104"/>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104"/>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104"/>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104"/>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104"/>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104"/>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7" name="Google Shape;9727;p104"/>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104"/>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9" name="Google Shape;9729;p104"/>
          <p:cNvGrpSpPr/>
          <p:nvPr/>
        </p:nvGrpSpPr>
        <p:grpSpPr>
          <a:xfrm>
            <a:off x="4862826" y="3672326"/>
            <a:ext cx="314662" cy="358099"/>
            <a:chOff x="-54793175" y="3982600"/>
            <a:chExt cx="279625" cy="318225"/>
          </a:xfrm>
        </p:grpSpPr>
        <p:sp>
          <p:nvSpPr>
            <p:cNvPr id="9730" name="Google Shape;9730;p104"/>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104"/>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104"/>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104"/>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104"/>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104"/>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104"/>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104"/>
          <p:cNvGrpSpPr/>
          <p:nvPr/>
        </p:nvGrpSpPr>
        <p:grpSpPr>
          <a:xfrm>
            <a:off x="7074284" y="2731562"/>
            <a:ext cx="314662" cy="358099"/>
            <a:chOff x="-52832000" y="3192625"/>
            <a:chExt cx="279625" cy="318225"/>
          </a:xfrm>
        </p:grpSpPr>
        <p:sp>
          <p:nvSpPr>
            <p:cNvPr id="9738" name="Google Shape;9738;p104"/>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104"/>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104"/>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104"/>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104"/>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104"/>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104"/>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104"/>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104"/>
          <p:cNvGrpSpPr/>
          <p:nvPr/>
        </p:nvGrpSpPr>
        <p:grpSpPr>
          <a:xfrm>
            <a:off x="5760817" y="2272929"/>
            <a:ext cx="323524" cy="358774"/>
            <a:chOff x="-57162350" y="3982000"/>
            <a:chExt cx="287500" cy="318825"/>
          </a:xfrm>
        </p:grpSpPr>
        <p:sp>
          <p:nvSpPr>
            <p:cNvPr id="9747" name="Google Shape;9747;p104"/>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104"/>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104"/>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104"/>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104"/>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104"/>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104"/>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104"/>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104"/>
          <p:cNvGrpSpPr/>
          <p:nvPr/>
        </p:nvGrpSpPr>
        <p:grpSpPr>
          <a:xfrm>
            <a:off x="7052130" y="3203436"/>
            <a:ext cx="358971" cy="357198"/>
            <a:chOff x="-52851675" y="3585650"/>
            <a:chExt cx="319000" cy="317425"/>
          </a:xfrm>
        </p:grpSpPr>
        <p:sp>
          <p:nvSpPr>
            <p:cNvPr id="9756" name="Google Shape;9756;p104"/>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104"/>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104"/>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104"/>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104"/>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104"/>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104"/>
          <p:cNvGrpSpPr/>
          <p:nvPr/>
        </p:nvGrpSpPr>
        <p:grpSpPr>
          <a:xfrm>
            <a:off x="7074284" y="3665236"/>
            <a:ext cx="314662" cy="358999"/>
            <a:chOff x="-52832000" y="3976300"/>
            <a:chExt cx="279625" cy="319025"/>
          </a:xfrm>
        </p:grpSpPr>
        <p:sp>
          <p:nvSpPr>
            <p:cNvPr id="9763" name="Google Shape;9763;p104"/>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104"/>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104"/>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104"/>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104"/>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104"/>
          <p:cNvGrpSpPr/>
          <p:nvPr/>
        </p:nvGrpSpPr>
        <p:grpSpPr>
          <a:xfrm>
            <a:off x="6191490" y="4119884"/>
            <a:ext cx="316434" cy="358099"/>
            <a:chOff x="-51633225" y="3198925"/>
            <a:chExt cx="281200" cy="318225"/>
          </a:xfrm>
        </p:grpSpPr>
        <p:sp>
          <p:nvSpPr>
            <p:cNvPr id="9769" name="Google Shape;9769;p104"/>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104"/>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104"/>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104"/>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104"/>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104"/>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104"/>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104"/>
          <p:cNvGrpSpPr/>
          <p:nvPr/>
        </p:nvGrpSpPr>
        <p:grpSpPr>
          <a:xfrm>
            <a:off x="6610314" y="1377806"/>
            <a:ext cx="365188" cy="357226"/>
            <a:chOff x="-56396775" y="3199700"/>
            <a:chExt cx="324525" cy="317450"/>
          </a:xfrm>
        </p:grpSpPr>
        <p:sp>
          <p:nvSpPr>
            <p:cNvPr id="9777" name="Google Shape;9777;p104"/>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104"/>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104"/>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104"/>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104"/>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104"/>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104"/>
          <p:cNvGrpSpPr/>
          <p:nvPr/>
        </p:nvGrpSpPr>
        <p:grpSpPr>
          <a:xfrm>
            <a:off x="6613408" y="1843740"/>
            <a:ext cx="358999" cy="335958"/>
            <a:chOff x="-56394425" y="3600600"/>
            <a:chExt cx="319025" cy="298550"/>
          </a:xfrm>
        </p:grpSpPr>
        <p:sp>
          <p:nvSpPr>
            <p:cNvPr id="9784" name="Google Shape;9784;p104"/>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104"/>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104"/>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104"/>
          <p:cNvGrpSpPr/>
          <p:nvPr/>
        </p:nvGrpSpPr>
        <p:grpSpPr>
          <a:xfrm>
            <a:off x="6644175" y="2274505"/>
            <a:ext cx="327068" cy="357198"/>
            <a:chOff x="-56379450" y="3983400"/>
            <a:chExt cx="290650" cy="317425"/>
          </a:xfrm>
        </p:grpSpPr>
        <p:sp>
          <p:nvSpPr>
            <p:cNvPr id="9788" name="Google Shape;9788;p104"/>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104"/>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104"/>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104"/>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104"/>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104"/>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104"/>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104"/>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104"/>
          <p:cNvGrpSpPr/>
          <p:nvPr/>
        </p:nvGrpSpPr>
        <p:grpSpPr>
          <a:xfrm>
            <a:off x="5307879" y="2738651"/>
            <a:ext cx="316434" cy="358971"/>
            <a:chOff x="-54401725" y="3198925"/>
            <a:chExt cx="281200" cy="319000"/>
          </a:xfrm>
        </p:grpSpPr>
        <p:sp>
          <p:nvSpPr>
            <p:cNvPr id="9797" name="Google Shape;9797;p104"/>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104"/>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104"/>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104"/>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104"/>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104"/>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104"/>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104"/>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104"/>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104"/>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104"/>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104"/>
          <p:cNvGrpSpPr/>
          <p:nvPr/>
        </p:nvGrpSpPr>
        <p:grpSpPr>
          <a:xfrm>
            <a:off x="5308766" y="3208753"/>
            <a:ext cx="314662" cy="358099"/>
            <a:chOff x="-54401725" y="3590375"/>
            <a:chExt cx="279625" cy="318225"/>
          </a:xfrm>
        </p:grpSpPr>
        <p:sp>
          <p:nvSpPr>
            <p:cNvPr id="9809" name="Google Shape;9809;p104"/>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104"/>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104"/>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104"/>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104"/>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104"/>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104"/>
          <p:cNvGrpSpPr/>
          <p:nvPr/>
        </p:nvGrpSpPr>
        <p:grpSpPr>
          <a:xfrm>
            <a:off x="5306557" y="3672326"/>
            <a:ext cx="319079" cy="358099"/>
            <a:chOff x="-54403300" y="3982600"/>
            <a:chExt cx="283550" cy="318225"/>
          </a:xfrm>
        </p:grpSpPr>
        <p:sp>
          <p:nvSpPr>
            <p:cNvPr id="9816" name="Google Shape;9816;p104"/>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104"/>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104"/>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104"/>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104"/>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104"/>
          <p:cNvGrpSpPr/>
          <p:nvPr/>
        </p:nvGrpSpPr>
        <p:grpSpPr>
          <a:xfrm>
            <a:off x="7493951" y="2733559"/>
            <a:ext cx="356298" cy="356973"/>
            <a:chOff x="-52458650" y="3194400"/>
            <a:chExt cx="316625" cy="317225"/>
          </a:xfrm>
        </p:grpSpPr>
        <p:sp>
          <p:nvSpPr>
            <p:cNvPr id="9822" name="Google Shape;9822;p104"/>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104"/>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104"/>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104"/>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104"/>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104"/>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104"/>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104"/>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104"/>
          <p:cNvGrpSpPr/>
          <p:nvPr/>
        </p:nvGrpSpPr>
        <p:grpSpPr>
          <a:xfrm>
            <a:off x="4862826" y="2738651"/>
            <a:ext cx="314662" cy="358971"/>
            <a:chOff x="-54793175" y="3198925"/>
            <a:chExt cx="279625" cy="319000"/>
          </a:xfrm>
        </p:grpSpPr>
        <p:sp>
          <p:nvSpPr>
            <p:cNvPr id="9831" name="Google Shape;9831;p104"/>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104"/>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104"/>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104"/>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104"/>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104"/>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104"/>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104"/>
          <p:cNvGrpSpPr/>
          <p:nvPr/>
        </p:nvGrpSpPr>
        <p:grpSpPr>
          <a:xfrm>
            <a:off x="7503249" y="3202536"/>
            <a:ext cx="337703" cy="357845"/>
            <a:chOff x="-52450000" y="3584850"/>
            <a:chExt cx="300100" cy="318000"/>
          </a:xfrm>
        </p:grpSpPr>
        <p:sp>
          <p:nvSpPr>
            <p:cNvPr id="9839" name="Google Shape;9839;p104"/>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104"/>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104"/>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104"/>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104"/>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104"/>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104"/>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104"/>
          <p:cNvGrpSpPr/>
          <p:nvPr/>
        </p:nvGrpSpPr>
        <p:grpSpPr>
          <a:xfrm>
            <a:off x="7514769" y="3667009"/>
            <a:ext cx="314662" cy="357226"/>
            <a:chOff x="-52440550" y="3977875"/>
            <a:chExt cx="279625" cy="317450"/>
          </a:xfrm>
        </p:grpSpPr>
        <p:sp>
          <p:nvSpPr>
            <p:cNvPr id="9847" name="Google Shape;9847;p104"/>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104"/>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104"/>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104"/>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104"/>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104"/>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104"/>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104"/>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104"/>
          <p:cNvGrpSpPr/>
          <p:nvPr/>
        </p:nvGrpSpPr>
        <p:grpSpPr>
          <a:xfrm>
            <a:off x="6626703" y="4123215"/>
            <a:ext cx="314662" cy="358999"/>
            <a:chOff x="-51623775" y="3584850"/>
            <a:chExt cx="279625" cy="319025"/>
          </a:xfrm>
        </p:grpSpPr>
        <p:sp>
          <p:nvSpPr>
            <p:cNvPr id="9856" name="Google Shape;9856;p104"/>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104"/>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104"/>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104"/>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104"/>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104"/>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104"/>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104"/>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104"/>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5" name="Google Shape;9865;p104"/>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866" name="Google Shape;9866;p104"/>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0" name="Shape 9870"/>
        <p:cNvGrpSpPr/>
        <p:nvPr/>
      </p:nvGrpSpPr>
      <p:grpSpPr>
        <a:xfrm>
          <a:off x="0" y="0"/>
          <a:ext cx="0" cy="0"/>
          <a:chOff x="0" y="0"/>
          <a:chExt cx="0" cy="0"/>
        </a:xfrm>
      </p:grpSpPr>
      <p:grpSp>
        <p:nvGrpSpPr>
          <p:cNvPr id="9871" name="Google Shape;9871;p105"/>
          <p:cNvGrpSpPr/>
          <p:nvPr/>
        </p:nvGrpSpPr>
        <p:grpSpPr>
          <a:xfrm>
            <a:off x="866775" y="1386849"/>
            <a:ext cx="276003" cy="357300"/>
            <a:chOff x="-50469125" y="3183175"/>
            <a:chExt cx="233150" cy="301825"/>
          </a:xfrm>
        </p:grpSpPr>
        <p:sp>
          <p:nvSpPr>
            <p:cNvPr id="9872" name="Google Shape;9872;p105"/>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105"/>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105"/>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105"/>
          <p:cNvGrpSpPr/>
          <p:nvPr/>
        </p:nvGrpSpPr>
        <p:grpSpPr>
          <a:xfrm>
            <a:off x="826674" y="1822251"/>
            <a:ext cx="356205" cy="355288"/>
            <a:chOff x="-50504575" y="3550975"/>
            <a:chExt cx="300900" cy="300125"/>
          </a:xfrm>
        </p:grpSpPr>
        <p:sp>
          <p:nvSpPr>
            <p:cNvPr id="9876" name="Google Shape;9876;p105"/>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105"/>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105"/>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105"/>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105"/>
          <p:cNvGrpSpPr/>
          <p:nvPr/>
        </p:nvGrpSpPr>
        <p:grpSpPr>
          <a:xfrm>
            <a:off x="826674" y="2260493"/>
            <a:ext cx="356205" cy="354341"/>
            <a:chOff x="-50503000" y="3921175"/>
            <a:chExt cx="300900" cy="299325"/>
          </a:xfrm>
        </p:grpSpPr>
        <p:sp>
          <p:nvSpPr>
            <p:cNvPr id="9881" name="Google Shape;9881;p105"/>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105"/>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105"/>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105"/>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105"/>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105"/>
          <p:cNvGrpSpPr/>
          <p:nvPr/>
        </p:nvGrpSpPr>
        <p:grpSpPr>
          <a:xfrm>
            <a:off x="3030727" y="1406411"/>
            <a:ext cx="355258" cy="356205"/>
            <a:chOff x="-48630025" y="3199700"/>
            <a:chExt cx="300100" cy="300900"/>
          </a:xfrm>
        </p:grpSpPr>
        <p:sp>
          <p:nvSpPr>
            <p:cNvPr id="9887" name="Google Shape;9887;p105"/>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105"/>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105"/>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105"/>
          <p:cNvGrpSpPr/>
          <p:nvPr/>
        </p:nvGrpSpPr>
        <p:grpSpPr>
          <a:xfrm>
            <a:off x="3030727" y="1843707"/>
            <a:ext cx="355258" cy="355258"/>
            <a:chOff x="-48630025" y="3569100"/>
            <a:chExt cx="300100" cy="300100"/>
          </a:xfrm>
        </p:grpSpPr>
        <p:sp>
          <p:nvSpPr>
            <p:cNvPr id="9891" name="Google Shape;9891;p105"/>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105"/>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105"/>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105"/>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105"/>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105"/>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105"/>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105"/>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105"/>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105"/>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105"/>
          <p:cNvGrpSpPr/>
          <p:nvPr/>
        </p:nvGrpSpPr>
        <p:grpSpPr>
          <a:xfrm>
            <a:off x="3031201" y="2281003"/>
            <a:ext cx="354311" cy="353394"/>
            <a:chOff x="-48629225" y="3938500"/>
            <a:chExt cx="299300" cy="298525"/>
          </a:xfrm>
        </p:grpSpPr>
        <p:sp>
          <p:nvSpPr>
            <p:cNvPr id="9902" name="Google Shape;9902;p105"/>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105"/>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105"/>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105"/>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6" name="Google Shape;9906;p105"/>
          <p:cNvGrpSpPr/>
          <p:nvPr/>
        </p:nvGrpSpPr>
        <p:grpSpPr>
          <a:xfrm>
            <a:off x="1766604" y="2752344"/>
            <a:ext cx="311458" cy="354341"/>
            <a:chOff x="-46762575" y="3200500"/>
            <a:chExt cx="263100" cy="299325"/>
          </a:xfrm>
        </p:grpSpPr>
        <p:sp>
          <p:nvSpPr>
            <p:cNvPr id="9907" name="Google Shape;9907;p105"/>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105"/>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105"/>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105"/>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105"/>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105"/>
          <p:cNvGrpSpPr/>
          <p:nvPr/>
        </p:nvGrpSpPr>
        <p:grpSpPr>
          <a:xfrm>
            <a:off x="1744689" y="3211066"/>
            <a:ext cx="355288" cy="312375"/>
            <a:chOff x="-46779900" y="3588000"/>
            <a:chExt cx="300125" cy="263875"/>
          </a:xfrm>
        </p:grpSpPr>
        <p:sp>
          <p:nvSpPr>
            <p:cNvPr id="9913" name="Google Shape;9913;p105"/>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105"/>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105"/>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105"/>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105"/>
          <p:cNvGrpSpPr/>
          <p:nvPr/>
        </p:nvGrpSpPr>
        <p:grpSpPr>
          <a:xfrm>
            <a:off x="1745162" y="3625988"/>
            <a:ext cx="354341" cy="353394"/>
            <a:chOff x="-46779100" y="3938500"/>
            <a:chExt cx="299325" cy="298525"/>
          </a:xfrm>
        </p:grpSpPr>
        <p:sp>
          <p:nvSpPr>
            <p:cNvPr id="9918" name="Google Shape;9918;p105"/>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105"/>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0" name="Google Shape;9920;p105"/>
          <p:cNvGrpSpPr/>
          <p:nvPr/>
        </p:nvGrpSpPr>
        <p:grpSpPr>
          <a:xfrm>
            <a:off x="3952900" y="2758855"/>
            <a:ext cx="355258" cy="355288"/>
            <a:chOff x="-44924250" y="3206000"/>
            <a:chExt cx="300100" cy="300125"/>
          </a:xfrm>
        </p:grpSpPr>
        <p:sp>
          <p:nvSpPr>
            <p:cNvPr id="9921" name="Google Shape;9921;p105"/>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105"/>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105"/>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105"/>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105"/>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105"/>
          <p:cNvGrpSpPr/>
          <p:nvPr/>
        </p:nvGrpSpPr>
        <p:grpSpPr>
          <a:xfrm>
            <a:off x="1267386" y="1386849"/>
            <a:ext cx="355258" cy="355258"/>
            <a:chOff x="-50134375" y="3183175"/>
            <a:chExt cx="300100" cy="300100"/>
          </a:xfrm>
        </p:grpSpPr>
        <p:sp>
          <p:nvSpPr>
            <p:cNvPr id="9927" name="Google Shape;9927;p105"/>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105"/>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105"/>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105"/>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105"/>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105"/>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105"/>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105"/>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105"/>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105"/>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105"/>
          <p:cNvGrpSpPr/>
          <p:nvPr/>
        </p:nvGrpSpPr>
        <p:grpSpPr>
          <a:xfrm>
            <a:off x="1267386" y="1822251"/>
            <a:ext cx="355258" cy="355288"/>
            <a:chOff x="-50134375" y="3550975"/>
            <a:chExt cx="300100" cy="300125"/>
          </a:xfrm>
        </p:grpSpPr>
        <p:sp>
          <p:nvSpPr>
            <p:cNvPr id="9938" name="Google Shape;9938;p105"/>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105"/>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105"/>
          <p:cNvGrpSpPr/>
          <p:nvPr/>
        </p:nvGrpSpPr>
        <p:grpSpPr>
          <a:xfrm>
            <a:off x="1267386" y="2259783"/>
            <a:ext cx="355258" cy="355051"/>
            <a:chOff x="-50134375" y="3920575"/>
            <a:chExt cx="300100" cy="299925"/>
          </a:xfrm>
        </p:grpSpPr>
        <p:sp>
          <p:nvSpPr>
            <p:cNvPr id="9941" name="Google Shape;9941;p105"/>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105"/>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105"/>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105"/>
          <p:cNvGrpSpPr/>
          <p:nvPr/>
        </p:nvGrpSpPr>
        <p:grpSpPr>
          <a:xfrm>
            <a:off x="3478110" y="1407358"/>
            <a:ext cx="357123" cy="355258"/>
            <a:chOff x="-48262200" y="3200500"/>
            <a:chExt cx="301675" cy="300100"/>
          </a:xfrm>
        </p:grpSpPr>
        <p:sp>
          <p:nvSpPr>
            <p:cNvPr id="9945" name="Google Shape;9945;p105"/>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105"/>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105"/>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105"/>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105"/>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105"/>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105"/>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105"/>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105"/>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105"/>
          <p:cNvGrpSpPr/>
          <p:nvPr/>
        </p:nvGrpSpPr>
        <p:grpSpPr>
          <a:xfrm>
            <a:off x="3507483" y="1844447"/>
            <a:ext cx="298377" cy="354519"/>
            <a:chOff x="-48233050" y="3569725"/>
            <a:chExt cx="252050" cy="299475"/>
          </a:xfrm>
        </p:grpSpPr>
        <p:sp>
          <p:nvSpPr>
            <p:cNvPr id="9955" name="Google Shape;9955;p105"/>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105"/>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105"/>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105"/>
          <p:cNvGrpSpPr/>
          <p:nvPr/>
        </p:nvGrpSpPr>
        <p:grpSpPr>
          <a:xfrm>
            <a:off x="3531248" y="2278191"/>
            <a:ext cx="250847" cy="358070"/>
            <a:chOff x="-48216525" y="3936125"/>
            <a:chExt cx="211900" cy="302475"/>
          </a:xfrm>
        </p:grpSpPr>
        <p:sp>
          <p:nvSpPr>
            <p:cNvPr id="9959" name="Google Shape;9959;p105"/>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105"/>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105"/>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105"/>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105"/>
          <p:cNvGrpSpPr/>
          <p:nvPr/>
        </p:nvGrpSpPr>
        <p:grpSpPr>
          <a:xfrm>
            <a:off x="2186966" y="2753261"/>
            <a:ext cx="355258" cy="355288"/>
            <a:chOff x="-46410500" y="3201275"/>
            <a:chExt cx="300100" cy="300125"/>
          </a:xfrm>
        </p:grpSpPr>
        <p:sp>
          <p:nvSpPr>
            <p:cNvPr id="9964" name="Google Shape;9964;p105"/>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105"/>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105"/>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105"/>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105"/>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105"/>
          <p:cNvGrpSpPr/>
          <p:nvPr/>
        </p:nvGrpSpPr>
        <p:grpSpPr>
          <a:xfrm>
            <a:off x="2186966" y="3188692"/>
            <a:ext cx="355258" cy="356205"/>
            <a:chOff x="-46409700" y="3569100"/>
            <a:chExt cx="300100" cy="300900"/>
          </a:xfrm>
        </p:grpSpPr>
        <p:sp>
          <p:nvSpPr>
            <p:cNvPr id="9970" name="Google Shape;9970;p105"/>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105"/>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105"/>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105"/>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105"/>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105"/>
          <p:cNvGrpSpPr/>
          <p:nvPr/>
        </p:nvGrpSpPr>
        <p:grpSpPr>
          <a:xfrm>
            <a:off x="2174847" y="3624124"/>
            <a:ext cx="379497" cy="358070"/>
            <a:chOff x="-46422300" y="3936925"/>
            <a:chExt cx="320575" cy="302475"/>
          </a:xfrm>
        </p:grpSpPr>
        <p:sp>
          <p:nvSpPr>
            <p:cNvPr id="9976" name="Google Shape;9976;p105"/>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105"/>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105"/>
          <p:cNvGrpSpPr/>
          <p:nvPr/>
        </p:nvGrpSpPr>
        <p:grpSpPr>
          <a:xfrm>
            <a:off x="3952426" y="3178452"/>
            <a:ext cx="356205" cy="355258"/>
            <a:chOff x="-44914800" y="3560450"/>
            <a:chExt cx="300900" cy="300100"/>
          </a:xfrm>
        </p:grpSpPr>
        <p:sp>
          <p:nvSpPr>
            <p:cNvPr id="9979" name="Google Shape;9979;p105"/>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105"/>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105"/>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105"/>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105"/>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105"/>
          <p:cNvGrpSpPr/>
          <p:nvPr/>
        </p:nvGrpSpPr>
        <p:grpSpPr>
          <a:xfrm>
            <a:off x="1707478" y="1387086"/>
            <a:ext cx="354311" cy="354104"/>
            <a:chOff x="-49764975" y="3183375"/>
            <a:chExt cx="299300" cy="299125"/>
          </a:xfrm>
        </p:grpSpPr>
        <p:sp>
          <p:nvSpPr>
            <p:cNvPr id="9985" name="Google Shape;9985;p105"/>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105"/>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105"/>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105"/>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105"/>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105"/>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105"/>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105"/>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105"/>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105"/>
          <p:cNvGrpSpPr/>
          <p:nvPr/>
        </p:nvGrpSpPr>
        <p:grpSpPr>
          <a:xfrm>
            <a:off x="1707478" y="1822547"/>
            <a:ext cx="354311" cy="355909"/>
            <a:chOff x="-49764975" y="3551225"/>
            <a:chExt cx="299300" cy="300650"/>
          </a:xfrm>
        </p:grpSpPr>
        <p:sp>
          <p:nvSpPr>
            <p:cNvPr id="9995" name="Google Shape;9995;p105"/>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105"/>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105"/>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105"/>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105"/>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105"/>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105"/>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105"/>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105"/>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105"/>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105"/>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105"/>
          <p:cNvGrpSpPr/>
          <p:nvPr/>
        </p:nvGrpSpPr>
        <p:grpSpPr>
          <a:xfrm>
            <a:off x="1705140" y="2259310"/>
            <a:ext cx="358987" cy="355525"/>
            <a:chOff x="-49766550" y="3920175"/>
            <a:chExt cx="303250" cy="300325"/>
          </a:xfrm>
        </p:grpSpPr>
        <p:sp>
          <p:nvSpPr>
            <p:cNvPr id="10007" name="Google Shape;10007;p105"/>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105"/>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105"/>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105"/>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105"/>
          <p:cNvGrpSpPr/>
          <p:nvPr/>
        </p:nvGrpSpPr>
        <p:grpSpPr>
          <a:xfrm>
            <a:off x="3920671" y="1407358"/>
            <a:ext cx="357123" cy="354341"/>
            <a:chOff x="-47892800" y="3200500"/>
            <a:chExt cx="301675" cy="299325"/>
          </a:xfrm>
        </p:grpSpPr>
        <p:sp>
          <p:nvSpPr>
            <p:cNvPr id="10012" name="Google Shape;10012;p105"/>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105"/>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105"/>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105"/>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105"/>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105"/>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105"/>
          <p:cNvGrpSpPr/>
          <p:nvPr/>
        </p:nvGrpSpPr>
        <p:grpSpPr>
          <a:xfrm>
            <a:off x="3984537" y="1843707"/>
            <a:ext cx="229391" cy="355258"/>
            <a:chOff x="-47839250" y="3569100"/>
            <a:chExt cx="193775" cy="300100"/>
          </a:xfrm>
        </p:grpSpPr>
        <p:sp>
          <p:nvSpPr>
            <p:cNvPr id="10019" name="Google Shape;10019;p105"/>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105"/>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105"/>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105"/>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105"/>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105"/>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105"/>
          <p:cNvGrpSpPr/>
          <p:nvPr/>
        </p:nvGrpSpPr>
        <p:grpSpPr>
          <a:xfrm>
            <a:off x="3921603" y="2280056"/>
            <a:ext cx="355258" cy="356205"/>
            <a:chOff x="-47892800" y="3937700"/>
            <a:chExt cx="300100" cy="300900"/>
          </a:xfrm>
        </p:grpSpPr>
        <p:sp>
          <p:nvSpPr>
            <p:cNvPr id="10026" name="Google Shape;10026;p105"/>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105"/>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105"/>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105"/>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105"/>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105"/>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105"/>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105"/>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105"/>
          <p:cNvGrpSpPr/>
          <p:nvPr/>
        </p:nvGrpSpPr>
        <p:grpSpPr>
          <a:xfrm>
            <a:off x="2626898" y="2773770"/>
            <a:ext cx="355258" cy="311458"/>
            <a:chOff x="-46042675" y="3218600"/>
            <a:chExt cx="300100" cy="263100"/>
          </a:xfrm>
        </p:grpSpPr>
        <p:sp>
          <p:nvSpPr>
            <p:cNvPr id="10035" name="Google Shape;10035;p105"/>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105"/>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105"/>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105"/>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105"/>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105"/>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105"/>
          <p:cNvGrpSpPr/>
          <p:nvPr/>
        </p:nvGrpSpPr>
        <p:grpSpPr>
          <a:xfrm>
            <a:off x="2626898" y="3188219"/>
            <a:ext cx="355258" cy="323118"/>
            <a:chOff x="-46042675" y="3568700"/>
            <a:chExt cx="300100" cy="272950"/>
          </a:xfrm>
        </p:grpSpPr>
        <p:sp>
          <p:nvSpPr>
            <p:cNvPr id="10042" name="Google Shape;10042;p105"/>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105"/>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105"/>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105"/>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6" name="Google Shape;10046;p105"/>
          <p:cNvGrpSpPr/>
          <p:nvPr/>
        </p:nvGrpSpPr>
        <p:grpSpPr>
          <a:xfrm>
            <a:off x="2668849" y="3625189"/>
            <a:ext cx="271357" cy="356057"/>
            <a:chOff x="-46007225" y="3937825"/>
            <a:chExt cx="229225" cy="300775"/>
          </a:xfrm>
        </p:grpSpPr>
        <p:sp>
          <p:nvSpPr>
            <p:cNvPr id="10047" name="Google Shape;10047;p105"/>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105"/>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105"/>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105"/>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105"/>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105"/>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105"/>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105"/>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105"/>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105"/>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105"/>
          <p:cNvGrpSpPr/>
          <p:nvPr/>
        </p:nvGrpSpPr>
        <p:grpSpPr>
          <a:xfrm>
            <a:off x="3974341" y="3615275"/>
            <a:ext cx="312375" cy="357596"/>
            <a:chOff x="-44895900" y="3929450"/>
            <a:chExt cx="263875" cy="302075"/>
          </a:xfrm>
        </p:grpSpPr>
        <p:sp>
          <p:nvSpPr>
            <p:cNvPr id="10058" name="Google Shape;10058;p105"/>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105"/>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105"/>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105"/>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105"/>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105"/>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105"/>
          <p:cNvGrpSpPr/>
          <p:nvPr/>
        </p:nvGrpSpPr>
        <p:grpSpPr>
          <a:xfrm>
            <a:off x="2148160" y="1398036"/>
            <a:ext cx="356205" cy="332885"/>
            <a:chOff x="-49397175" y="3192625"/>
            <a:chExt cx="300900" cy="281200"/>
          </a:xfrm>
        </p:grpSpPr>
        <p:sp>
          <p:nvSpPr>
            <p:cNvPr id="10065" name="Google Shape;10065;p105"/>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105"/>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105"/>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105"/>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105"/>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105"/>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105"/>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105"/>
          <p:cNvGrpSpPr/>
          <p:nvPr/>
        </p:nvGrpSpPr>
        <p:grpSpPr>
          <a:xfrm>
            <a:off x="2174263" y="1822251"/>
            <a:ext cx="304000" cy="356205"/>
            <a:chOff x="-49375900" y="3550975"/>
            <a:chExt cx="256800" cy="300900"/>
          </a:xfrm>
        </p:grpSpPr>
        <p:sp>
          <p:nvSpPr>
            <p:cNvPr id="10073" name="Google Shape;10073;p105"/>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105"/>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105"/>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105"/>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105"/>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105"/>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105"/>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105"/>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105"/>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105"/>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105"/>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105"/>
          <p:cNvGrpSpPr/>
          <p:nvPr/>
        </p:nvGrpSpPr>
        <p:grpSpPr>
          <a:xfrm>
            <a:off x="2169616" y="2259546"/>
            <a:ext cx="313293" cy="356205"/>
            <a:chOff x="-49378250" y="3920375"/>
            <a:chExt cx="264650" cy="300900"/>
          </a:xfrm>
        </p:grpSpPr>
        <p:sp>
          <p:nvSpPr>
            <p:cNvPr id="10085" name="Google Shape;10085;p105"/>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105"/>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105"/>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105"/>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105"/>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105"/>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105"/>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105"/>
          <p:cNvGrpSpPr/>
          <p:nvPr/>
        </p:nvGrpSpPr>
        <p:grpSpPr>
          <a:xfrm>
            <a:off x="888604" y="2752344"/>
            <a:ext cx="312375" cy="357123"/>
            <a:chOff x="-47505300" y="3200500"/>
            <a:chExt cx="263875" cy="301675"/>
          </a:xfrm>
        </p:grpSpPr>
        <p:sp>
          <p:nvSpPr>
            <p:cNvPr id="10093" name="Google Shape;10093;p105"/>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105"/>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105"/>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105"/>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105"/>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105"/>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105"/>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105"/>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105"/>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105"/>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105"/>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105"/>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105"/>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105"/>
          <p:cNvGrpSpPr/>
          <p:nvPr/>
        </p:nvGrpSpPr>
        <p:grpSpPr>
          <a:xfrm>
            <a:off x="866704" y="3188692"/>
            <a:ext cx="356176" cy="355051"/>
            <a:chOff x="-47524975" y="3569100"/>
            <a:chExt cx="300875" cy="299925"/>
          </a:xfrm>
        </p:grpSpPr>
        <p:sp>
          <p:nvSpPr>
            <p:cNvPr id="10107" name="Google Shape;10107;p105"/>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105"/>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105"/>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105"/>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105"/>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105"/>
          <p:cNvGrpSpPr/>
          <p:nvPr/>
        </p:nvGrpSpPr>
        <p:grpSpPr>
          <a:xfrm>
            <a:off x="867162" y="3667954"/>
            <a:ext cx="355258" cy="270410"/>
            <a:chOff x="-47523400" y="3973950"/>
            <a:chExt cx="300100" cy="228425"/>
          </a:xfrm>
        </p:grpSpPr>
        <p:sp>
          <p:nvSpPr>
            <p:cNvPr id="10113" name="Google Shape;10113;p105"/>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105"/>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105"/>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105"/>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105"/>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105"/>
          <p:cNvGrpSpPr/>
          <p:nvPr/>
        </p:nvGrpSpPr>
        <p:grpSpPr>
          <a:xfrm>
            <a:off x="3072283" y="2750953"/>
            <a:ext cx="354341" cy="357596"/>
            <a:chOff x="-45673275" y="3199325"/>
            <a:chExt cx="299325" cy="302075"/>
          </a:xfrm>
        </p:grpSpPr>
        <p:sp>
          <p:nvSpPr>
            <p:cNvPr id="10119" name="Google Shape;10119;p105"/>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105"/>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105"/>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105"/>
          <p:cNvGrpSpPr/>
          <p:nvPr/>
        </p:nvGrpSpPr>
        <p:grpSpPr>
          <a:xfrm>
            <a:off x="3071351" y="3209202"/>
            <a:ext cx="356205" cy="314240"/>
            <a:chOff x="-45674075" y="3586425"/>
            <a:chExt cx="300900" cy="265450"/>
          </a:xfrm>
        </p:grpSpPr>
        <p:sp>
          <p:nvSpPr>
            <p:cNvPr id="10123" name="Google Shape;10123;p105"/>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105"/>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105"/>
          <p:cNvGrpSpPr/>
          <p:nvPr/>
        </p:nvGrpSpPr>
        <p:grpSpPr>
          <a:xfrm>
            <a:off x="3072283" y="3625041"/>
            <a:ext cx="354341" cy="356205"/>
            <a:chOff x="-45673275" y="3937700"/>
            <a:chExt cx="299325" cy="300900"/>
          </a:xfrm>
        </p:grpSpPr>
        <p:sp>
          <p:nvSpPr>
            <p:cNvPr id="10126" name="Google Shape;10126;p105"/>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105"/>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105"/>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105"/>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105"/>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105"/>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105"/>
          <p:cNvGrpSpPr/>
          <p:nvPr/>
        </p:nvGrpSpPr>
        <p:grpSpPr>
          <a:xfrm>
            <a:off x="2186449" y="4117825"/>
            <a:ext cx="356205" cy="356205"/>
            <a:chOff x="-44512325" y="3176075"/>
            <a:chExt cx="300900" cy="300900"/>
          </a:xfrm>
        </p:grpSpPr>
        <p:sp>
          <p:nvSpPr>
            <p:cNvPr id="10133" name="Google Shape;10133;p105"/>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105"/>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105"/>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105"/>
          <p:cNvGrpSpPr/>
          <p:nvPr/>
        </p:nvGrpSpPr>
        <p:grpSpPr>
          <a:xfrm>
            <a:off x="2589789" y="1386849"/>
            <a:ext cx="354341" cy="354341"/>
            <a:chOff x="-49027775" y="3183175"/>
            <a:chExt cx="299325" cy="299325"/>
          </a:xfrm>
        </p:grpSpPr>
        <p:sp>
          <p:nvSpPr>
            <p:cNvPr id="10137" name="Google Shape;10137;p105"/>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105"/>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105"/>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105"/>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105"/>
          <p:cNvGrpSpPr/>
          <p:nvPr/>
        </p:nvGrpSpPr>
        <p:grpSpPr>
          <a:xfrm>
            <a:off x="2589330" y="1822251"/>
            <a:ext cx="355258" cy="357152"/>
            <a:chOff x="-49027775" y="3550975"/>
            <a:chExt cx="300100" cy="301700"/>
          </a:xfrm>
        </p:grpSpPr>
        <p:sp>
          <p:nvSpPr>
            <p:cNvPr id="10142" name="Google Shape;10142;p105"/>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105"/>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105"/>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105"/>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105"/>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105"/>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105"/>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105"/>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105"/>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105"/>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105"/>
          <p:cNvGrpSpPr/>
          <p:nvPr/>
        </p:nvGrpSpPr>
        <p:grpSpPr>
          <a:xfrm>
            <a:off x="2587406" y="2259310"/>
            <a:ext cx="359106" cy="355525"/>
            <a:chOff x="-49031025" y="3920175"/>
            <a:chExt cx="303350" cy="300325"/>
          </a:xfrm>
        </p:grpSpPr>
        <p:sp>
          <p:nvSpPr>
            <p:cNvPr id="10153" name="Google Shape;10153;p105"/>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105"/>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105"/>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105"/>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105"/>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105"/>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105"/>
          <p:cNvGrpSpPr/>
          <p:nvPr/>
        </p:nvGrpSpPr>
        <p:grpSpPr>
          <a:xfrm>
            <a:off x="1303511" y="2752344"/>
            <a:ext cx="356176" cy="354341"/>
            <a:chOff x="-47155575" y="3200500"/>
            <a:chExt cx="300875" cy="299325"/>
          </a:xfrm>
        </p:grpSpPr>
        <p:sp>
          <p:nvSpPr>
            <p:cNvPr id="10160" name="Google Shape;10160;p105"/>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105"/>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105"/>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105"/>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105"/>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105"/>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105"/>
          <p:cNvGrpSpPr/>
          <p:nvPr/>
        </p:nvGrpSpPr>
        <p:grpSpPr>
          <a:xfrm>
            <a:off x="1303970" y="3188692"/>
            <a:ext cx="355258" cy="355258"/>
            <a:chOff x="-47154800" y="3569100"/>
            <a:chExt cx="300100" cy="300100"/>
          </a:xfrm>
        </p:grpSpPr>
        <p:sp>
          <p:nvSpPr>
            <p:cNvPr id="10167" name="Google Shape;10167;p105"/>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105"/>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105"/>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105"/>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105"/>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105"/>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105"/>
          <p:cNvGrpSpPr/>
          <p:nvPr/>
        </p:nvGrpSpPr>
        <p:grpSpPr>
          <a:xfrm>
            <a:off x="1304443" y="3626905"/>
            <a:ext cx="354311" cy="353423"/>
            <a:chOff x="-47154000" y="3939275"/>
            <a:chExt cx="299300" cy="298550"/>
          </a:xfrm>
        </p:grpSpPr>
        <p:sp>
          <p:nvSpPr>
            <p:cNvPr id="10174" name="Google Shape;10174;p105"/>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105"/>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105"/>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105"/>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105"/>
          <p:cNvGrpSpPr/>
          <p:nvPr/>
        </p:nvGrpSpPr>
        <p:grpSpPr>
          <a:xfrm>
            <a:off x="3529733" y="2752344"/>
            <a:ext cx="312375" cy="354341"/>
            <a:chOff x="-45286550" y="3200500"/>
            <a:chExt cx="263875" cy="299325"/>
          </a:xfrm>
        </p:grpSpPr>
        <p:sp>
          <p:nvSpPr>
            <p:cNvPr id="10179" name="Google Shape;10179;p105"/>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105"/>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105"/>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105"/>
          <p:cNvGrpSpPr/>
          <p:nvPr/>
        </p:nvGrpSpPr>
        <p:grpSpPr>
          <a:xfrm>
            <a:off x="3529733" y="3189639"/>
            <a:ext cx="312375" cy="354311"/>
            <a:chOff x="-45286550" y="3569900"/>
            <a:chExt cx="263875" cy="299300"/>
          </a:xfrm>
        </p:grpSpPr>
        <p:sp>
          <p:nvSpPr>
            <p:cNvPr id="10183" name="Google Shape;10183;p105"/>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105"/>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105"/>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105"/>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105"/>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105"/>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105"/>
          <p:cNvGrpSpPr/>
          <p:nvPr/>
        </p:nvGrpSpPr>
        <p:grpSpPr>
          <a:xfrm>
            <a:off x="3540920" y="3625988"/>
            <a:ext cx="290001" cy="355258"/>
            <a:chOff x="-45277900" y="3938500"/>
            <a:chExt cx="244975" cy="300100"/>
          </a:xfrm>
        </p:grpSpPr>
        <p:sp>
          <p:nvSpPr>
            <p:cNvPr id="10190" name="Google Shape;10190;p105"/>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105"/>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105"/>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105"/>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105"/>
          <p:cNvGrpSpPr/>
          <p:nvPr/>
        </p:nvGrpSpPr>
        <p:grpSpPr>
          <a:xfrm>
            <a:off x="2626869" y="4095090"/>
            <a:ext cx="355258" cy="355258"/>
            <a:chOff x="-44502875" y="3576975"/>
            <a:chExt cx="300100" cy="300100"/>
          </a:xfrm>
        </p:grpSpPr>
        <p:sp>
          <p:nvSpPr>
            <p:cNvPr id="10195" name="Google Shape;10195;p105"/>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105"/>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105"/>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105"/>
          <p:cNvGrpSpPr/>
          <p:nvPr/>
        </p:nvGrpSpPr>
        <p:grpSpPr>
          <a:xfrm>
            <a:off x="4835456" y="1828361"/>
            <a:ext cx="356196" cy="354670"/>
            <a:chOff x="-13946200" y="3647075"/>
            <a:chExt cx="353650" cy="352100"/>
          </a:xfrm>
        </p:grpSpPr>
        <p:sp>
          <p:nvSpPr>
            <p:cNvPr id="10199" name="Google Shape;10199;p105"/>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105"/>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105"/>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105"/>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105"/>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105"/>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105"/>
          <p:cNvGrpSpPr/>
          <p:nvPr/>
        </p:nvGrpSpPr>
        <p:grpSpPr>
          <a:xfrm>
            <a:off x="6618849" y="1387844"/>
            <a:ext cx="357002" cy="354267"/>
            <a:chOff x="-12163025" y="3214275"/>
            <a:chExt cx="354450" cy="351700"/>
          </a:xfrm>
        </p:grpSpPr>
        <p:sp>
          <p:nvSpPr>
            <p:cNvPr id="10206" name="Google Shape;10206;p105"/>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105"/>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105"/>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105"/>
          <p:cNvGrpSpPr/>
          <p:nvPr/>
        </p:nvGrpSpPr>
        <p:grpSpPr>
          <a:xfrm>
            <a:off x="6619629" y="1827581"/>
            <a:ext cx="355441" cy="356232"/>
            <a:chOff x="-12160675" y="3647875"/>
            <a:chExt cx="352900" cy="353650"/>
          </a:xfrm>
        </p:grpSpPr>
        <p:sp>
          <p:nvSpPr>
            <p:cNvPr id="10210" name="Google Shape;10210;p105"/>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105"/>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105"/>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105"/>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105"/>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105"/>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105"/>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105"/>
          <p:cNvGrpSpPr/>
          <p:nvPr/>
        </p:nvGrpSpPr>
        <p:grpSpPr>
          <a:xfrm>
            <a:off x="6630345" y="2272036"/>
            <a:ext cx="354635" cy="356232"/>
            <a:chOff x="-12160675" y="4081850"/>
            <a:chExt cx="352100" cy="353650"/>
          </a:xfrm>
        </p:grpSpPr>
        <p:sp>
          <p:nvSpPr>
            <p:cNvPr id="10218" name="Google Shape;10218;p105"/>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105"/>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105"/>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105"/>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105"/>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105"/>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105"/>
          <p:cNvGrpSpPr/>
          <p:nvPr/>
        </p:nvGrpSpPr>
        <p:grpSpPr>
          <a:xfrm>
            <a:off x="4835311" y="2746480"/>
            <a:ext cx="355416" cy="355652"/>
            <a:chOff x="-10391650" y="3180600"/>
            <a:chExt cx="352875" cy="353075"/>
          </a:xfrm>
        </p:grpSpPr>
        <p:sp>
          <p:nvSpPr>
            <p:cNvPr id="10225" name="Google Shape;10225;p105"/>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105"/>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105"/>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105"/>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105"/>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105"/>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105"/>
          <p:cNvGrpSpPr/>
          <p:nvPr/>
        </p:nvGrpSpPr>
        <p:grpSpPr>
          <a:xfrm>
            <a:off x="4835310" y="3223278"/>
            <a:ext cx="354635" cy="353890"/>
            <a:chOff x="-10390875" y="3616350"/>
            <a:chExt cx="352100" cy="351325"/>
          </a:xfrm>
        </p:grpSpPr>
        <p:sp>
          <p:nvSpPr>
            <p:cNvPr id="10232" name="Google Shape;10232;p105"/>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105"/>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105"/>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105"/>
          <p:cNvGrpSpPr/>
          <p:nvPr/>
        </p:nvGrpSpPr>
        <p:grpSpPr>
          <a:xfrm>
            <a:off x="7502285" y="2747943"/>
            <a:ext cx="312585" cy="354670"/>
            <a:chOff x="-10370400" y="4049550"/>
            <a:chExt cx="310350" cy="352100"/>
          </a:xfrm>
        </p:grpSpPr>
        <p:sp>
          <p:nvSpPr>
            <p:cNvPr id="10236" name="Google Shape;10236;p105"/>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105"/>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105"/>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105"/>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105"/>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105"/>
          <p:cNvGrpSpPr/>
          <p:nvPr/>
        </p:nvGrpSpPr>
        <p:grpSpPr>
          <a:xfrm>
            <a:off x="6606541" y="2746884"/>
            <a:ext cx="379236" cy="354847"/>
            <a:chOff x="-8674650" y="3210975"/>
            <a:chExt cx="376525" cy="352275"/>
          </a:xfrm>
        </p:grpSpPr>
        <p:sp>
          <p:nvSpPr>
            <p:cNvPr id="10242" name="Google Shape;10242;p105"/>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105"/>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105"/>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105"/>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105"/>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105"/>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105"/>
          <p:cNvGrpSpPr/>
          <p:nvPr/>
        </p:nvGrpSpPr>
        <p:grpSpPr>
          <a:xfrm>
            <a:off x="5278038" y="1828361"/>
            <a:ext cx="356221" cy="354670"/>
            <a:chOff x="-13512225" y="3647075"/>
            <a:chExt cx="353675" cy="352100"/>
          </a:xfrm>
        </p:grpSpPr>
        <p:sp>
          <p:nvSpPr>
            <p:cNvPr id="10249" name="Google Shape;10249;p105"/>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105"/>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105"/>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105"/>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105"/>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105"/>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105"/>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105"/>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105"/>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105"/>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105"/>
          <p:cNvGrpSpPr/>
          <p:nvPr/>
        </p:nvGrpSpPr>
        <p:grpSpPr>
          <a:xfrm>
            <a:off x="5288351" y="2272427"/>
            <a:ext cx="356221" cy="355451"/>
            <a:chOff x="-13512225" y="4080275"/>
            <a:chExt cx="353675" cy="352875"/>
          </a:xfrm>
        </p:grpSpPr>
        <p:sp>
          <p:nvSpPr>
            <p:cNvPr id="10260" name="Google Shape;10260;p105"/>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105"/>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105"/>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105"/>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105"/>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105"/>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105"/>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105"/>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105"/>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105"/>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105"/>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105"/>
          <p:cNvGrpSpPr/>
          <p:nvPr/>
        </p:nvGrpSpPr>
        <p:grpSpPr>
          <a:xfrm>
            <a:off x="7061431" y="1419788"/>
            <a:ext cx="356196" cy="290379"/>
            <a:chOff x="-11728250" y="3245400"/>
            <a:chExt cx="353650" cy="288275"/>
          </a:xfrm>
        </p:grpSpPr>
        <p:sp>
          <p:nvSpPr>
            <p:cNvPr id="10272" name="Google Shape;10272;p105"/>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105"/>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105"/>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105"/>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105"/>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105"/>
          <p:cNvGrpSpPr/>
          <p:nvPr/>
        </p:nvGrpSpPr>
        <p:grpSpPr>
          <a:xfrm>
            <a:off x="7093939" y="2272427"/>
            <a:ext cx="311804" cy="355451"/>
            <a:chOff x="-11703850" y="4081850"/>
            <a:chExt cx="309575" cy="352875"/>
          </a:xfrm>
        </p:grpSpPr>
        <p:sp>
          <p:nvSpPr>
            <p:cNvPr id="10278" name="Google Shape;10278;p105"/>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105"/>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105"/>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105"/>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105"/>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105"/>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105"/>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105"/>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105"/>
          <p:cNvGrpSpPr/>
          <p:nvPr/>
        </p:nvGrpSpPr>
        <p:grpSpPr>
          <a:xfrm>
            <a:off x="5282595" y="2746580"/>
            <a:ext cx="357002" cy="355451"/>
            <a:chOff x="-9958475" y="3180025"/>
            <a:chExt cx="354450" cy="352875"/>
          </a:xfrm>
        </p:grpSpPr>
        <p:sp>
          <p:nvSpPr>
            <p:cNvPr id="10287" name="Google Shape;10287;p105"/>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105"/>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105"/>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105"/>
          <p:cNvGrpSpPr/>
          <p:nvPr/>
        </p:nvGrpSpPr>
        <p:grpSpPr>
          <a:xfrm>
            <a:off x="5291722" y="3222561"/>
            <a:ext cx="337966" cy="355325"/>
            <a:chOff x="-9949025" y="3615575"/>
            <a:chExt cx="335550" cy="352750"/>
          </a:xfrm>
        </p:grpSpPr>
        <p:sp>
          <p:nvSpPr>
            <p:cNvPr id="10291" name="Google Shape;10291;p105"/>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105"/>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105"/>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105"/>
          <p:cNvGrpSpPr/>
          <p:nvPr/>
        </p:nvGrpSpPr>
        <p:grpSpPr>
          <a:xfrm>
            <a:off x="7926568" y="2746067"/>
            <a:ext cx="360175" cy="358423"/>
            <a:chOff x="-9961625" y="4048175"/>
            <a:chExt cx="357600" cy="355825"/>
          </a:xfrm>
        </p:grpSpPr>
        <p:sp>
          <p:nvSpPr>
            <p:cNvPr id="10295" name="Google Shape;10295;p105"/>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105"/>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105"/>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105"/>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105"/>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105"/>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105"/>
          <p:cNvGrpSpPr/>
          <p:nvPr/>
        </p:nvGrpSpPr>
        <p:grpSpPr>
          <a:xfrm>
            <a:off x="6613289" y="3221579"/>
            <a:ext cx="364959" cy="357289"/>
            <a:chOff x="-8680950" y="3624225"/>
            <a:chExt cx="362350" cy="354700"/>
          </a:xfrm>
        </p:grpSpPr>
        <p:sp>
          <p:nvSpPr>
            <p:cNvPr id="10302" name="Google Shape;10302;p105"/>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105"/>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105"/>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105"/>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105"/>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105"/>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105"/>
          <p:cNvGrpSpPr/>
          <p:nvPr/>
        </p:nvGrpSpPr>
        <p:grpSpPr>
          <a:xfrm>
            <a:off x="5749533" y="1387239"/>
            <a:ext cx="313365" cy="355476"/>
            <a:chOff x="-13056975" y="3212300"/>
            <a:chExt cx="311125" cy="352900"/>
          </a:xfrm>
        </p:grpSpPr>
        <p:sp>
          <p:nvSpPr>
            <p:cNvPr id="10309" name="Google Shape;10309;p105"/>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105"/>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105"/>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105"/>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105"/>
          <p:cNvGrpSpPr/>
          <p:nvPr/>
        </p:nvGrpSpPr>
        <p:grpSpPr>
          <a:xfrm>
            <a:off x="5726921" y="1828034"/>
            <a:ext cx="358588" cy="355325"/>
            <a:chOff x="-13077450" y="3647075"/>
            <a:chExt cx="356025" cy="352750"/>
          </a:xfrm>
        </p:grpSpPr>
        <p:sp>
          <p:nvSpPr>
            <p:cNvPr id="10314" name="Google Shape;10314;p105"/>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105"/>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105"/>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105"/>
          <p:cNvGrpSpPr/>
          <p:nvPr/>
        </p:nvGrpSpPr>
        <p:grpSpPr>
          <a:xfrm>
            <a:off x="5738027" y="2271633"/>
            <a:ext cx="357002" cy="357037"/>
            <a:chOff x="-13079025" y="4079475"/>
            <a:chExt cx="354450" cy="354450"/>
          </a:xfrm>
        </p:grpSpPr>
        <p:sp>
          <p:nvSpPr>
            <p:cNvPr id="10318" name="Google Shape;10318;p105"/>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105"/>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105"/>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105"/>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105"/>
          <p:cNvGrpSpPr/>
          <p:nvPr/>
        </p:nvGrpSpPr>
        <p:grpSpPr>
          <a:xfrm>
            <a:off x="7511094" y="1387642"/>
            <a:ext cx="356221" cy="354670"/>
            <a:chOff x="-11292700" y="3213875"/>
            <a:chExt cx="353675" cy="352100"/>
          </a:xfrm>
        </p:grpSpPr>
        <p:sp>
          <p:nvSpPr>
            <p:cNvPr id="10323" name="Google Shape;10323;p105"/>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105"/>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105"/>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105"/>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105"/>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105"/>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105"/>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105"/>
          <p:cNvGrpSpPr/>
          <p:nvPr/>
        </p:nvGrpSpPr>
        <p:grpSpPr>
          <a:xfrm>
            <a:off x="7505152" y="1827581"/>
            <a:ext cx="368106" cy="356232"/>
            <a:chOff x="-11299000" y="3647875"/>
            <a:chExt cx="365475" cy="353650"/>
          </a:xfrm>
        </p:grpSpPr>
        <p:sp>
          <p:nvSpPr>
            <p:cNvPr id="10331" name="Google Shape;10331;p105"/>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105"/>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105"/>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105"/>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105"/>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105"/>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105"/>
          <p:cNvGrpSpPr/>
          <p:nvPr/>
        </p:nvGrpSpPr>
        <p:grpSpPr>
          <a:xfrm>
            <a:off x="7520614" y="2283532"/>
            <a:ext cx="357808" cy="333240"/>
            <a:chOff x="-11295075" y="4092875"/>
            <a:chExt cx="355250" cy="330825"/>
          </a:xfrm>
        </p:grpSpPr>
        <p:sp>
          <p:nvSpPr>
            <p:cNvPr id="10338" name="Google Shape;10338;p105"/>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105"/>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105"/>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105"/>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105"/>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105"/>
          <p:cNvGrpSpPr/>
          <p:nvPr/>
        </p:nvGrpSpPr>
        <p:grpSpPr>
          <a:xfrm>
            <a:off x="5746214" y="2746580"/>
            <a:ext cx="312585" cy="355451"/>
            <a:chOff x="-9500075" y="3180800"/>
            <a:chExt cx="310350" cy="352875"/>
          </a:xfrm>
        </p:grpSpPr>
        <p:sp>
          <p:nvSpPr>
            <p:cNvPr id="10344" name="Google Shape;10344;p105"/>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105"/>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105"/>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105"/>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105"/>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105"/>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105"/>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105"/>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105"/>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105"/>
          <p:cNvGrpSpPr/>
          <p:nvPr/>
        </p:nvGrpSpPr>
        <p:grpSpPr>
          <a:xfrm>
            <a:off x="5724005" y="3222095"/>
            <a:ext cx="356221" cy="356257"/>
            <a:chOff x="-9523700" y="3614000"/>
            <a:chExt cx="353675" cy="353675"/>
          </a:xfrm>
        </p:grpSpPr>
        <p:sp>
          <p:nvSpPr>
            <p:cNvPr id="10354" name="Google Shape;10354;p105"/>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105"/>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105"/>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105"/>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105"/>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105"/>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105"/>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105"/>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105"/>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105"/>
          <p:cNvGrpSpPr/>
          <p:nvPr/>
        </p:nvGrpSpPr>
        <p:grpSpPr>
          <a:xfrm>
            <a:off x="7508956" y="3244737"/>
            <a:ext cx="356221" cy="354670"/>
            <a:chOff x="-9523700" y="4049550"/>
            <a:chExt cx="353675" cy="352100"/>
          </a:xfrm>
        </p:grpSpPr>
        <p:sp>
          <p:nvSpPr>
            <p:cNvPr id="10364" name="Google Shape;10364;p105"/>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105"/>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105"/>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105"/>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105"/>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105"/>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105"/>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105"/>
          <p:cNvGrpSpPr/>
          <p:nvPr/>
        </p:nvGrpSpPr>
        <p:grpSpPr>
          <a:xfrm>
            <a:off x="7065071" y="3244710"/>
            <a:ext cx="357002" cy="311029"/>
            <a:chOff x="-8209150" y="3659675"/>
            <a:chExt cx="354450" cy="308775"/>
          </a:xfrm>
        </p:grpSpPr>
        <p:sp>
          <p:nvSpPr>
            <p:cNvPr id="10372" name="Google Shape;10372;p105"/>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105"/>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105"/>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105"/>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105"/>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105"/>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105"/>
          <p:cNvGrpSpPr/>
          <p:nvPr/>
        </p:nvGrpSpPr>
        <p:grpSpPr>
          <a:xfrm>
            <a:off x="6178632" y="2273623"/>
            <a:ext cx="356221" cy="353059"/>
            <a:chOff x="-12643475" y="4081850"/>
            <a:chExt cx="353675" cy="350500"/>
          </a:xfrm>
        </p:grpSpPr>
        <p:sp>
          <p:nvSpPr>
            <p:cNvPr id="10379" name="Google Shape;10379;p105"/>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105"/>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105"/>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105"/>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3" name="Google Shape;10383;p105"/>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4" name="Google Shape;10384;p105"/>
          <p:cNvGrpSpPr/>
          <p:nvPr/>
        </p:nvGrpSpPr>
        <p:grpSpPr>
          <a:xfrm>
            <a:off x="7961232" y="2283532"/>
            <a:ext cx="356221" cy="333240"/>
            <a:chOff x="-10858725" y="4092875"/>
            <a:chExt cx="353675" cy="330825"/>
          </a:xfrm>
        </p:grpSpPr>
        <p:sp>
          <p:nvSpPr>
            <p:cNvPr id="10385" name="Google Shape;10385;p105"/>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105"/>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105"/>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105"/>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105"/>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105"/>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105"/>
          <p:cNvGrpSpPr/>
          <p:nvPr/>
        </p:nvGrpSpPr>
        <p:grpSpPr>
          <a:xfrm>
            <a:off x="6219755" y="3222498"/>
            <a:ext cx="252278" cy="355451"/>
            <a:chOff x="-9039300" y="3614000"/>
            <a:chExt cx="250475" cy="352875"/>
          </a:xfrm>
        </p:grpSpPr>
        <p:sp>
          <p:nvSpPr>
            <p:cNvPr id="10392" name="Google Shape;10392;p105"/>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105"/>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105"/>
          <p:cNvGrpSpPr/>
          <p:nvPr/>
        </p:nvGrpSpPr>
        <p:grpSpPr>
          <a:xfrm>
            <a:off x="7951721" y="3244737"/>
            <a:ext cx="354635" cy="354670"/>
            <a:chOff x="-9088150" y="4049550"/>
            <a:chExt cx="352100" cy="352100"/>
          </a:xfrm>
        </p:grpSpPr>
        <p:sp>
          <p:nvSpPr>
            <p:cNvPr id="10395" name="Google Shape;10395;p105"/>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105"/>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105"/>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105"/>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105"/>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105"/>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105"/>
          <p:cNvGrpSpPr/>
          <p:nvPr/>
        </p:nvGrpSpPr>
        <p:grpSpPr>
          <a:xfrm>
            <a:off x="7086085" y="2746970"/>
            <a:ext cx="315757" cy="354670"/>
            <a:chOff x="-8191825" y="3174500"/>
            <a:chExt cx="313500" cy="352100"/>
          </a:xfrm>
        </p:grpSpPr>
        <p:sp>
          <p:nvSpPr>
            <p:cNvPr id="10402" name="Google Shape;10402;p105"/>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105"/>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105"/>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105"/>
          <p:cNvGrpSpPr/>
          <p:nvPr/>
        </p:nvGrpSpPr>
        <p:grpSpPr>
          <a:xfrm>
            <a:off x="4835443" y="1387491"/>
            <a:ext cx="356221" cy="354973"/>
            <a:chOff x="-13947000" y="3212800"/>
            <a:chExt cx="353675" cy="352400"/>
          </a:xfrm>
        </p:grpSpPr>
        <p:sp>
          <p:nvSpPr>
            <p:cNvPr id="10406" name="Google Shape;10406;p105"/>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105"/>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8" name="Google Shape;10408;p105"/>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9" name="Google Shape;10409;p105"/>
          <p:cNvGrpSpPr/>
          <p:nvPr/>
        </p:nvGrpSpPr>
        <p:grpSpPr>
          <a:xfrm>
            <a:off x="5278038" y="1386849"/>
            <a:ext cx="356221" cy="356257"/>
            <a:chOff x="-13512225" y="3211525"/>
            <a:chExt cx="353675" cy="353675"/>
          </a:xfrm>
        </p:grpSpPr>
        <p:sp>
          <p:nvSpPr>
            <p:cNvPr id="10410" name="Google Shape;10410;p105"/>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105"/>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105"/>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105"/>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105"/>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105"/>
          <p:cNvGrpSpPr/>
          <p:nvPr/>
        </p:nvGrpSpPr>
        <p:grpSpPr>
          <a:xfrm>
            <a:off x="6168320" y="1387239"/>
            <a:ext cx="356221" cy="355476"/>
            <a:chOff x="-12643475" y="3212300"/>
            <a:chExt cx="353675" cy="352900"/>
          </a:xfrm>
        </p:grpSpPr>
        <p:sp>
          <p:nvSpPr>
            <p:cNvPr id="10416" name="Google Shape;10416;p105"/>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105"/>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105"/>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105"/>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105"/>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105"/>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105"/>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105"/>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105"/>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105"/>
          <p:cNvGrpSpPr/>
          <p:nvPr/>
        </p:nvGrpSpPr>
        <p:grpSpPr>
          <a:xfrm>
            <a:off x="6168320" y="1839013"/>
            <a:ext cx="356221" cy="333366"/>
            <a:chOff x="-12643475" y="3657325"/>
            <a:chExt cx="353675" cy="330950"/>
          </a:xfrm>
        </p:grpSpPr>
        <p:sp>
          <p:nvSpPr>
            <p:cNvPr id="10426" name="Google Shape;10426;p105"/>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105"/>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105"/>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105"/>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105"/>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105"/>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105"/>
          <p:cNvGrpSpPr/>
          <p:nvPr/>
        </p:nvGrpSpPr>
        <p:grpSpPr>
          <a:xfrm>
            <a:off x="7951322" y="1387642"/>
            <a:ext cx="355416" cy="354670"/>
            <a:chOff x="-10857925" y="3213875"/>
            <a:chExt cx="352875" cy="352100"/>
          </a:xfrm>
        </p:grpSpPr>
        <p:sp>
          <p:nvSpPr>
            <p:cNvPr id="10433" name="Google Shape;10433;p105"/>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105"/>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105"/>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105"/>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105"/>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105"/>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105"/>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105"/>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105"/>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105"/>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105"/>
          <p:cNvGrpSpPr/>
          <p:nvPr/>
        </p:nvGrpSpPr>
        <p:grpSpPr>
          <a:xfrm>
            <a:off x="6168237" y="2747071"/>
            <a:ext cx="356096" cy="354469"/>
            <a:chOff x="-9089725" y="3180200"/>
            <a:chExt cx="353550" cy="351900"/>
          </a:xfrm>
        </p:grpSpPr>
        <p:sp>
          <p:nvSpPr>
            <p:cNvPr id="10444" name="Google Shape;10444;p105"/>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105"/>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105"/>
          <p:cNvGrpSpPr/>
          <p:nvPr/>
        </p:nvGrpSpPr>
        <p:grpSpPr>
          <a:xfrm>
            <a:off x="7060235" y="1826875"/>
            <a:ext cx="358588" cy="357642"/>
            <a:chOff x="7083760" y="1971660"/>
            <a:chExt cx="358588" cy="357642"/>
          </a:xfrm>
        </p:grpSpPr>
        <p:sp>
          <p:nvSpPr>
            <p:cNvPr id="10447" name="Google Shape;10447;p105"/>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105"/>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105"/>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105"/>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105"/>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105"/>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105"/>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105"/>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105"/>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105"/>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105"/>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105"/>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9" name="Google Shape;10459;p105"/>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460" name="Google Shape;10460;p105"/>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64" name="Shape 10464"/>
        <p:cNvGrpSpPr/>
        <p:nvPr/>
      </p:nvGrpSpPr>
      <p:grpSpPr>
        <a:xfrm>
          <a:off x="0" y="0"/>
          <a:ext cx="0" cy="0"/>
          <a:chOff x="0" y="0"/>
          <a:chExt cx="0" cy="0"/>
        </a:xfrm>
      </p:grpSpPr>
      <p:sp>
        <p:nvSpPr>
          <p:cNvPr id="10465" name="Google Shape;10465;p106"/>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6" name="Google Shape;10466;p106"/>
          <p:cNvGrpSpPr/>
          <p:nvPr/>
        </p:nvGrpSpPr>
        <p:grpSpPr>
          <a:xfrm>
            <a:off x="719610" y="2243507"/>
            <a:ext cx="452798" cy="449473"/>
            <a:chOff x="-21322300" y="3693325"/>
            <a:chExt cx="306400" cy="304150"/>
          </a:xfrm>
        </p:grpSpPr>
        <p:sp>
          <p:nvSpPr>
            <p:cNvPr id="10467" name="Google Shape;10467;p106"/>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106"/>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106"/>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106"/>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106"/>
          <p:cNvGrpSpPr/>
          <p:nvPr/>
        </p:nvGrpSpPr>
        <p:grpSpPr>
          <a:xfrm>
            <a:off x="719019" y="2810244"/>
            <a:ext cx="453980" cy="422540"/>
            <a:chOff x="-21322300" y="4077125"/>
            <a:chExt cx="307200" cy="285925"/>
          </a:xfrm>
        </p:grpSpPr>
        <p:sp>
          <p:nvSpPr>
            <p:cNvPr id="10472" name="Google Shape;10472;p106"/>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106"/>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106"/>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106"/>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106"/>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106"/>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106"/>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106"/>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106"/>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106"/>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106"/>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106"/>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106"/>
          <p:cNvGrpSpPr/>
          <p:nvPr/>
        </p:nvGrpSpPr>
        <p:grpSpPr>
          <a:xfrm>
            <a:off x="3496195" y="1689128"/>
            <a:ext cx="451653" cy="450212"/>
            <a:chOff x="-19394200" y="3333800"/>
            <a:chExt cx="305625" cy="304650"/>
          </a:xfrm>
        </p:grpSpPr>
        <p:sp>
          <p:nvSpPr>
            <p:cNvPr id="10485" name="Google Shape;10485;p106"/>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106"/>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106"/>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106"/>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106"/>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106"/>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106"/>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106"/>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106"/>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106"/>
          <p:cNvGrpSpPr/>
          <p:nvPr/>
        </p:nvGrpSpPr>
        <p:grpSpPr>
          <a:xfrm>
            <a:off x="3495032" y="2243580"/>
            <a:ext cx="453980" cy="449325"/>
            <a:chOff x="-19396575" y="3708500"/>
            <a:chExt cx="307200" cy="304050"/>
          </a:xfrm>
        </p:grpSpPr>
        <p:sp>
          <p:nvSpPr>
            <p:cNvPr id="10495" name="Google Shape;10495;p106"/>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106"/>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106"/>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106"/>
          <p:cNvGrpSpPr/>
          <p:nvPr/>
        </p:nvGrpSpPr>
        <p:grpSpPr>
          <a:xfrm>
            <a:off x="3489212" y="2796461"/>
            <a:ext cx="465618" cy="450101"/>
            <a:chOff x="-19394200" y="4084200"/>
            <a:chExt cx="315075" cy="304575"/>
          </a:xfrm>
        </p:grpSpPr>
        <p:sp>
          <p:nvSpPr>
            <p:cNvPr id="10499" name="Google Shape;10499;p106"/>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106"/>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106"/>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106"/>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106"/>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106"/>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106"/>
          <p:cNvGrpSpPr/>
          <p:nvPr/>
        </p:nvGrpSpPr>
        <p:grpSpPr>
          <a:xfrm>
            <a:off x="6294923" y="1689001"/>
            <a:ext cx="400447" cy="450470"/>
            <a:chOff x="-17526750" y="3309200"/>
            <a:chExt cx="270975" cy="304825"/>
          </a:xfrm>
        </p:grpSpPr>
        <p:sp>
          <p:nvSpPr>
            <p:cNvPr id="10506" name="Google Shape;10506;p106"/>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106"/>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106"/>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106"/>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106"/>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106"/>
          <p:cNvGrpSpPr/>
          <p:nvPr/>
        </p:nvGrpSpPr>
        <p:grpSpPr>
          <a:xfrm>
            <a:off x="6271075" y="2244173"/>
            <a:ext cx="448143" cy="448143"/>
            <a:chOff x="-17542500" y="3684100"/>
            <a:chExt cx="303250" cy="303250"/>
          </a:xfrm>
        </p:grpSpPr>
        <p:sp>
          <p:nvSpPr>
            <p:cNvPr id="10512" name="Google Shape;10512;p106"/>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106"/>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106"/>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106"/>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106"/>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106"/>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106"/>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9" name="Google Shape;10519;p106"/>
          <p:cNvGrpSpPr/>
          <p:nvPr/>
        </p:nvGrpSpPr>
        <p:grpSpPr>
          <a:xfrm>
            <a:off x="6270484" y="2810817"/>
            <a:ext cx="449325" cy="421395"/>
            <a:chOff x="-17542500" y="4068450"/>
            <a:chExt cx="304050" cy="285150"/>
          </a:xfrm>
        </p:grpSpPr>
        <p:sp>
          <p:nvSpPr>
            <p:cNvPr id="10520" name="Google Shape;10520;p106"/>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106"/>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106"/>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106"/>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106"/>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106"/>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106"/>
          <p:cNvGrpSpPr/>
          <p:nvPr/>
        </p:nvGrpSpPr>
        <p:grpSpPr>
          <a:xfrm>
            <a:off x="3500906" y="3342211"/>
            <a:ext cx="343404" cy="449325"/>
            <a:chOff x="-15652200" y="3335975"/>
            <a:chExt cx="232375" cy="304050"/>
          </a:xfrm>
        </p:grpSpPr>
        <p:sp>
          <p:nvSpPr>
            <p:cNvPr id="10527" name="Google Shape;10527;p106"/>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106"/>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106"/>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106"/>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106"/>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106"/>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106"/>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106"/>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106"/>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106"/>
          <p:cNvGrpSpPr/>
          <p:nvPr/>
        </p:nvGrpSpPr>
        <p:grpSpPr>
          <a:xfrm>
            <a:off x="1274819" y="2243729"/>
            <a:ext cx="449325" cy="449030"/>
            <a:chOff x="-20945825" y="3692175"/>
            <a:chExt cx="304050" cy="303850"/>
          </a:xfrm>
        </p:grpSpPr>
        <p:sp>
          <p:nvSpPr>
            <p:cNvPr id="10537" name="Google Shape;10537;p106"/>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106"/>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106"/>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106"/>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106"/>
          <p:cNvGrpSpPr/>
          <p:nvPr/>
        </p:nvGrpSpPr>
        <p:grpSpPr>
          <a:xfrm>
            <a:off x="4081644" y="1689848"/>
            <a:ext cx="372516" cy="448771"/>
            <a:chOff x="-18994100" y="3334775"/>
            <a:chExt cx="252075" cy="303675"/>
          </a:xfrm>
        </p:grpSpPr>
        <p:sp>
          <p:nvSpPr>
            <p:cNvPr id="10542" name="Google Shape;10542;p106"/>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106"/>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106"/>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106"/>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106"/>
          <p:cNvGrpSpPr/>
          <p:nvPr/>
        </p:nvGrpSpPr>
        <p:grpSpPr>
          <a:xfrm>
            <a:off x="4096200" y="2244743"/>
            <a:ext cx="343404" cy="446998"/>
            <a:chOff x="-18983850" y="3710075"/>
            <a:chExt cx="232375" cy="302475"/>
          </a:xfrm>
        </p:grpSpPr>
        <p:sp>
          <p:nvSpPr>
            <p:cNvPr id="10547" name="Google Shape;10547;p106"/>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106"/>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106"/>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106"/>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106"/>
          <p:cNvGrpSpPr/>
          <p:nvPr/>
        </p:nvGrpSpPr>
        <p:grpSpPr>
          <a:xfrm>
            <a:off x="1274247" y="1689573"/>
            <a:ext cx="450470" cy="449325"/>
            <a:chOff x="-20946600" y="3317850"/>
            <a:chExt cx="304825" cy="304050"/>
          </a:xfrm>
        </p:grpSpPr>
        <p:sp>
          <p:nvSpPr>
            <p:cNvPr id="10552" name="Google Shape;10552;p106"/>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106"/>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106"/>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106"/>
          <p:cNvGrpSpPr/>
          <p:nvPr/>
        </p:nvGrpSpPr>
        <p:grpSpPr>
          <a:xfrm>
            <a:off x="1300422" y="2797442"/>
            <a:ext cx="398119" cy="448143"/>
            <a:chOff x="-20930075" y="4066100"/>
            <a:chExt cx="269400" cy="303250"/>
          </a:xfrm>
        </p:grpSpPr>
        <p:sp>
          <p:nvSpPr>
            <p:cNvPr id="10556" name="Google Shape;10556;p106"/>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106"/>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106"/>
          <p:cNvGrpSpPr/>
          <p:nvPr/>
        </p:nvGrpSpPr>
        <p:grpSpPr>
          <a:xfrm>
            <a:off x="4042667" y="2797422"/>
            <a:ext cx="450470" cy="448180"/>
            <a:chOff x="-19020075" y="4084200"/>
            <a:chExt cx="304825" cy="303275"/>
          </a:xfrm>
        </p:grpSpPr>
        <p:sp>
          <p:nvSpPr>
            <p:cNvPr id="10559" name="Google Shape;10559;p106"/>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106"/>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106"/>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106"/>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106"/>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106"/>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106"/>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106"/>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106"/>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106"/>
          <p:cNvGrpSpPr/>
          <p:nvPr/>
        </p:nvGrpSpPr>
        <p:grpSpPr>
          <a:xfrm>
            <a:off x="6859931" y="1689001"/>
            <a:ext cx="396937" cy="450470"/>
            <a:chOff x="-17149475" y="3309200"/>
            <a:chExt cx="268600" cy="304825"/>
          </a:xfrm>
        </p:grpSpPr>
        <p:sp>
          <p:nvSpPr>
            <p:cNvPr id="10569" name="Google Shape;10569;p106"/>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106"/>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106"/>
          <p:cNvGrpSpPr/>
          <p:nvPr/>
        </p:nvGrpSpPr>
        <p:grpSpPr>
          <a:xfrm>
            <a:off x="6833737" y="2258120"/>
            <a:ext cx="449325" cy="420249"/>
            <a:chOff x="-17168375" y="3692750"/>
            <a:chExt cx="304050" cy="284375"/>
          </a:xfrm>
        </p:grpSpPr>
        <p:sp>
          <p:nvSpPr>
            <p:cNvPr id="10572" name="Google Shape;10572;p106"/>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106"/>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106"/>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106"/>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106"/>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106"/>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106"/>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106"/>
          <p:cNvGrpSpPr/>
          <p:nvPr/>
        </p:nvGrpSpPr>
        <p:grpSpPr>
          <a:xfrm>
            <a:off x="6830246" y="2796852"/>
            <a:ext cx="456308" cy="449325"/>
            <a:chOff x="-17170750" y="4058800"/>
            <a:chExt cx="308775" cy="304050"/>
          </a:xfrm>
        </p:grpSpPr>
        <p:sp>
          <p:nvSpPr>
            <p:cNvPr id="10580" name="Google Shape;10580;p106"/>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106"/>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106"/>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106"/>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106"/>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106"/>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106"/>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106"/>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106"/>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106"/>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106"/>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106"/>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106"/>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106"/>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106"/>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106"/>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106"/>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106"/>
          <p:cNvGrpSpPr/>
          <p:nvPr/>
        </p:nvGrpSpPr>
        <p:grpSpPr>
          <a:xfrm>
            <a:off x="5692143" y="3343358"/>
            <a:ext cx="450470" cy="446998"/>
            <a:chOff x="-15688425" y="3707725"/>
            <a:chExt cx="304825" cy="302475"/>
          </a:xfrm>
        </p:grpSpPr>
        <p:sp>
          <p:nvSpPr>
            <p:cNvPr id="10598" name="Google Shape;10598;p106"/>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106"/>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106"/>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106"/>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106"/>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106"/>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106"/>
          <p:cNvGrpSpPr/>
          <p:nvPr/>
        </p:nvGrpSpPr>
        <p:grpSpPr>
          <a:xfrm>
            <a:off x="1836300" y="1690441"/>
            <a:ext cx="451653" cy="447589"/>
            <a:chOff x="-20572500" y="3319025"/>
            <a:chExt cx="305625" cy="302875"/>
          </a:xfrm>
        </p:grpSpPr>
        <p:sp>
          <p:nvSpPr>
            <p:cNvPr id="10605" name="Google Shape;10605;p106"/>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106"/>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106"/>
          <p:cNvGrpSpPr/>
          <p:nvPr/>
        </p:nvGrpSpPr>
        <p:grpSpPr>
          <a:xfrm>
            <a:off x="1837463" y="2305410"/>
            <a:ext cx="449325" cy="325670"/>
            <a:chOff x="-20571700" y="3722875"/>
            <a:chExt cx="304050" cy="220375"/>
          </a:xfrm>
        </p:grpSpPr>
        <p:sp>
          <p:nvSpPr>
            <p:cNvPr id="10608" name="Google Shape;10608;p106"/>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106"/>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106"/>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106"/>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106"/>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106"/>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106"/>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106"/>
          <p:cNvGrpSpPr/>
          <p:nvPr/>
        </p:nvGrpSpPr>
        <p:grpSpPr>
          <a:xfrm>
            <a:off x="1836891" y="2796278"/>
            <a:ext cx="450470" cy="450470"/>
            <a:chOff x="-20571700" y="4066875"/>
            <a:chExt cx="304825" cy="304825"/>
          </a:xfrm>
        </p:grpSpPr>
        <p:sp>
          <p:nvSpPr>
            <p:cNvPr id="10616" name="Google Shape;10616;p106"/>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106"/>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106"/>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106"/>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106"/>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106"/>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106"/>
          <p:cNvGrpSpPr/>
          <p:nvPr/>
        </p:nvGrpSpPr>
        <p:grpSpPr>
          <a:xfrm>
            <a:off x="4603593" y="1688259"/>
            <a:ext cx="453980" cy="451948"/>
            <a:chOff x="-18645175" y="3334200"/>
            <a:chExt cx="307200" cy="305825"/>
          </a:xfrm>
        </p:grpSpPr>
        <p:sp>
          <p:nvSpPr>
            <p:cNvPr id="10623" name="Google Shape;10623;p106"/>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106"/>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106"/>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106"/>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106"/>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106"/>
          <p:cNvGrpSpPr/>
          <p:nvPr/>
        </p:nvGrpSpPr>
        <p:grpSpPr>
          <a:xfrm>
            <a:off x="4604184" y="2242989"/>
            <a:ext cx="452798" cy="450507"/>
            <a:chOff x="-18645175" y="3708500"/>
            <a:chExt cx="306400" cy="304850"/>
          </a:xfrm>
        </p:grpSpPr>
        <p:sp>
          <p:nvSpPr>
            <p:cNvPr id="10629" name="Google Shape;10629;p106"/>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106"/>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106"/>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106"/>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106"/>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106"/>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106"/>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106"/>
          <p:cNvGrpSpPr/>
          <p:nvPr/>
        </p:nvGrpSpPr>
        <p:grpSpPr>
          <a:xfrm>
            <a:off x="4601857" y="2795630"/>
            <a:ext cx="457453" cy="451763"/>
            <a:chOff x="-18647525" y="4082625"/>
            <a:chExt cx="309550" cy="305700"/>
          </a:xfrm>
        </p:grpSpPr>
        <p:sp>
          <p:nvSpPr>
            <p:cNvPr id="10637" name="Google Shape;10637;p106"/>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106"/>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106"/>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106"/>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106"/>
          <p:cNvGrpSpPr/>
          <p:nvPr/>
        </p:nvGrpSpPr>
        <p:grpSpPr>
          <a:xfrm>
            <a:off x="7412241" y="1689592"/>
            <a:ext cx="395755" cy="449288"/>
            <a:chOff x="-16775350" y="3309200"/>
            <a:chExt cx="267800" cy="304025"/>
          </a:xfrm>
        </p:grpSpPr>
        <p:sp>
          <p:nvSpPr>
            <p:cNvPr id="10642" name="Google Shape;10642;p106"/>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106"/>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106"/>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106"/>
          <p:cNvGrpSpPr/>
          <p:nvPr/>
        </p:nvGrpSpPr>
        <p:grpSpPr>
          <a:xfrm>
            <a:off x="7412241" y="2241827"/>
            <a:ext cx="395755" cy="452835"/>
            <a:chOff x="-16775350" y="3683300"/>
            <a:chExt cx="267800" cy="306425"/>
          </a:xfrm>
        </p:grpSpPr>
        <p:sp>
          <p:nvSpPr>
            <p:cNvPr id="10646" name="Google Shape;10646;p106"/>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106"/>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106"/>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106"/>
          <p:cNvGrpSpPr/>
          <p:nvPr/>
        </p:nvGrpSpPr>
        <p:grpSpPr>
          <a:xfrm>
            <a:off x="7384292" y="2796870"/>
            <a:ext cx="451653" cy="449288"/>
            <a:chOff x="-16794250" y="4058225"/>
            <a:chExt cx="305625" cy="304025"/>
          </a:xfrm>
        </p:grpSpPr>
        <p:sp>
          <p:nvSpPr>
            <p:cNvPr id="10650" name="Google Shape;10650;p106"/>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106"/>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106"/>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106"/>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106"/>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106"/>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106"/>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106"/>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106"/>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9" name="Google Shape;10659;p106"/>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106"/>
          <p:cNvGrpSpPr/>
          <p:nvPr/>
        </p:nvGrpSpPr>
        <p:grpSpPr>
          <a:xfrm>
            <a:off x="2385709" y="1689573"/>
            <a:ext cx="457453" cy="449325"/>
            <a:chOff x="-20199150" y="3317850"/>
            <a:chExt cx="309550" cy="304050"/>
          </a:xfrm>
        </p:grpSpPr>
        <p:sp>
          <p:nvSpPr>
            <p:cNvPr id="10661" name="Google Shape;10661;p106"/>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106"/>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106"/>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106"/>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106"/>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106"/>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106"/>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106"/>
          <p:cNvGrpSpPr/>
          <p:nvPr/>
        </p:nvGrpSpPr>
        <p:grpSpPr>
          <a:xfrm>
            <a:off x="2388036" y="2242861"/>
            <a:ext cx="452798" cy="450766"/>
            <a:chOff x="-20199150" y="3693150"/>
            <a:chExt cx="306400" cy="305025"/>
          </a:xfrm>
        </p:grpSpPr>
        <p:sp>
          <p:nvSpPr>
            <p:cNvPr id="10669" name="Google Shape;10669;p106"/>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106"/>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106"/>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106"/>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106"/>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106"/>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106"/>
          <p:cNvGrpSpPr/>
          <p:nvPr/>
        </p:nvGrpSpPr>
        <p:grpSpPr>
          <a:xfrm>
            <a:off x="2388609" y="2795687"/>
            <a:ext cx="451653" cy="451653"/>
            <a:chOff x="-20197575" y="4066875"/>
            <a:chExt cx="305625" cy="305625"/>
          </a:xfrm>
        </p:grpSpPr>
        <p:sp>
          <p:nvSpPr>
            <p:cNvPr id="10676" name="Google Shape;10676;p106"/>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106"/>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106"/>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106"/>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106"/>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106"/>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106"/>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106"/>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106"/>
          <p:cNvGrpSpPr/>
          <p:nvPr/>
        </p:nvGrpSpPr>
        <p:grpSpPr>
          <a:xfrm>
            <a:off x="5170827" y="1687520"/>
            <a:ext cx="449325" cy="453426"/>
            <a:chOff x="-18271050" y="3333200"/>
            <a:chExt cx="304050" cy="306825"/>
          </a:xfrm>
        </p:grpSpPr>
        <p:sp>
          <p:nvSpPr>
            <p:cNvPr id="10685" name="Google Shape;10685;p106"/>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106"/>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106"/>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106"/>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106"/>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106"/>
          <p:cNvGrpSpPr/>
          <p:nvPr/>
        </p:nvGrpSpPr>
        <p:grpSpPr>
          <a:xfrm>
            <a:off x="5171399" y="2244171"/>
            <a:ext cx="448180" cy="448143"/>
            <a:chOff x="-18270275" y="3710875"/>
            <a:chExt cx="303275" cy="303250"/>
          </a:xfrm>
        </p:grpSpPr>
        <p:sp>
          <p:nvSpPr>
            <p:cNvPr id="10691" name="Google Shape;10691;p106"/>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106"/>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106"/>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106"/>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106"/>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106"/>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106"/>
          <p:cNvGrpSpPr/>
          <p:nvPr/>
        </p:nvGrpSpPr>
        <p:grpSpPr>
          <a:xfrm>
            <a:off x="5224951" y="2797422"/>
            <a:ext cx="341076" cy="448180"/>
            <a:chOff x="-18234025" y="4084200"/>
            <a:chExt cx="230800" cy="303275"/>
          </a:xfrm>
        </p:grpSpPr>
        <p:sp>
          <p:nvSpPr>
            <p:cNvPr id="10698" name="Google Shape;10698;p106"/>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106"/>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106"/>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106"/>
          <p:cNvGrpSpPr/>
          <p:nvPr/>
        </p:nvGrpSpPr>
        <p:grpSpPr>
          <a:xfrm>
            <a:off x="2337506" y="3341641"/>
            <a:ext cx="449325" cy="450470"/>
            <a:chOff x="-16419350" y="3308400"/>
            <a:chExt cx="304050" cy="304825"/>
          </a:xfrm>
        </p:grpSpPr>
        <p:sp>
          <p:nvSpPr>
            <p:cNvPr id="10702" name="Google Shape;10702;p106"/>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106"/>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106"/>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106"/>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106"/>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106"/>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106"/>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106"/>
          <p:cNvGrpSpPr/>
          <p:nvPr/>
        </p:nvGrpSpPr>
        <p:grpSpPr>
          <a:xfrm>
            <a:off x="4609062" y="3340423"/>
            <a:ext cx="395755" cy="452872"/>
            <a:chOff x="-16401225" y="3683275"/>
            <a:chExt cx="267800" cy="306450"/>
          </a:xfrm>
        </p:grpSpPr>
        <p:sp>
          <p:nvSpPr>
            <p:cNvPr id="10710" name="Google Shape;10710;p106"/>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106"/>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106"/>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106"/>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106"/>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106"/>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106"/>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106"/>
          <p:cNvGrpSpPr/>
          <p:nvPr/>
        </p:nvGrpSpPr>
        <p:grpSpPr>
          <a:xfrm>
            <a:off x="7974511" y="2797062"/>
            <a:ext cx="450470" cy="448180"/>
            <a:chOff x="-16419350" y="4058200"/>
            <a:chExt cx="304825" cy="303275"/>
          </a:xfrm>
        </p:grpSpPr>
        <p:sp>
          <p:nvSpPr>
            <p:cNvPr id="10718" name="Google Shape;10718;p106"/>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106"/>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106"/>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106"/>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106"/>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106"/>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106"/>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106"/>
          <p:cNvGrpSpPr/>
          <p:nvPr/>
        </p:nvGrpSpPr>
        <p:grpSpPr>
          <a:xfrm>
            <a:off x="4001398" y="3343080"/>
            <a:ext cx="450507" cy="447589"/>
            <a:chOff x="-15296200" y="3326900"/>
            <a:chExt cx="304850" cy="302875"/>
          </a:xfrm>
        </p:grpSpPr>
        <p:sp>
          <p:nvSpPr>
            <p:cNvPr id="10726" name="Google Shape;10726;p106"/>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106"/>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106"/>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106"/>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106"/>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106"/>
          <p:cNvGrpSpPr/>
          <p:nvPr/>
        </p:nvGrpSpPr>
        <p:grpSpPr>
          <a:xfrm>
            <a:off x="2917051" y="1706881"/>
            <a:ext cx="486566" cy="414708"/>
            <a:chOff x="-19835275" y="3330250"/>
            <a:chExt cx="329250" cy="280625"/>
          </a:xfrm>
        </p:grpSpPr>
        <p:sp>
          <p:nvSpPr>
            <p:cNvPr id="10732" name="Google Shape;10732;p106"/>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106"/>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106"/>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106"/>
          <p:cNvGrpSpPr/>
          <p:nvPr/>
        </p:nvGrpSpPr>
        <p:grpSpPr>
          <a:xfrm>
            <a:off x="2935080" y="2243470"/>
            <a:ext cx="450507" cy="449547"/>
            <a:chOff x="-19822675" y="3692750"/>
            <a:chExt cx="304850" cy="304200"/>
          </a:xfrm>
        </p:grpSpPr>
        <p:sp>
          <p:nvSpPr>
            <p:cNvPr id="10736" name="Google Shape;10736;p106"/>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106"/>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106"/>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106"/>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106"/>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106"/>
          <p:cNvGrpSpPr/>
          <p:nvPr/>
        </p:nvGrpSpPr>
        <p:grpSpPr>
          <a:xfrm>
            <a:off x="2935672" y="2796278"/>
            <a:ext cx="449325" cy="450470"/>
            <a:chOff x="-19822675" y="4066875"/>
            <a:chExt cx="304050" cy="304825"/>
          </a:xfrm>
        </p:grpSpPr>
        <p:sp>
          <p:nvSpPr>
            <p:cNvPr id="10742" name="Google Shape;10742;p106"/>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106"/>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106"/>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106"/>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106"/>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106"/>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106"/>
          <p:cNvGrpSpPr/>
          <p:nvPr/>
        </p:nvGrpSpPr>
        <p:grpSpPr>
          <a:xfrm>
            <a:off x="5744740" y="1689571"/>
            <a:ext cx="399302" cy="449325"/>
            <a:chOff x="-17878825" y="3334400"/>
            <a:chExt cx="270200" cy="304050"/>
          </a:xfrm>
        </p:grpSpPr>
        <p:sp>
          <p:nvSpPr>
            <p:cNvPr id="10749" name="Google Shape;10749;p106"/>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106"/>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106"/>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106"/>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106"/>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106"/>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106"/>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106"/>
          <p:cNvGrpSpPr/>
          <p:nvPr/>
        </p:nvGrpSpPr>
        <p:grpSpPr>
          <a:xfrm>
            <a:off x="5718565" y="2242416"/>
            <a:ext cx="451653" cy="451653"/>
            <a:chOff x="-17896150" y="3709300"/>
            <a:chExt cx="305625" cy="305625"/>
          </a:xfrm>
        </p:grpSpPr>
        <p:sp>
          <p:nvSpPr>
            <p:cNvPr id="10757" name="Google Shape;10757;p106"/>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106"/>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106"/>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106"/>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106"/>
          <p:cNvGrpSpPr/>
          <p:nvPr/>
        </p:nvGrpSpPr>
        <p:grpSpPr>
          <a:xfrm>
            <a:off x="5746495" y="2795686"/>
            <a:ext cx="395792" cy="451653"/>
            <a:chOff x="-17878025" y="4082625"/>
            <a:chExt cx="267825" cy="305625"/>
          </a:xfrm>
        </p:grpSpPr>
        <p:sp>
          <p:nvSpPr>
            <p:cNvPr id="10762" name="Google Shape;10762;p106"/>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106"/>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106"/>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106"/>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106"/>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106"/>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106"/>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106"/>
          <p:cNvGrpSpPr/>
          <p:nvPr/>
        </p:nvGrpSpPr>
        <p:grpSpPr>
          <a:xfrm>
            <a:off x="2890388" y="3355015"/>
            <a:ext cx="450507" cy="423722"/>
            <a:chOff x="-16044450" y="3317850"/>
            <a:chExt cx="304850" cy="286725"/>
          </a:xfrm>
        </p:grpSpPr>
        <p:sp>
          <p:nvSpPr>
            <p:cNvPr id="10770" name="Google Shape;10770;p106"/>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106"/>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106"/>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106"/>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4" name="Google Shape;10774;p106"/>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5" name="Google Shape;10775;p106"/>
          <p:cNvGrpSpPr/>
          <p:nvPr/>
        </p:nvGrpSpPr>
        <p:grpSpPr>
          <a:xfrm>
            <a:off x="8012905" y="2243724"/>
            <a:ext cx="373662" cy="449030"/>
            <a:chOff x="-16018450" y="4058400"/>
            <a:chExt cx="252850" cy="303850"/>
          </a:xfrm>
        </p:grpSpPr>
        <p:sp>
          <p:nvSpPr>
            <p:cNvPr id="10776" name="Google Shape;10776;p106"/>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106"/>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106"/>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106"/>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0" name="Google Shape;10780;p106"/>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10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85" name="Shape 10785"/>
        <p:cNvGrpSpPr/>
        <p:nvPr/>
      </p:nvGrpSpPr>
      <p:grpSpPr>
        <a:xfrm>
          <a:off x="0" y="0"/>
          <a:ext cx="0" cy="0"/>
          <a:chOff x="0" y="0"/>
          <a:chExt cx="0" cy="0"/>
        </a:xfrm>
      </p:grpSpPr>
      <p:grpSp>
        <p:nvGrpSpPr>
          <p:cNvPr id="10786" name="Google Shape;10786;p107"/>
          <p:cNvGrpSpPr/>
          <p:nvPr/>
        </p:nvGrpSpPr>
        <p:grpSpPr>
          <a:xfrm>
            <a:off x="829817" y="1689241"/>
            <a:ext cx="442337" cy="419623"/>
            <a:chOff x="-6696925" y="3272575"/>
            <a:chExt cx="307200" cy="291425"/>
          </a:xfrm>
        </p:grpSpPr>
        <p:sp>
          <p:nvSpPr>
            <p:cNvPr id="10787" name="Google Shape;10787;p107"/>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107"/>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107"/>
          <p:cNvGrpSpPr/>
          <p:nvPr/>
        </p:nvGrpSpPr>
        <p:grpSpPr>
          <a:xfrm>
            <a:off x="829799" y="2204636"/>
            <a:ext cx="442373" cy="420775"/>
            <a:chOff x="-6690625" y="3631325"/>
            <a:chExt cx="307225" cy="292225"/>
          </a:xfrm>
        </p:grpSpPr>
        <p:sp>
          <p:nvSpPr>
            <p:cNvPr id="10790" name="Google Shape;10790;p107"/>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107"/>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107"/>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107"/>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107"/>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107"/>
          <p:cNvGrpSpPr/>
          <p:nvPr/>
        </p:nvGrpSpPr>
        <p:grpSpPr>
          <a:xfrm>
            <a:off x="851921" y="2756972"/>
            <a:ext cx="421927" cy="419371"/>
            <a:chOff x="-6689825" y="3992050"/>
            <a:chExt cx="293025" cy="291250"/>
          </a:xfrm>
        </p:grpSpPr>
        <p:sp>
          <p:nvSpPr>
            <p:cNvPr id="10796" name="Google Shape;10796;p107"/>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107"/>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107"/>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107"/>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107"/>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107"/>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107"/>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107"/>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107"/>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107"/>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107"/>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107"/>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8" name="Google Shape;10808;p107"/>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9" name="Google Shape;10809;p107"/>
          <p:cNvGrpSpPr/>
          <p:nvPr/>
        </p:nvGrpSpPr>
        <p:grpSpPr>
          <a:xfrm>
            <a:off x="3535232" y="2205192"/>
            <a:ext cx="423043" cy="419659"/>
            <a:chOff x="-4837325" y="3612425"/>
            <a:chExt cx="293800" cy="291450"/>
          </a:xfrm>
        </p:grpSpPr>
        <p:sp>
          <p:nvSpPr>
            <p:cNvPr id="10810" name="Google Shape;10810;p107"/>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107"/>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107"/>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107"/>
          <p:cNvGrpSpPr/>
          <p:nvPr/>
        </p:nvGrpSpPr>
        <p:grpSpPr>
          <a:xfrm>
            <a:off x="3548265" y="2756826"/>
            <a:ext cx="420775" cy="419659"/>
            <a:chOff x="-4837325" y="3971575"/>
            <a:chExt cx="292225" cy="291450"/>
          </a:xfrm>
        </p:grpSpPr>
        <p:sp>
          <p:nvSpPr>
            <p:cNvPr id="10814" name="Google Shape;10814;p107"/>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107"/>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107"/>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107"/>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107"/>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107"/>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107"/>
          <p:cNvGrpSpPr/>
          <p:nvPr/>
        </p:nvGrpSpPr>
        <p:grpSpPr>
          <a:xfrm>
            <a:off x="6240279" y="1714185"/>
            <a:ext cx="430998" cy="369730"/>
            <a:chOff x="-3037625" y="3254850"/>
            <a:chExt cx="299325" cy="256775"/>
          </a:xfrm>
        </p:grpSpPr>
        <p:sp>
          <p:nvSpPr>
            <p:cNvPr id="10821" name="Google Shape;10821;p107"/>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107"/>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107"/>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107"/>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107"/>
          <p:cNvGrpSpPr/>
          <p:nvPr/>
        </p:nvGrpSpPr>
        <p:grpSpPr>
          <a:xfrm>
            <a:off x="6244239" y="2204615"/>
            <a:ext cx="423079" cy="420811"/>
            <a:chOff x="-3031325" y="3597450"/>
            <a:chExt cx="293825" cy="292250"/>
          </a:xfrm>
        </p:grpSpPr>
        <p:sp>
          <p:nvSpPr>
            <p:cNvPr id="10826" name="Google Shape;10826;p10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10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10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10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107"/>
          <p:cNvGrpSpPr/>
          <p:nvPr/>
        </p:nvGrpSpPr>
        <p:grpSpPr>
          <a:xfrm>
            <a:off x="6256714" y="2781214"/>
            <a:ext cx="421927" cy="370882"/>
            <a:chOff x="-3030525" y="3973150"/>
            <a:chExt cx="293025" cy="257575"/>
          </a:xfrm>
        </p:grpSpPr>
        <p:sp>
          <p:nvSpPr>
            <p:cNvPr id="10831" name="Google Shape;10831;p10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10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107"/>
          <p:cNvGrpSpPr/>
          <p:nvPr/>
        </p:nvGrpSpPr>
        <p:grpSpPr>
          <a:xfrm>
            <a:off x="1358307" y="3369426"/>
            <a:ext cx="421927" cy="297195"/>
            <a:chOff x="-1199300" y="3279250"/>
            <a:chExt cx="293025" cy="206400"/>
          </a:xfrm>
        </p:grpSpPr>
        <p:sp>
          <p:nvSpPr>
            <p:cNvPr id="10834" name="Google Shape;10834;p107"/>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107"/>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107"/>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107"/>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107"/>
          <p:cNvGrpSpPr/>
          <p:nvPr/>
        </p:nvGrpSpPr>
        <p:grpSpPr>
          <a:xfrm>
            <a:off x="1365393" y="1688773"/>
            <a:ext cx="444605" cy="420559"/>
            <a:chOff x="-6338550" y="3272950"/>
            <a:chExt cx="308775" cy="292075"/>
          </a:xfrm>
        </p:grpSpPr>
        <p:sp>
          <p:nvSpPr>
            <p:cNvPr id="10839" name="Google Shape;10839;p107"/>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107"/>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107"/>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107"/>
          <p:cNvGrpSpPr/>
          <p:nvPr/>
        </p:nvGrpSpPr>
        <p:grpSpPr>
          <a:xfrm>
            <a:off x="1376732" y="2205194"/>
            <a:ext cx="421927" cy="419659"/>
            <a:chOff x="-6329100" y="3632100"/>
            <a:chExt cx="293025" cy="291450"/>
          </a:xfrm>
        </p:grpSpPr>
        <p:sp>
          <p:nvSpPr>
            <p:cNvPr id="10843" name="Google Shape;10843;p107"/>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107"/>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107"/>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107"/>
          <p:cNvGrpSpPr/>
          <p:nvPr/>
        </p:nvGrpSpPr>
        <p:grpSpPr>
          <a:xfrm>
            <a:off x="1389783" y="2756828"/>
            <a:ext cx="419623" cy="419659"/>
            <a:chOff x="-6329875" y="3992050"/>
            <a:chExt cx="291425" cy="291450"/>
          </a:xfrm>
        </p:grpSpPr>
        <p:sp>
          <p:nvSpPr>
            <p:cNvPr id="10847" name="Google Shape;10847;p107"/>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107"/>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107"/>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107"/>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107"/>
          <p:cNvGrpSpPr/>
          <p:nvPr/>
        </p:nvGrpSpPr>
        <p:grpSpPr>
          <a:xfrm>
            <a:off x="4075920" y="1687530"/>
            <a:ext cx="423079" cy="423043"/>
            <a:chOff x="-4478975" y="3251700"/>
            <a:chExt cx="293825" cy="293800"/>
          </a:xfrm>
        </p:grpSpPr>
        <p:sp>
          <p:nvSpPr>
            <p:cNvPr id="10852" name="Google Shape;10852;p107"/>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107"/>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107"/>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107"/>
          <p:cNvGrpSpPr/>
          <p:nvPr/>
        </p:nvGrpSpPr>
        <p:grpSpPr>
          <a:xfrm>
            <a:off x="4075920" y="2205192"/>
            <a:ext cx="423079" cy="419659"/>
            <a:chOff x="-4475825" y="3612425"/>
            <a:chExt cx="293825" cy="291450"/>
          </a:xfrm>
        </p:grpSpPr>
        <p:sp>
          <p:nvSpPr>
            <p:cNvPr id="10856" name="Google Shape;10856;p107"/>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107"/>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107"/>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107"/>
          <p:cNvGrpSpPr/>
          <p:nvPr/>
        </p:nvGrpSpPr>
        <p:grpSpPr>
          <a:xfrm>
            <a:off x="4084992" y="2756844"/>
            <a:ext cx="428730" cy="419623"/>
            <a:chOff x="-4480550" y="3970800"/>
            <a:chExt cx="297750" cy="291425"/>
          </a:xfrm>
        </p:grpSpPr>
        <p:sp>
          <p:nvSpPr>
            <p:cNvPr id="10860" name="Google Shape;10860;p107"/>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107"/>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107"/>
          <p:cNvGrpSpPr/>
          <p:nvPr/>
        </p:nvGrpSpPr>
        <p:grpSpPr>
          <a:xfrm>
            <a:off x="6788826" y="1689221"/>
            <a:ext cx="415123" cy="419659"/>
            <a:chOff x="-2668225" y="3239075"/>
            <a:chExt cx="288300" cy="291450"/>
          </a:xfrm>
        </p:grpSpPr>
        <p:sp>
          <p:nvSpPr>
            <p:cNvPr id="10863" name="Google Shape;10863;p107"/>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107"/>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107"/>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107"/>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107"/>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107"/>
          <p:cNvGrpSpPr/>
          <p:nvPr/>
        </p:nvGrpSpPr>
        <p:grpSpPr>
          <a:xfrm>
            <a:off x="6785982" y="2205191"/>
            <a:ext cx="420811" cy="419659"/>
            <a:chOff x="-2671375" y="3597450"/>
            <a:chExt cx="292250" cy="291450"/>
          </a:xfrm>
        </p:grpSpPr>
        <p:sp>
          <p:nvSpPr>
            <p:cNvPr id="10869" name="Google Shape;10869;p107"/>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107"/>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107"/>
          <p:cNvGrpSpPr/>
          <p:nvPr/>
        </p:nvGrpSpPr>
        <p:grpSpPr>
          <a:xfrm>
            <a:off x="6796765" y="2755691"/>
            <a:ext cx="423043" cy="421927"/>
            <a:chOff x="-2670575" y="3956600"/>
            <a:chExt cx="293800" cy="293025"/>
          </a:xfrm>
        </p:grpSpPr>
        <p:sp>
          <p:nvSpPr>
            <p:cNvPr id="10872" name="Google Shape;10872;p107"/>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107"/>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107"/>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107"/>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107"/>
          <p:cNvGrpSpPr/>
          <p:nvPr/>
        </p:nvGrpSpPr>
        <p:grpSpPr>
          <a:xfrm>
            <a:off x="3054285" y="3311947"/>
            <a:ext cx="426462" cy="418363"/>
            <a:chOff x="-1183550" y="3586525"/>
            <a:chExt cx="296175" cy="290550"/>
          </a:xfrm>
        </p:grpSpPr>
        <p:sp>
          <p:nvSpPr>
            <p:cNvPr id="10877" name="Google Shape;10877;p107"/>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107"/>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107"/>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107"/>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107"/>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107"/>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107"/>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107"/>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107"/>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107"/>
          <p:cNvGrpSpPr/>
          <p:nvPr/>
        </p:nvGrpSpPr>
        <p:grpSpPr>
          <a:xfrm>
            <a:off x="1917896" y="1689799"/>
            <a:ext cx="420811" cy="418507"/>
            <a:chOff x="-5971525" y="3273750"/>
            <a:chExt cx="292250" cy="290650"/>
          </a:xfrm>
        </p:grpSpPr>
        <p:sp>
          <p:nvSpPr>
            <p:cNvPr id="10887" name="Google Shape;10887;p107"/>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107"/>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107"/>
          <p:cNvGrpSpPr/>
          <p:nvPr/>
        </p:nvGrpSpPr>
        <p:grpSpPr>
          <a:xfrm>
            <a:off x="1912226" y="2203826"/>
            <a:ext cx="432150" cy="422395"/>
            <a:chOff x="-5974675" y="3632100"/>
            <a:chExt cx="300125" cy="293350"/>
          </a:xfrm>
        </p:grpSpPr>
        <p:sp>
          <p:nvSpPr>
            <p:cNvPr id="10890" name="Google Shape;10890;p107"/>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107"/>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107"/>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107"/>
          <p:cNvGrpSpPr/>
          <p:nvPr/>
        </p:nvGrpSpPr>
        <p:grpSpPr>
          <a:xfrm>
            <a:off x="1942267" y="2755694"/>
            <a:ext cx="395865" cy="421927"/>
            <a:chOff x="-5971525" y="3990475"/>
            <a:chExt cx="274925" cy="293025"/>
          </a:xfrm>
        </p:grpSpPr>
        <p:sp>
          <p:nvSpPr>
            <p:cNvPr id="10894" name="Google Shape;10894;p107"/>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107"/>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107"/>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107"/>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107"/>
          <p:cNvGrpSpPr/>
          <p:nvPr/>
        </p:nvGrpSpPr>
        <p:grpSpPr>
          <a:xfrm>
            <a:off x="4615473" y="1689798"/>
            <a:ext cx="420775" cy="418507"/>
            <a:chOff x="-4118225" y="3253275"/>
            <a:chExt cx="292225" cy="290650"/>
          </a:xfrm>
        </p:grpSpPr>
        <p:sp>
          <p:nvSpPr>
            <p:cNvPr id="10899" name="Google Shape;10899;p107"/>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107"/>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107"/>
          <p:cNvGrpSpPr/>
          <p:nvPr/>
        </p:nvGrpSpPr>
        <p:grpSpPr>
          <a:xfrm>
            <a:off x="4665924" y="2204922"/>
            <a:ext cx="319874" cy="420199"/>
            <a:chOff x="-4082800" y="3612425"/>
            <a:chExt cx="222150" cy="291825"/>
          </a:xfrm>
        </p:grpSpPr>
        <p:sp>
          <p:nvSpPr>
            <p:cNvPr id="10902" name="Google Shape;10902;p107"/>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107"/>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107"/>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107"/>
          <p:cNvGrpSpPr/>
          <p:nvPr/>
        </p:nvGrpSpPr>
        <p:grpSpPr>
          <a:xfrm>
            <a:off x="4627372" y="2769876"/>
            <a:ext cx="420775" cy="393561"/>
            <a:chOff x="-4118225" y="3990475"/>
            <a:chExt cx="292225" cy="273325"/>
          </a:xfrm>
        </p:grpSpPr>
        <p:sp>
          <p:nvSpPr>
            <p:cNvPr id="10906" name="Google Shape;10906;p107"/>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107"/>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107"/>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107"/>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107"/>
          <p:cNvGrpSpPr/>
          <p:nvPr/>
        </p:nvGrpSpPr>
        <p:grpSpPr>
          <a:xfrm>
            <a:off x="7338026" y="1688087"/>
            <a:ext cx="394713" cy="421927"/>
            <a:chOff x="-2312225" y="3238300"/>
            <a:chExt cx="274125" cy="293025"/>
          </a:xfrm>
        </p:grpSpPr>
        <p:sp>
          <p:nvSpPr>
            <p:cNvPr id="10911" name="Google Shape;10911;p107"/>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107"/>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107"/>
          <p:cNvGrpSpPr/>
          <p:nvPr/>
        </p:nvGrpSpPr>
        <p:grpSpPr>
          <a:xfrm>
            <a:off x="7335742" y="2756825"/>
            <a:ext cx="423079" cy="419659"/>
            <a:chOff x="-2310650" y="3958175"/>
            <a:chExt cx="293825" cy="291450"/>
          </a:xfrm>
        </p:grpSpPr>
        <p:sp>
          <p:nvSpPr>
            <p:cNvPr id="10914" name="Google Shape;10914;p107"/>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107"/>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107"/>
          <p:cNvGrpSpPr/>
          <p:nvPr/>
        </p:nvGrpSpPr>
        <p:grpSpPr>
          <a:xfrm>
            <a:off x="4702603" y="3308459"/>
            <a:ext cx="424159" cy="419659"/>
            <a:chOff x="-1182750" y="3962900"/>
            <a:chExt cx="294575" cy="291450"/>
          </a:xfrm>
        </p:grpSpPr>
        <p:sp>
          <p:nvSpPr>
            <p:cNvPr id="10917" name="Google Shape;10917;p10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10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10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10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10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10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10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107"/>
          <p:cNvGrpSpPr/>
          <p:nvPr/>
        </p:nvGrpSpPr>
        <p:grpSpPr>
          <a:xfrm>
            <a:off x="2455739" y="1689223"/>
            <a:ext cx="424195" cy="419659"/>
            <a:chOff x="-5611575" y="3272950"/>
            <a:chExt cx="294600" cy="291450"/>
          </a:xfrm>
        </p:grpSpPr>
        <p:sp>
          <p:nvSpPr>
            <p:cNvPr id="10925" name="Google Shape;10925;p107"/>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107"/>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107"/>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107"/>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107"/>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107"/>
          <p:cNvGrpSpPr/>
          <p:nvPr/>
        </p:nvGrpSpPr>
        <p:grpSpPr>
          <a:xfrm>
            <a:off x="2455739" y="2205770"/>
            <a:ext cx="424195" cy="418507"/>
            <a:chOff x="-5613150" y="3632900"/>
            <a:chExt cx="294600" cy="290650"/>
          </a:xfrm>
        </p:grpSpPr>
        <p:sp>
          <p:nvSpPr>
            <p:cNvPr id="10931" name="Google Shape;10931;p107"/>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107"/>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107"/>
          <p:cNvGrpSpPr/>
          <p:nvPr/>
        </p:nvGrpSpPr>
        <p:grpSpPr>
          <a:xfrm>
            <a:off x="7324977" y="2153586"/>
            <a:ext cx="420811" cy="522864"/>
            <a:chOff x="-2310650" y="3525775"/>
            <a:chExt cx="292250" cy="363125"/>
          </a:xfrm>
        </p:grpSpPr>
        <p:sp>
          <p:nvSpPr>
            <p:cNvPr id="10934" name="Google Shape;10934;p10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10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10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107"/>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107"/>
          <p:cNvGrpSpPr/>
          <p:nvPr/>
        </p:nvGrpSpPr>
        <p:grpSpPr>
          <a:xfrm>
            <a:off x="2467638" y="2756270"/>
            <a:ext cx="424195" cy="420775"/>
            <a:chOff x="-5613150" y="3991275"/>
            <a:chExt cx="294600" cy="292225"/>
          </a:xfrm>
        </p:grpSpPr>
        <p:sp>
          <p:nvSpPr>
            <p:cNvPr id="10939" name="Google Shape;10939;p107"/>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107"/>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107"/>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107"/>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107"/>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107"/>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107"/>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107"/>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107"/>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107"/>
          <p:cNvGrpSpPr/>
          <p:nvPr/>
        </p:nvGrpSpPr>
        <p:grpSpPr>
          <a:xfrm>
            <a:off x="5139126" y="1689438"/>
            <a:ext cx="434634" cy="419227"/>
            <a:chOff x="-3768700" y="3253275"/>
            <a:chExt cx="301850" cy="291150"/>
          </a:xfrm>
        </p:grpSpPr>
        <p:sp>
          <p:nvSpPr>
            <p:cNvPr id="10949" name="Google Shape;10949;p107"/>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107"/>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107"/>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107"/>
          <p:cNvGrpSpPr/>
          <p:nvPr/>
        </p:nvGrpSpPr>
        <p:grpSpPr>
          <a:xfrm>
            <a:off x="5143209" y="2217090"/>
            <a:ext cx="426462" cy="395865"/>
            <a:chOff x="-3808700" y="3628950"/>
            <a:chExt cx="296175" cy="274925"/>
          </a:xfrm>
        </p:grpSpPr>
        <p:sp>
          <p:nvSpPr>
            <p:cNvPr id="10953" name="Google Shape;10953;p107"/>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107"/>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107"/>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6" name="Google Shape;10956;p107"/>
          <p:cNvGrpSpPr/>
          <p:nvPr/>
        </p:nvGrpSpPr>
        <p:grpSpPr>
          <a:xfrm>
            <a:off x="5208420" y="2756412"/>
            <a:ext cx="419443" cy="420487"/>
            <a:chOff x="-3771675" y="3971775"/>
            <a:chExt cx="291300" cy="292025"/>
          </a:xfrm>
        </p:grpSpPr>
        <p:sp>
          <p:nvSpPr>
            <p:cNvPr id="10957" name="Google Shape;10957;p107"/>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107"/>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107"/>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107"/>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107"/>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107"/>
          <p:cNvGrpSpPr/>
          <p:nvPr/>
        </p:nvGrpSpPr>
        <p:grpSpPr>
          <a:xfrm>
            <a:off x="7869864" y="1716461"/>
            <a:ext cx="420271" cy="320774"/>
            <a:chOff x="-1951475" y="3273100"/>
            <a:chExt cx="291875" cy="222775"/>
          </a:xfrm>
        </p:grpSpPr>
        <p:sp>
          <p:nvSpPr>
            <p:cNvPr id="10963" name="Google Shape;10963;p107"/>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107"/>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107"/>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107"/>
          <p:cNvGrpSpPr/>
          <p:nvPr/>
        </p:nvGrpSpPr>
        <p:grpSpPr>
          <a:xfrm>
            <a:off x="7867344" y="2205191"/>
            <a:ext cx="425310" cy="419659"/>
            <a:chOff x="-1951475" y="3597450"/>
            <a:chExt cx="295375" cy="291450"/>
          </a:xfrm>
        </p:grpSpPr>
        <p:sp>
          <p:nvSpPr>
            <p:cNvPr id="10967" name="Google Shape;10967;p10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10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10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10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107"/>
          <p:cNvGrpSpPr/>
          <p:nvPr/>
        </p:nvGrpSpPr>
        <p:grpSpPr>
          <a:xfrm>
            <a:off x="7869595" y="2756825"/>
            <a:ext cx="444605" cy="419659"/>
            <a:chOff x="-1960150" y="3956600"/>
            <a:chExt cx="308775" cy="291450"/>
          </a:xfrm>
        </p:grpSpPr>
        <p:sp>
          <p:nvSpPr>
            <p:cNvPr id="10972" name="Google Shape;10972;p107"/>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107"/>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107"/>
          <p:cNvGrpSpPr/>
          <p:nvPr/>
        </p:nvGrpSpPr>
        <p:grpSpPr>
          <a:xfrm>
            <a:off x="1923633" y="3307636"/>
            <a:ext cx="420775" cy="420775"/>
            <a:chOff x="-804700" y="3226500"/>
            <a:chExt cx="292225" cy="292225"/>
          </a:xfrm>
        </p:grpSpPr>
        <p:sp>
          <p:nvSpPr>
            <p:cNvPr id="10975" name="Google Shape;10975;p107"/>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107"/>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107"/>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107"/>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107"/>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107"/>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107"/>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107"/>
          <p:cNvGrpSpPr/>
          <p:nvPr/>
        </p:nvGrpSpPr>
        <p:grpSpPr>
          <a:xfrm>
            <a:off x="3003724" y="1688647"/>
            <a:ext cx="420775" cy="420811"/>
            <a:chOff x="-5251625" y="3272950"/>
            <a:chExt cx="292225" cy="292250"/>
          </a:xfrm>
        </p:grpSpPr>
        <p:sp>
          <p:nvSpPr>
            <p:cNvPr id="10983" name="Google Shape;10983;p107"/>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107"/>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107"/>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107"/>
          <p:cNvGrpSpPr/>
          <p:nvPr/>
        </p:nvGrpSpPr>
        <p:grpSpPr>
          <a:xfrm>
            <a:off x="3000322" y="2204348"/>
            <a:ext cx="427578" cy="421351"/>
            <a:chOff x="-5254775" y="3631325"/>
            <a:chExt cx="296950" cy="292625"/>
          </a:xfrm>
        </p:grpSpPr>
        <p:sp>
          <p:nvSpPr>
            <p:cNvPr id="10987" name="Google Shape;10987;p10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10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10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10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10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10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10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4" name="Google Shape;10994;p107"/>
          <p:cNvGrpSpPr/>
          <p:nvPr/>
        </p:nvGrpSpPr>
        <p:grpSpPr>
          <a:xfrm>
            <a:off x="3016181" y="2756270"/>
            <a:ext cx="419659" cy="420775"/>
            <a:chOff x="-5251625" y="3991275"/>
            <a:chExt cx="291450" cy="292225"/>
          </a:xfrm>
        </p:grpSpPr>
        <p:sp>
          <p:nvSpPr>
            <p:cNvPr id="10995" name="Google Shape;10995;p107"/>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107"/>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107"/>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107"/>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107"/>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107"/>
          <p:cNvGrpSpPr/>
          <p:nvPr/>
        </p:nvGrpSpPr>
        <p:grpSpPr>
          <a:xfrm>
            <a:off x="5756763" y="1689240"/>
            <a:ext cx="319874" cy="419623"/>
            <a:chOff x="-3365275" y="3253275"/>
            <a:chExt cx="222150" cy="291425"/>
          </a:xfrm>
        </p:grpSpPr>
        <p:sp>
          <p:nvSpPr>
            <p:cNvPr id="11001" name="Google Shape;11001;p107"/>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107"/>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107"/>
          <p:cNvGrpSpPr/>
          <p:nvPr/>
        </p:nvGrpSpPr>
        <p:grpSpPr>
          <a:xfrm>
            <a:off x="5730701" y="2204058"/>
            <a:ext cx="371998" cy="421927"/>
            <a:chOff x="-3383375" y="3611625"/>
            <a:chExt cx="258350" cy="293025"/>
          </a:xfrm>
        </p:grpSpPr>
        <p:sp>
          <p:nvSpPr>
            <p:cNvPr id="11004" name="Google Shape;11004;p107"/>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107"/>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107"/>
          <p:cNvGrpSpPr/>
          <p:nvPr/>
        </p:nvGrpSpPr>
        <p:grpSpPr>
          <a:xfrm>
            <a:off x="5793050" y="2756826"/>
            <a:ext cx="271097" cy="419659"/>
            <a:chOff x="-3347950" y="3971575"/>
            <a:chExt cx="188275" cy="291450"/>
          </a:xfrm>
        </p:grpSpPr>
        <p:sp>
          <p:nvSpPr>
            <p:cNvPr id="11007" name="Google Shape;11007;p107"/>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107"/>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107"/>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107"/>
          <p:cNvGrpSpPr/>
          <p:nvPr/>
        </p:nvGrpSpPr>
        <p:grpSpPr>
          <a:xfrm>
            <a:off x="842909" y="3307061"/>
            <a:ext cx="371998" cy="421927"/>
            <a:chOff x="-1575775" y="3238300"/>
            <a:chExt cx="258350" cy="293025"/>
          </a:xfrm>
        </p:grpSpPr>
        <p:sp>
          <p:nvSpPr>
            <p:cNvPr id="11011" name="Google Shape;11011;p107"/>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107"/>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107"/>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107"/>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107"/>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107"/>
          <p:cNvGrpSpPr/>
          <p:nvPr/>
        </p:nvGrpSpPr>
        <p:grpSpPr>
          <a:xfrm>
            <a:off x="2487807" y="3309051"/>
            <a:ext cx="423079" cy="424159"/>
            <a:chOff x="-1591550" y="3597475"/>
            <a:chExt cx="293825" cy="294575"/>
          </a:xfrm>
        </p:grpSpPr>
        <p:sp>
          <p:nvSpPr>
            <p:cNvPr id="11017" name="Google Shape;11017;p107"/>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107"/>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107"/>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107"/>
          <p:cNvGrpSpPr/>
          <p:nvPr/>
        </p:nvGrpSpPr>
        <p:grpSpPr>
          <a:xfrm>
            <a:off x="4137277" y="3318663"/>
            <a:ext cx="421927" cy="399248"/>
            <a:chOff x="-1592325" y="3957400"/>
            <a:chExt cx="293025" cy="277275"/>
          </a:xfrm>
        </p:grpSpPr>
        <p:sp>
          <p:nvSpPr>
            <p:cNvPr id="11021" name="Google Shape;11021;p107"/>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107"/>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107"/>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107"/>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107"/>
          <p:cNvGrpSpPr/>
          <p:nvPr/>
        </p:nvGrpSpPr>
        <p:grpSpPr>
          <a:xfrm>
            <a:off x="3624147" y="3310744"/>
            <a:ext cx="369730" cy="420775"/>
            <a:chOff x="-778700" y="3612425"/>
            <a:chExt cx="256775" cy="292225"/>
          </a:xfrm>
        </p:grpSpPr>
        <p:sp>
          <p:nvSpPr>
            <p:cNvPr id="11026" name="Google Shape;11026;p107"/>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107"/>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107"/>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107"/>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107"/>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107"/>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107"/>
          <p:cNvGrpSpPr/>
          <p:nvPr/>
        </p:nvGrpSpPr>
        <p:grpSpPr>
          <a:xfrm>
            <a:off x="6095649" y="3828305"/>
            <a:ext cx="340731" cy="387641"/>
            <a:chOff x="7728464" y="1561258"/>
            <a:chExt cx="349719" cy="397866"/>
          </a:xfrm>
        </p:grpSpPr>
        <p:sp>
          <p:nvSpPr>
            <p:cNvPr id="11033" name="Google Shape;11033;p107"/>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107"/>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107"/>
          <p:cNvGrpSpPr/>
          <p:nvPr/>
        </p:nvGrpSpPr>
        <p:grpSpPr>
          <a:xfrm>
            <a:off x="4018617" y="3828305"/>
            <a:ext cx="387681" cy="387641"/>
            <a:chOff x="5611350" y="1561258"/>
            <a:chExt cx="397907" cy="397866"/>
          </a:xfrm>
        </p:grpSpPr>
        <p:sp>
          <p:nvSpPr>
            <p:cNvPr id="11036" name="Google Shape;11036;p107"/>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107"/>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107"/>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107"/>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0" name="Google Shape;11040;p107"/>
          <p:cNvGrpSpPr/>
          <p:nvPr/>
        </p:nvGrpSpPr>
        <p:grpSpPr>
          <a:xfrm>
            <a:off x="4537903" y="3925571"/>
            <a:ext cx="387610" cy="193109"/>
            <a:chOff x="6140660" y="1661097"/>
            <a:chExt cx="397835" cy="198202"/>
          </a:xfrm>
        </p:grpSpPr>
        <p:sp>
          <p:nvSpPr>
            <p:cNvPr id="11041" name="Google Shape;11041;p107"/>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107"/>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107"/>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107"/>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107"/>
          <p:cNvGrpSpPr/>
          <p:nvPr/>
        </p:nvGrpSpPr>
        <p:grpSpPr>
          <a:xfrm>
            <a:off x="5057118" y="3828305"/>
            <a:ext cx="387681" cy="387641"/>
            <a:chOff x="6669907" y="1561258"/>
            <a:chExt cx="397907" cy="397866"/>
          </a:xfrm>
        </p:grpSpPr>
        <p:sp>
          <p:nvSpPr>
            <p:cNvPr id="11046" name="Google Shape;11046;p107"/>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107"/>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107"/>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107"/>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107"/>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107"/>
          <p:cNvGrpSpPr/>
          <p:nvPr/>
        </p:nvGrpSpPr>
        <p:grpSpPr>
          <a:xfrm>
            <a:off x="1942348" y="3885842"/>
            <a:ext cx="387681" cy="272572"/>
            <a:chOff x="3386036" y="1746339"/>
            <a:chExt cx="397907" cy="279762"/>
          </a:xfrm>
        </p:grpSpPr>
        <p:sp>
          <p:nvSpPr>
            <p:cNvPr id="11052" name="Google Shape;11052;p107"/>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107"/>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107"/>
          <p:cNvGrpSpPr/>
          <p:nvPr/>
        </p:nvGrpSpPr>
        <p:grpSpPr>
          <a:xfrm>
            <a:off x="2980045" y="3828288"/>
            <a:ext cx="387681" cy="387681"/>
            <a:chOff x="4417380" y="1687279"/>
            <a:chExt cx="397907" cy="397907"/>
          </a:xfrm>
        </p:grpSpPr>
        <p:sp>
          <p:nvSpPr>
            <p:cNvPr id="11055" name="Google Shape;11055;p107"/>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107"/>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107"/>
          <p:cNvGrpSpPr/>
          <p:nvPr/>
        </p:nvGrpSpPr>
        <p:grpSpPr>
          <a:xfrm>
            <a:off x="7926526" y="3308537"/>
            <a:ext cx="387661" cy="387661"/>
            <a:chOff x="2869999" y="1687279"/>
            <a:chExt cx="397887" cy="397887"/>
          </a:xfrm>
        </p:grpSpPr>
        <p:sp>
          <p:nvSpPr>
            <p:cNvPr id="11058" name="Google Shape;11058;p107"/>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107"/>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107"/>
          <p:cNvGrpSpPr/>
          <p:nvPr/>
        </p:nvGrpSpPr>
        <p:grpSpPr>
          <a:xfrm>
            <a:off x="2461634" y="3828664"/>
            <a:ext cx="386807" cy="386929"/>
            <a:chOff x="3902887" y="1687655"/>
            <a:chExt cx="397010" cy="397135"/>
          </a:xfrm>
        </p:grpSpPr>
        <p:sp>
          <p:nvSpPr>
            <p:cNvPr id="11061" name="Google Shape;11061;p107"/>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107"/>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107"/>
          <p:cNvGrpSpPr/>
          <p:nvPr/>
        </p:nvGrpSpPr>
        <p:grpSpPr>
          <a:xfrm>
            <a:off x="3499331" y="3828344"/>
            <a:ext cx="387681" cy="387681"/>
            <a:chOff x="4933458" y="1687279"/>
            <a:chExt cx="397907" cy="397907"/>
          </a:xfrm>
        </p:grpSpPr>
        <p:sp>
          <p:nvSpPr>
            <p:cNvPr id="11064" name="Google Shape;11064;p107"/>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107"/>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107"/>
          <p:cNvGrpSpPr/>
          <p:nvPr/>
        </p:nvGrpSpPr>
        <p:grpSpPr>
          <a:xfrm>
            <a:off x="5273586" y="3308775"/>
            <a:ext cx="387681" cy="387661"/>
            <a:chOff x="266768" y="1721375"/>
            <a:chExt cx="397907" cy="397887"/>
          </a:xfrm>
        </p:grpSpPr>
        <p:sp>
          <p:nvSpPr>
            <p:cNvPr id="11067" name="Google Shape;11067;p10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10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107"/>
          <p:cNvGrpSpPr/>
          <p:nvPr/>
        </p:nvGrpSpPr>
        <p:grpSpPr>
          <a:xfrm>
            <a:off x="7395588" y="3308924"/>
            <a:ext cx="387539" cy="386888"/>
            <a:chOff x="2408992" y="1722875"/>
            <a:chExt cx="397761" cy="397093"/>
          </a:xfrm>
        </p:grpSpPr>
        <p:sp>
          <p:nvSpPr>
            <p:cNvPr id="11070" name="Google Shape;11070;p107"/>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107"/>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107"/>
          <p:cNvGrpSpPr/>
          <p:nvPr/>
        </p:nvGrpSpPr>
        <p:grpSpPr>
          <a:xfrm>
            <a:off x="5576404" y="3828305"/>
            <a:ext cx="387641" cy="387641"/>
            <a:chOff x="7199196" y="1561258"/>
            <a:chExt cx="397866" cy="397866"/>
          </a:xfrm>
        </p:grpSpPr>
        <p:sp>
          <p:nvSpPr>
            <p:cNvPr id="11073" name="Google Shape;11073;p107"/>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107"/>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107"/>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107"/>
          <p:cNvGrpSpPr/>
          <p:nvPr/>
        </p:nvGrpSpPr>
        <p:grpSpPr>
          <a:xfrm>
            <a:off x="6332282" y="3308537"/>
            <a:ext cx="387661" cy="387661"/>
            <a:chOff x="1379798" y="1723250"/>
            <a:chExt cx="397887" cy="397887"/>
          </a:xfrm>
        </p:grpSpPr>
        <p:sp>
          <p:nvSpPr>
            <p:cNvPr id="11077" name="Google Shape;11077;p10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10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10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10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107"/>
          <p:cNvGrpSpPr/>
          <p:nvPr/>
        </p:nvGrpSpPr>
        <p:grpSpPr>
          <a:xfrm>
            <a:off x="5801242" y="3308537"/>
            <a:ext cx="387641" cy="387661"/>
            <a:chOff x="864491" y="1723250"/>
            <a:chExt cx="397866" cy="397887"/>
          </a:xfrm>
        </p:grpSpPr>
        <p:sp>
          <p:nvSpPr>
            <p:cNvPr id="11082" name="Google Shape;11082;p10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10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10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5" name="Google Shape;11085;p107"/>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6" name="Google Shape;11086;p107"/>
          <p:cNvGrpSpPr/>
          <p:nvPr/>
        </p:nvGrpSpPr>
        <p:grpSpPr>
          <a:xfrm>
            <a:off x="6568070" y="3827060"/>
            <a:ext cx="388966" cy="388966"/>
            <a:chOff x="1190625" y="238125"/>
            <a:chExt cx="5235075" cy="5235075"/>
          </a:xfrm>
        </p:grpSpPr>
        <p:sp>
          <p:nvSpPr>
            <p:cNvPr id="11087" name="Google Shape;11087;p10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10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9" name="Google Shape;11089;p10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3" name="Shape 1293"/>
        <p:cNvGrpSpPr/>
        <p:nvPr/>
      </p:nvGrpSpPr>
      <p:grpSpPr>
        <a:xfrm>
          <a:off x="0" y="0"/>
          <a:ext cx="0" cy="0"/>
          <a:chOff x="0" y="0"/>
          <a:chExt cx="0" cy="0"/>
        </a:xfrm>
      </p:grpSpPr>
      <p:sp>
        <p:nvSpPr>
          <p:cNvPr id="1294" name="Google Shape;1294;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Strategic options: Risks</a:t>
            </a:r>
            <a:endParaRPr/>
          </a:p>
        </p:txBody>
      </p:sp>
      <p:sp>
        <p:nvSpPr>
          <p:cNvPr id="1295" name="Google Shape;1295;p45"/>
          <p:cNvSpPr/>
          <p:nvPr/>
        </p:nvSpPr>
        <p:spPr>
          <a:xfrm>
            <a:off x="1405381" y="1371550"/>
            <a:ext cx="2329200" cy="1208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Market Development Strategy</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296" name="Google Shape;1296;p45"/>
          <p:cNvSpPr/>
          <p:nvPr/>
        </p:nvSpPr>
        <p:spPr>
          <a:xfrm>
            <a:off x="3882373" y="1371550"/>
            <a:ext cx="2329200" cy="1208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Diversification </a:t>
            </a:r>
            <a:endParaRPr sz="1800">
              <a:solidFill>
                <a:schemeClr val="dk1"/>
              </a:solidFill>
              <a:latin typeface="Fira Sans Condensed ExtraBold"/>
              <a:ea typeface="Fira Sans Condensed ExtraBold"/>
              <a:cs typeface="Fira Sans Condensed ExtraBold"/>
              <a:sym typeface="Fira Sans Condensed ExtraBold"/>
            </a:endParaRPr>
          </a:p>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Strategy</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297" name="Google Shape;1297;p45"/>
          <p:cNvSpPr/>
          <p:nvPr/>
        </p:nvSpPr>
        <p:spPr>
          <a:xfrm>
            <a:off x="1405381" y="2696725"/>
            <a:ext cx="2329200" cy="1208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Market Penetration </a:t>
            </a:r>
            <a:endParaRPr sz="1800">
              <a:solidFill>
                <a:schemeClr val="accent3"/>
              </a:solidFill>
              <a:latin typeface="Fira Sans Condensed ExtraBold"/>
              <a:ea typeface="Fira Sans Condensed ExtraBold"/>
              <a:cs typeface="Fira Sans Condensed ExtraBold"/>
              <a:sym typeface="Fira Sans Condensed ExtraBold"/>
            </a:endParaRPr>
          </a:p>
          <a:p>
            <a:pPr indent="0" lvl="0" marL="0" rtl="0" algn="ctr">
              <a:spcBef>
                <a:spcPts val="0"/>
              </a:spcBef>
              <a:spcAft>
                <a:spcPts val="0"/>
              </a:spcAft>
              <a:buNone/>
            </a:pPr>
            <a:r>
              <a:rPr lang="en" sz="1800">
                <a:solidFill>
                  <a:schemeClr val="accent3"/>
                </a:solidFill>
                <a:latin typeface="Fira Sans Condensed ExtraBold"/>
                <a:ea typeface="Fira Sans Condensed ExtraBold"/>
                <a:cs typeface="Fira Sans Condensed ExtraBold"/>
                <a:sym typeface="Fira Sans Condensed ExtraBold"/>
              </a:rPr>
              <a:t>Strategy</a:t>
            </a:r>
            <a:endParaRPr sz="1800">
              <a:solidFill>
                <a:schemeClr val="accent3"/>
              </a:solidFill>
              <a:latin typeface="Fira Sans Condensed ExtraBold"/>
              <a:ea typeface="Fira Sans Condensed ExtraBold"/>
              <a:cs typeface="Fira Sans Condensed ExtraBold"/>
              <a:sym typeface="Fira Sans Condensed ExtraBold"/>
            </a:endParaRPr>
          </a:p>
        </p:txBody>
      </p:sp>
      <p:sp>
        <p:nvSpPr>
          <p:cNvPr id="1298" name="Google Shape;1298;p45"/>
          <p:cNvSpPr/>
          <p:nvPr/>
        </p:nvSpPr>
        <p:spPr>
          <a:xfrm>
            <a:off x="3882373" y="2696725"/>
            <a:ext cx="2329200" cy="1208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ira Sans Condensed ExtraBold"/>
                <a:ea typeface="Fira Sans Condensed ExtraBold"/>
                <a:cs typeface="Fira Sans Condensed ExtraBold"/>
                <a:sym typeface="Fira Sans Condensed ExtraBold"/>
              </a:rPr>
              <a:t>Product Development Strategy</a:t>
            </a:r>
            <a:endParaRPr sz="1800">
              <a:solidFill>
                <a:schemeClr val="dk1"/>
              </a:solidFill>
              <a:latin typeface="Fira Sans Condensed ExtraBold"/>
              <a:ea typeface="Fira Sans Condensed ExtraBold"/>
              <a:cs typeface="Fira Sans Condensed ExtraBold"/>
              <a:sym typeface="Fira Sans Condensed ExtraBold"/>
            </a:endParaRPr>
          </a:p>
        </p:txBody>
      </p:sp>
      <p:sp>
        <p:nvSpPr>
          <p:cNvPr id="1299" name="Google Shape;1299;p45"/>
          <p:cNvSpPr txBox="1"/>
          <p:nvPr/>
        </p:nvSpPr>
        <p:spPr>
          <a:xfrm rot="-5400000">
            <a:off x="768203" y="1832770"/>
            <a:ext cx="8301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New</a:t>
            </a:r>
            <a:endParaRPr>
              <a:solidFill>
                <a:schemeClr val="dk1"/>
              </a:solidFill>
              <a:latin typeface="Albert Sans"/>
              <a:ea typeface="Albert Sans"/>
              <a:cs typeface="Albert Sans"/>
              <a:sym typeface="Albert Sans"/>
            </a:endParaRPr>
          </a:p>
        </p:txBody>
      </p:sp>
      <p:sp>
        <p:nvSpPr>
          <p:cNvPr id="1300" name="Google Shape;1300;p45"/>
          <p:cNvSpPr txBox="1"/>
          <p:nvPr/>
        </p:nvSpPr>
        <p:spPr>
          <a:xfrm rot="-5400000">
            <a:off x="768203" y="3157919"/>
            <a:ext cx="8301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Current</a:t>
            </a:r>
            <a:endParaRPr>
              <a:solidFill>
                <a:schemeClr val="dk1"/>
              </a:solidFill>
              <a:latin typeface="Albert Sans"/>
              <a:ea typeface="Albert Sans"/>
              <a:cs typeface="Albert Sans"/>
              <a:sym typeface="Albert Sans"/>
            </a:endParaRPr>
          </a:p>
        </p:txBody>
      </p:sp>
      <p:sp>
        <p:nvSpPr>
          <p:cNvPr id="1301" name="Google Shape;1301;p45"/>
          <p:cNvSpPr txBox="1"/>
          <p:nvPr/>
        </p:nvSpPr>
        <p:spPr>
          <a:xfrm>
            <a:off x="4521886" y="3981595"/>
            <a:ext cx="10503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New</a:t>
            </a:r>
            <a:endParaRPr>
              <a:solidFill>
                <a:schemeClr val="dk1"/>
              </a:solidFill>
              <a:latin typeface="Albert Sans"/>
              <a:ea typeface="Albert Sans"/>
              <a:cs typeface="Albert Sans"/>
              <a:sym typeface="Albert Sans"/>
            </a:endParaRPr>
          </a:p>
        </p:txBody>
      </p:sp>
      <p:sp>
        <p:nvSpPr>
          <p:cNvPr id="1302" name="Google Shape;1302;p45"/>
          <p:cNvSpPr txBox="1"/>
          <p:nvPr/>
        </p:nvSpPr>
        <p:spPr>
          <a:xfrm>
            <a:off x="2044901" y="3981595"/>
            <a:ext cx="10503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Current</a:t>
            </a:r>
            <a:endParaRPr>
              <a:solidFill>
                <a:schemeClr val="dk1"/>
              </a:solidFill>
              <a:latin typeface="Albert Sans"/>
              <a:ea typeface="Albert Sans"/>
              <a:cs typeface="Albert Sans"/>
              <a:sym typeface="Albert Sans"/>
            </a:endParaRPr>
          </a:p>
        </p:txBody>
      </p:sp>
      <p:sp>
        <p:nvSpPr>
          <p:cNvPr id="1303" name="Google Shape;1303;p45"/>
          <p:cNvSpPr txBox="1"/>
          <p:nvPr/>
        </p:nvSpPr>
        <p:spPr>
          <a:xfrm rot="-5400000">
            <a:off x="430275" y="2495501"/>
            <a:ext cx="9336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Fira Sans Condensed ExtraBold"/>
                <a:ea typeface="Fira Sans Condensed ExtraBold"/>
                <a:cs typeface="Fira Sans Condensed ExtraBold"/>
                <a:sym typeface="Fira Sans Condensed ExtraBold"/>
              </a:rPr>
              <a:t>Market</a:t>
            </a:r>
            <a:endParaRPr sz="1600">
              <a:solidFill>
                <a:schemeClr val="dk1"/>
              </a:solidFill>
              <a:latin typeface="Fira Sans Condensed ExtraBold"/>
              <a:ea typeface="Fira Sans Condensed ExtraBold"/>
              <a:cs typeface="Fira Sans Condensed ExtraBold"/>
              <a:sym typeface="Fira Sans Condensed ExtraBold"/>
            </a:endParaRPr>
          </a:p>
        </p:txBody>
      </p:sp>
      <p:sp>
        <p:nvSpPr>
          <p:cNvPr id="1304" name="Google Shape;1304;p45"/>
          <p:cNvSpPr txBox="1"/>
          <p:nvPr/>
        </p:nvSpPr>
        <p:spPr>
          <a:xfrm>
            <a:off x="3251516" y="4214100"/>
            <a:ext cx="1113900" cy="23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Fira Sans Condensed ExtraBold"/>
                <a:ea typeface="Fira Sans Condensed ExtraBold"/>
                <a:cs typeface="Fira Sans Condensed ExtraBold"/>
                <a:sym typeface="Fira Sans Condensed ExtraBold"/>
              </a:rPr>
              <a:t>Products</a:t>
            </a:r>
            <a:endParaRPr sz="1600">
              <a:solidFill>
                <a:schemeClr val="dk1"/>
              </a:solidFill>
              <a:latin typeface="Fira Sans Condensed ExtraBold"/>
              <a:ea typeface="Fira Sans Condensed ExtraBold"/>
              <a:cs typeface="Fira Sans Condensed ExtraBold"/>
              <a:sym typeface="Fira Sans Condensed ExtraBold"/>
            </a:endParaRPr>
          </a:p>
        </p:txBody>
      </p:sp>
      <p:sp>
        <p:nvSpPr>
          <p:cNvPr id="1305" name="Google Shape;1305;p45"/>
          <p:cNvSpPr txBox="1"/>
          <p:nvPr/>
        </p:nvSpPr>
        <p:spPr>
          <a:xfrm>
            <a:off x="6744850" y="1371550"/>
            <a:ext cx="1645200" cy="12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lang="en" sz="1200">
                <a:solidFill>
                  <a:schemeClr val="dk1"/>
                </a:solidFill>
                <a:latin typeface="Albert Sans"/>
                <a:ea typeface="Albert Sans"/>
                <a:cs typeface="Albert Sans"/>
                <a:sym typeface="Albert Sans"/>
              </a:rPr>
              <a:t>Use a different color for the strategic option you recommend the company to choose</a:t>
            </a:r>
            <a:endParaRPr sz="1200">
              <a:solidFill>
                <a:schemeClr val="dk1"/>
              </a:solidFill>
              <a:latin typeface="Albert Sans"/>
              <a:ea typeface="Albert Sans"/>
              <a:cs typeface="Albert Sans"/>
              <a:sym typeface="Albert Sans"/>
            </a:endParaRPr>
          </a:p>
        </p:txBody>
      </p:sp>
      <p:sp>
        <p:nvSpPr>
          <p:cNvPr id="1306" name="Google Shape;1306;p45"/>
          <p:cNvSpPr/>
          <p:nvPr/>
        </p:nvSpPr>
        <p:spPr>
          <a:xfrm>
            <a:off x="6457448" y="1560825"/>
            <a:ext cx="211200" cy="211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93" name="Shape 11093"/>
        <p:cNvGrpSpPr/>
        <p:nvPr/>
      </p:nvGrpSpPr>
      <p:grpSpPr>
        <a:xfrm>
          <a:off x="0" y="0"/>
          <a:ext cx="0" cy="0"/>
          <a:chOff x="0" y="0"/>
          <a:chExt cx="0" cy="0"/>
        </a:xfrm>
      </p:grpSpPr>
      <p:pic>
        <p:nvPicPr>
          <p:cNvPr id="11094" name="Google Shape;11094;p10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0" name="Shape 1310"/>
        <p:cNvGrpSpPr/>
        <p:nvPr/>
      </p:nvGrpSpPr>
      <p:grpSpPr>
        <a:xfrm>
          <a:off x="0" y="0"/>
          <a:ext cx="0" cy="0"/>
          <a:chOff x="0" y="0"/>
          <a:chExt cx="0" cy="0"/>
        </a:xfrm>
      </p:grpSpPr>
      <p:sp>
        <p:nvSpPr>
          <p:cNvPr id="1311" name="Google Shape;1311;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Strategic Planning Project Plan</a:t>
            </a:r>
            <a:endParaRPr/>
          </a:p>
        </p:txBody>
      </p:sp>
      <p:graphicFrame>
        <p:nvGraphicFramePr>
          <p:cNvPr id="1312" name="Google Shape;1312;p46"/>
          <p:cNvGraphicFramePr/>
          <p:nvPr/>
        </p:nvGraphicFramePr>
        <p:xfrm>
          <a:off x="720075" y="1223695"/>
          <a:ext cx="3000000" cy="3000000"/>
        </p:xfrm>
        <a:graphic>
          <a:graphicData uri="http://schemas.openxmlformats.org/drawingml/2006/table">
            <a:tbl>
              <a:tblPr>
                <a:noFill/>
                <a:tableStyleId>{34C08C47-54C0-4DEC-A6DF-C4149ECBD863}</a:tableStyleId>
              </a:tblPr>
              <a:tblGrid>
                <a:gridCol w="495100"/>
                <a:gridCol w="495100"/>
                <a:gridCol w="1028675"/>
                <a:gridCol w="732875"/>
                <a:gridCol w="412675"/>
                <a:gridCol w="412675"/>
                <a:gridCol w="412675"/>
                <a:gridCol w="412675"/>
                <a:gridCol w="412675"/>
                <a:gridCol w="412675"/>
                <a:gridCol w="412675"/>
                <a:gridCol w="412675"/>
                <a:gridCol w="412675"/>
                <a:gridCol w="412675"/>
                <a:gridCol w="412675"/>
                <a:gridCol w="412675"/>
              </a:tblGrid>
              <a:tr h="359400">
                <a:tc gridSpan="3">
                  <a:txBody>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Steps</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hMerge="1"/>
                <a:tc hMerge="1"/>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W</a:t>
                      </a:r>
                      <a:r>
                        <a:rPr lang="en" sz="1200">
                          <a:solidFill>
                            <a:schemeClr val="accent3"/>
                          </a:solidFill>
                          <a:latin typeface="Fira Sans Condensed ExtraBold"/>
                          <a:ea typeface="Fira Sans Condensed ExtraBold"/>
                          <a:cs typeface="Fira Sans Condensed ExtraBold"/>
                          <a:sym typeface="Fira Sans Condensed ExtraBold"/>
                        </a:rPr>
                        <a:t>eek</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1</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2</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3</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4</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5</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6</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7</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8</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9</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10</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11</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200">
                          <a:solidFill>
                            <a:schemeClr val="accent3"/>
                          </a:solidFill>
                          <a:latin typeface="Fira Sans Condensed ExtraBold"/>
                          <a:ea typeface="Fira Sans Condensed ExtraBold"/>
                          <a:cs typeface="Fira Sans Condensed ExtraBold"/>
                          <a:sym typeface="Fira Sans Condensed ExtraBold"/>
                        </a:rPr>
                        <a:t>12</a:t>
                      </a:r>
                      <a:endParaRPr sz="1200">
                        <a:solidFill>
                          <a:schemeClr val="accent3"/>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359400">
                <a:tc gridSpan="3">
                  <a:txBody>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1. Kick-off</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hMerge="1"/>
                <a:tc hMerge="1"/>
                <a:tc gridSpan="13" rowSpan="8">
                  <a:txBody>
                    <a:bodyPr/>
                    <a:lstStyle/>
                    <a:p>
                      <a:pPr indent="0" lvl="0" marL="0" rtl="0" algn="l">
                        <a:spcBef>
                          <a:spcPts val="0"/>
                        </a:spcBef>
                        <a:spcAft>
                          <a:spcPts val="0"/>
                        </a:spcAft>
                        <a:buNone/>
                      </a:pPr>
                      <a:r>
                        <a:t/>
                      </a:r>
                      <a:endParaRPr>
                        <a:solidFill>
                          <a:schemeClr val="dk1"/>
                        </a:solidFill>
                        <a:latin typeface="Amatic SC"/>
                        <a:ea typeface="Amatic SC"/>
                        <a:cs typeface="Amatic SC"/>
                        <a:sym typeface="Amatic SC"/>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noFill/>
                  </a:tcPr>
                </a:tc>
                <a:tc rowSpan="8" hMerge="1"/>
                <a:tc rowSpan="8" hMerge="1"/>
                <a:tc rowSpan="8" hMerge="1"/>
                <a:tc rowSpan="8" hMerge="1"/>
                <a:tc rowSpan="8" hMerge="1"/>
                <a:tc rowSpan="8" hMerge="1"/>
                <a:tc rowSpan="8" hMerge="1"/>
                <a:tc rowSpan="8" hMerge="1"/>
                <a:tc rowSpan="8" hMerge="1"/>
                <a:tc rowSpan="8" hMerge="1"/>
                <a:tc rowSpan="8" hMerge="1"/>
                <a:tc rowSpan="8" hMerge="1"/>
              </a:tr>
              <a:tr h="359400">
                <a:tc gridSpan="3">
                  <a:txBody>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2. Business insights</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hMerge="1"/>
                <a:tc hMerge="1"/>
                <a:tc gridSpan="13" vMerge="1"/>
                <a:tc hMerge="1" vMerge="1"/>
                <a:tc hMerge="1" vMerge="1"/>
                <a:tc hMerge="1" vMerge="1"/>
                <a:tc hMerge="1" vMerge="1"/>
                <a:tc hMerge="1" vMerge="1"/>
                <a:tc hMerge="1" vMerge="1"/>
                <a:tc hMerge="1" vMerge="1"/>
                <a:tc hMerge="1" vMerge="1"/>
                <a:tc hMerge="1" vMerge="1"/>
                <a:tc hMerge="1" vMerge="1"/>
                <a:tc hMerge="1" vMerge="1"/>
                <a:tc hMerge="1" vMerge="1"/>
              </a:tr>
              <a:tr h="359400">
                <a:tc gridSpan="3">
                  <a:txBody>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3. Mission and vision</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hMerge="1"/>
                <a:tc hMerge="1"/>
                <a:tc gridSpan="13" vMerge="1"/>
                <a:tc hMerge="1" vMerge="1"/>
                <a:tc hMerge="1" vMerge="1"/>
                <a:tc hMerge="1" vMerge="1"/>
                <a:tc hMerge="1" vMerge="1"/>
                <a:tc hMerge="1" vMerge="1"/>
                <a:tc hMerge="1" vMerge="1"/>
                <a:tc hMerge="1" vMerge="1"/>
                <a:tc hMerge="1" vMerge="1"/>
                <a:tc hMerge="1" vMerge="1"/>
                <a:tc hMerge="1" vMerge="1"/>
                <a:tc hMerge="1" vMerge="1"/>
                <a:tc hMerge="1" vMerge="1"/>
              </a:tr>
              <a:tr h="359400">
                <a:tc gridSpan="3">
                  <a:txBody>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4. Key strategy objectives</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hMerge="1"/>
                <a:tc hMerge="1"/>
                <a:tc gridSpan="13" vMerge="1"/>
                <a:tc hMerge="1" vMerge="1"/>
                <a:tc hMerge="1" vMerge="1"/>
                <a:tc hMerge="1" vMerge="1"/>
                <a:tc hMerge="1" vMerge="1"/>
                <a:tc hMerge="1" vMerge="1"/>
                <a:tc hMerge="1" vMerge="1"/>
                <a:tc hMerge="1" vMerge="1"/>
                <a:tc hMerge="1" vMerge="1"/>
                <a:tc hMerge="1" vMerge="1"/>
                <a:tc hMerge="1" vMerge="1"/>
                <a:tc hMerge="1" vMerge="1"/>
                <a:tc hMerge="1" vMerge="1"/>
              </a:tr>
              <a:tr h="359400">
                <a:tc gridSpan="3">
                  <a:txBody>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5. Strategy map</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hMerge="1"/>
                <a:tc hMerge="1"/>
                <a:tc gridSpan="13" vMerge="1"/>
                <a:tc hMerge="1" vMerge="1"/>
                <a:tc hMerge="1" vMerge="1"/>
                <a:tc hMerge="1" vMerge="1"/>
                <a:tc hMerge="1" vMerge="1"/>
                <a:tc hMerge="1" vMerge="1"/>
                <a:tc hMerge="1" vMerge="1"/>
                <a:tc hMerge="1" vMerge="1"/>
                <a:tc hMerge="1" vMerge="1"/>
                <a:tc hMerge="1" vMerge="1"/>
                <a:tc hMerge="1" vMerge="1"/>
                <a:tc hMerge="1" vMerge="1"/>
                <a:tc hMerge="1" vMerge="1"/>
              </a:tr>
              <a:tr h="359400">
                <a:tc gridSpan="3">
                  <a:txBody>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6. Balanced scorecard</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hMerge="1"/>
                <a:tc hMerge="1"/>
                <a:tc gridSpan="13" vMerge="1"/>
                <a:tc hMerge="1" vMerge="1"/>
                <a:tc hMerge="1" vMerge="1"/>
                <a:tc hMerge="1" vMerge="1"/>
                <a:tc hMerge="1" vMerge="1"/>
                <a:tc hMerge="1" vMerge="1"/>
                <a:tc hMerge="1" vMerge="1"/>
                <a:tc hMerge="1" vMerge="1"/>
                <a:tc hMerge="1" vMerge="1"/>
                <a:tc hMerge="1" vMerge="1"/>
                <a:tc hMerge="1" vMerge="1"/>
                <a:tc hMerge="1" vMerge="1"/>
                <a:tc hMerge="1" vMerge="1"/>
              </a:tr>
              <a:tr h="359400">
                <a:tc gridSpan="3">
                  <a:txBody>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7. Strategic objectives</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hMerge="1"/>
                <a:tc hMerge="1"/>
                <a:tc gridSpan="13" vMerge="1"/>
                <a:tc hMerge="1" vMerge="1"/>
                <a:tc hMerge="1" vMerge="1"/>
                <a:tc hMerge="1" vMerge="1"/>
                <a:tc hMerge="1" vMerge="1"/>
                <a:tc hMerge="1" vMerge="1"/>
                <a:tc hMerge="1" vMerge="1"/>
                <a:tc hMerge="1" vMerge="1"/>
                <a:tc hMerge="1" vMerge="1"/>
                <a:tc hMerge="1" vMerge="1"/>
                <a:tc hMerge="1" vMerge="1"/>
                <a:tc hMerge="1" vMerge="1"/>
                <a:tc hMerge="1" vMerge="1"/>
              </a:tr>
              <a:tr h="359400">
                <a:tc gridSpan="3">
                  <a:txBody>
                    <a:bodyPr/>
                    <a:lstStyle/>
                    <a:p>
                      <a:pPr indent="0" lvl="0" marL="0" rtl="0" algn="l">
                        <a:spcBef>
                          <a:spcPts val="0"/>
                        </a:spcBef>
                        <a:spcAft>
                          <a:spcPts val="0"/>
                        </a:spcAft>
                        <a:buNone/>
                      </a:pPr>
                      <a:r>
                        <a:rPr lang="en" sz="1200">
                          <a:solidFill>
                            <a:schemeClr val="dk1"/>
                          </a:solidFill>
                          <a:latin typeface="Fira Sans Condensed ExtraBold"/>
                          <a:ea typeface="Fira Sans Condensed ExtraBold"/>
                          <a:cs typeface="Fira Sans Condensed ExtraBold"/>
                          <a:sym typeface="Fira Sans Condensed ExtraBold"/>
                        </a:rPr>
                        <a:t>8. First report</a:t>
                      </a:r>
                      <a:endParaRPr sz="1200">
                        <a:solidFill>
                          <a:schemeClr val="dk1"/>
                        </a:solidFill>
                        <a:latin typeface="Fira Sans Condensed ExtraBold"/>
                        <a:ea typeface="Fira Sans Condensed ExtraBold"/>
                        <a:cs typeface="Fira Sans Condensed ExtraBold"/>
                        <a:sym typeface="Fira Sans Condensed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hMerge="1"/>
                <a:tc hMerge="1"/>
                <a:tc gridSpan="13" vMerge="1"/>
                <a:tc hMerge="1" vMerge="1"/>
                <a:tc hMerge="1" vMerge="1"/>
                <a:tc hMerge="1" vMerge="1"/>
                <a:tc hMerge="1" vMerge="1"/>
                <a:tc hMerge="1" vMerge="1"/>
                <a:tc hMerge="1" vMerge="1"/>
                <a:tc hMerge="1" vMerge="1"/>
                <a:tc hMerge="1" vMerge="1"/>
                <a:tc hMerge="1" vMerge="1"/>
                <a:tc hMerge="1" vMerge="1"/>
                <a:tc hMerge="1" vMerge="1"/>
                <a:tc hMerge="1" vMerge="1"/>
              </a:tr>
            </a:tbl>
          </a:graphicData>
        </a:graphic>
      </p:graphicFrame>
      <p:sp>
        <p:nvSpPr>
          <p:cNvPr id="1313" name="Google Shape;1313;p46"/>
          <p:cNvSpPr/>
          <p:nvPr/>
        </p:nvSpPr>
        <p:spPr>
          <a:xfrm>
            <a:off x="3471825" y="2913700"/>
            <a:ext cx="1650600" cy="144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6"/>
          <p:cNvSpPr/>
          <p:nvPr/>
        </p:nvSpPr>
        <p:spPr>
          <a:xfrm>
            <a:off x="2939125" y="2250000"/>
            <a:ext cx="192900" cy="1139100"/>
          </a:xfrm>
          <a:prstGeom prst="rightBracket">
            <a:avLst>
              <a:gd fmla="val 0" name="adj"/>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6"/>
          <p:cNvSpPr/>
          <p:nvPr/>
        </p:nvSpPr>
        <p:spPr>
          <a:xfrm>
            <a:off x="5122425" y="4006700"/>
            <a:ext cx="2063400" cy="144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6"/>
          <p:cNvSpPr/>
          <p:nvPr/>
        </p:nvSpPr>
        <p:spPr>
          <a:xfrm>
            <a:off x="2939125" y="3690000"/>
            <a:ext cx="192900" cy="720000"/>
          </a:xfrm>
          <a:prstGeom prst="rightBracket">
            <a:avLst>
              <a:gd fmla="val 0" name="adj"/>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6"/>
          <p:cNvSpPr/>
          <p:nvPr/>
        </p:nvSpPr>
        <p:spPr>
          <a:xfrm>
            <a:off x="5122525" y="2913675"/>
            <a:ext cx="267000" cy="144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6"/>
          <p:cNvSpPr/>
          <p:nvPr/>
        </p:nvSpPr>
        <p:spPr>
          <a:xfrm>
            <a:off x="7185900" y="4006700"/>
            <a:ext cx="267000" cy="144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6"/>
          <p:cNvSpPr txBox="1"/>
          <p:nvPr/>
        </p:nvSpPr>
        <p:spPr>
          <a:xfrm>
            <a:off x="4557625" y="3058575"/>
            <a:ext cx="13968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Workshop #1</a:t>
            </a:r>
            <a:endParaRPr sz="1200">
              <a:solidFill>
                <a:schemeClr val="dk1"/>
              </a:solidFill>
              <a:latin typeface="Albert Sans"/>
              <a:ea typeface="Albert Sans"/>
              <a:cs typeface="Albert Sans"/>
              <a:sym typeface="Albert Sans"/>
            </a:endParaRPr>
          </a:p>
        </p:txBody>
      </p:sp>
      <p:sp>
        <p:nvSpPr>
          <p:cNvPr id="1320" name="Google Shape;1320;p46"/>
          <p:cNvSpPr txBox="1"/>
          <p:nvPr/>
        </p:nvSpPr>
        <p:spPr>
          <a:xfrm>
            <a:off x="6621000" y="4151600"/>
            <a:ext cx="1396800" cy="26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Workshop #2</a:t>
            </a:r>
            <a:endParaRPr sz="1200">
              <a:solidFill>
                <a:schemeClr val="dk1"/>
              </a:solidFill>
              <a:latin typeface="Albert Sans"/>
              <a:ea typeface="Albert Sans"/>
              <a:cs typeface="Albert Sans"/>
              <a:sym typeface="Albert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4" name="Shape 1324"/>
        <p:cNvGrpSpPr/>
        <p:nvPr/>
      </p:nvGrpSpPr>
      <p:grpSpPr>
        <a:xfrm>
          <a:off x="0" y="0"/>
          <a:ext cx="0" cy="0"/>
          <a:chOff x="0" y="0"/>
          <a:chExt cx="0" cy="0"/>
        </a:xfrm>
      </p:grpSpPr>
      <p:sp>
        <p:nvSpPr>
          <p:cNvPr id="1325" name="Google Shape;1325;p47"/>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Strategic Planning Project Plan</a:t>
            </a:r>
            <a:endParaRPr/>
          </a:p>
        </p:txBody>
      </p:sp>
      <p:sp>
        <p:nvSpPr>
          <p:cNvPr id="1326" name="Google Shape;1326;p47"/>
          <p:cNvSpPr txBox="1"/>
          <p:nvPr>
            <p:ph type="title"/>
          </p:nvPr>
        </p:nvSpPr>
        <p:spPr>
          <a:xfrm>
            <a:off x="720013" y="1716038"/>
            <a:ext cx="28785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Mission</a:t>
            </a:r>
            <a:endParaRPr/>
          </a:p>
        </p:txBody>
      </p:sp>
      <p:sp>
        <p:nvSpPr>
          <p:cNvPr id="1327" name="Google Shape;1327;p47"/>
          <p:cNvSpPr txBox="1"/>
          <p:nvPr>
            <p:ph idx="2" type="title"/>
          </p:nvPr>
        </p:nvSpPr>
        <p:spPr>
          <a:xfrm>
            <a:off x="5552369" y="1716038"/>
            <a:ext cx="28785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Vision</a:t>
            </a:r>
            <a:endParaRPr/>
          </a:p>
        </p:txBody>
      </p:sp>
      <p:sp>
        <p:nvSpPr>
          <p:cNvPr id="1328" name="Google Shape;1328;p47"/>
          <p:cNvSpPr txBox="1"/>
          <p:nvPr>
            <p:ph idx="1" type="subTitle"/>
          </p:nvPr>
        </p:nvSpPr>
        <p:spPr>
          <a:xfrm>
            <a:off x="719999" y="2156650"/>
            <a:ext cx="3262200" cy="572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t>Automated calculation of advanced forensic metrics: Altman Z-Score (Bankruptcy risk), Beneish M-Score (Earnings manipulation), and Benford's Law (Data fabrication)</a:t>
            </a:r>
            <a:endParaRPr sz="1100"/>
          </a:p>
        </p:txBody>
      </p:sp>
      <p:sp>
        <p:nvSpPr>
          <p:cNvPr id="1329" name="Google Shape;1329;p47"/>
          <p:cNvSpPr txBox="1"/>
          <p:nvPr>
            <p:ph idx="3" type="subTitle"/>
          </p:nvPr>
        </p:nvSpPr>
        <p:spPr>
          <a:xfrm>
            <a:off x="5552362" y="2049763"/>
            <a:ext cx="2878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Jupiter is a gas giant and the biggest planet of them all</a:t>
            </a:r>
            <a:endParaRPr/>
          </a:p>
        </p:txBody>
      </p:sp>
      <p:sp>
        <p:nvSpPr>
          <p:cNvPr id="1330" name="Google Shape;1330;p47"/>
          <p:cNvSpPr txBox="1"/>
          <p:nvPr>
            <p:ph idx="4" type="title"/>
          </p:nvPr>
        </p:nvSpPr>
        <p:spPr>
          <a:xfrm>
            <a:off x="720013" y="3226450"/>
            <a:ext cx="28785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Objectives</a:t>
            </a:r>
            <a:endParaRPr/>
          </a:p>
        </p:txBody>
      </p:sp>
      <p:sp>
        <p:nvSpPr>
          <p:cNvPr id="1331" name="Google Shape;1331;p47"/>
          <p:cNvSpPr txBox="1"/>
          <p:nvPr>
            <p:ph idx="5" type="title"/>
          </p:nvPr>
        </p:nvSpPr>
        <p:spPr>
          <a:xfrm>
            <a:off x="5552369" y="3226450"/>
            <a:ext cx="28785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Key initiatives</a:t>
            </a:r>
            <a:endParaRPr/>
          </a:p>
        </p:txBody>
      </p:sp>
      <p:sp>
        <p:nvSpPr>
          <p:cNvPr id="1332" name="Google Shape;1332;p47"/>
          <p:cNvSpPr txBox="1"/>
          <p:nvPr>
            <p:ph idx="6" type="subTitle"/>
          </p:nvPr>
        </p:nvSpPr>
        <p:spPr>
          <a:xfrm>
            <a:off x="720006" y="3560175"/>
            <a:ext cx="28785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Despite being red, Mars is actually a very cold place</a:t>
            </a:r>
            <a:endParaRPr/>
          </a:p>
        </p:txBody>
      </p:sp>
      <p:sp>
        <p:nvSpPr>
          <p:cNvPr id="1333" name="Google Shape;1333;p47"/>
          <p:cNvSpPr txBox="1"/>
          <p:nvPr>
            <p:ph idx="7" type="subTitle"/>
          </p:nvPr>
        </p:nvSpPr>
        <p:spPr>
          <a:xfrm>
            <a:off x="5552362" y="3560175"/>
            <a:ext cx="2878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Saturn is a gas giant composed of hydrogen and helium</a:t>
            </a:r>
            <a:endParaRPr/>
          </a:p>
        </p:txBody>
      </p:sp>
      <p:sp>
        <p:nvSpPr>
          <p:cNvPr id="1334" name="Google Shape;1334;p47"/>
          <p:cNvSpPr/>
          <p:nvPr/>
        </p:nvSpPr>
        <p:spPr>
          <a:xfrm>
            <a:off x="3629425" y="1716050"/>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7"/>
          <p:cNvSpPr/>
          <p:nvPr/>
        </p:nvSpPr>
        <p:spPr>
          <a:xfrm>
            <a:off x="3629425" y="3200400"/>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7"/>
          <p:cNvSpPr/>
          <p:nvPr/>
        </p:nvSpPr>
        <p:spPr>
          <a:xfrm>
            <a:off x="4628375" y="1716050"/>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7"/>
          <p:cNvSpPr/>
          <p:nvPr/>
        </p:nvSpPr>
        <p:spPr>
          <a:xfrm>
            <a:off x="4628375" y="3200400"/>
            <a:ext cx="886200" cy="886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 name="Google Shape;1338;p47"/>
          <p:cNvGrpSpPr/>
          <p:nvPr/>
        </p:nvGrpSpPr>
        <p:grpSpPr>
          <a:xfrm>
            <a:off x="3862033" y="1999588"/>
            <a:ext cx="421000" cy="419778"/>
            <a:chOff x="1195058" y="1313788"/>
            <a:chExt cx="421000" cy="419778"/>
          </a:xfrm>
        </p:grpSpPr>
        <p:sp>
          <p:nvSpPr>
            <p:cNvPr id="1339" name="Google Shape;1339;p47"/>
            <p:cNvSpPr/>
            <p:nvPr/>
          </p:nvSpPr>
          <p:spPr>
            <a:xfrm>
              <a:off x="1305786" y="1453705"/>
              <a:ext cx="199571" cy="169133"/>
            </a:xfrm>
            <a:custGeom>
              <a:rect b="b" l="l" r="r" t="t"/>
              <a:pathLst>
                <a:path extrusionOk="0" h="6229" w="7350">
                  <a:moveTo>
                    <a:pt x="1" y="0"/>
                  </a:moveTo>
                  <a:lnTo>
                    <a:pt x="1" y="6229"/>
                  </a:lnTo>
                  <a:lnTo>
                    <a:pt x="1121" y="6229"/>
                  </a:lnTo>
                  <a:lnTo>
                    <a:pt x="1121" y="1120"/>
                  </a:lnTo>
                  <a:lnTo>
                    <a:pt x="6229" y="1120"/>
                  </a:lnTo>
                  <a:lnTo>
                    <a:pt x="6229" y="6229"/>
                  </a:lnTo>
                  <a:lnTo>
                    <a:pt x="7349" y="6229"/>
                  </a:lnTo>
                  <a:lnTo>
                    <a:pt x="73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7"/>
            <p:cNvSpPr/>
            <p:nvPr/>
          </p:nvSpPr>
          <p:spPr>
            <a:xfrm>
              <a:off x="1249824" y="1453705"/>
              <a:ext cx="30438" cy="169133"/>
            </a:xfrm>
            <a:custGeom>
              <a:rect b="b" l="l" r="r" t="t"/>
              <a:pathLst>
                <a:path extrusionOk="0" h="6229" w="1121">
                  <a:moveTo>
                    <a:pt x="0" y="0"/>
                  </a:moveTo>
                  <a:lnTo>
                    <a:pt x="0" y="6229"/>
                  </a:lnTo>
                  <a:lnTo>
                    <a:pt x="1121" y="6229"/>
                  </a:lnTo>
                  <a:lnTo>
                    <a:pt x="1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7"/>
            <p:cNvSpPr/>
            <p:nvPr/>
          </p:nvSpPr>
          <p:spPr>
            <a:xfrm>
              <a:off x="1221830" y="1397716"/>
              <a:ext cx="367482" cy="30465"/>
            </a:xfrm>
            <a:custGeom>
              <a:rect b="b" l="l" r="r" t="t"/>
              <a:pathLst>
                <a:path extrusionOk="0" h="1122" w="13534">
                  <a:moveTo>
                    <a:pt x="1" y="1"/>
                  </a:moveTo>
                  <a:lnTo>
                    <a:pt x="1" y="1121"/>
                  </a:lnTo>
                  <a:lnTo>
                    <a:pt x="13533" y="1121"/>
                  </a:lnTo>
                  <a:lnTo>
                    <a:pt x="135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7"/>
            <p:cNvSpPr/>
            <p:nvPr/>
          </p:nvSpPr>
          <p:spPr>
            <a:xfrm>
              <a:off x="1249824" y="1647139"/>
              <a:ext cx="310272" cy="30465"/>
            </a:xfrm>
            <a:custGeom>
              <a:rect b="b" l="l" r="r" t="t"/>
              <a:pathLst>
                <a:path extrusionOk="0" h="1122" w="11427">
                  <a:moveTo>
                    <a:pt x="0" y="1"/>
                  </a:moveTo>
                  <a:lnTo>
                    <a:pt x="0" y="1121"/>
                  </a:lnTo>
                  <a:lnTo>
                    <a:pt x="11427" y="1121"/>
                  </a:lnTo>
                  <a:lnTo>
                    <a:pt x="114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7"/>
            <p:cNvSpPr/>
            <p:nvPr/>
          </p:nvSpPr>
          <p:spPr>
            <a:xfrm>
              <a:off x="1268071" y="1313788"/>
              <a:ext cx="272557" cy="59627"/>
            </a:xfrm>
            <a:custGeom>
              <a:rect b="b" l="l" r="r" t="t"/>
              <a:pathLst>
                <a:path extrusionOk="0" h="2196" w="10038">
                  <a:moveTo>
                    <a:pt x="5019" y="0"/>
                  </a:moveTo>
                  <a:lnTo>
                    <a:pt x="0" y="2196"/>
                  </a:lnTo>
                  <a:lnTo>
                    <a:pt x="10038" y="2196"/>
                  </a:lnTo>
                  <a:lnTo>
                    <a:pt x="50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7"/>
            <p:cNvSpPr/>
            <p:nvPr/>
          </p:nvSpPr>
          <p:spPr>
            <a:xfrm>
              <a:off x="1195058" y="1703128"/>
              <a:ext cx="421000" cy="30438"/>
            </a:xfrm>
            <a:custGeom>
              <a:rect b="b" l="l" r="r" t="t"/>
              <a:pathLst>
                <a:path extrusionOk="0" h="1121" w="15505">
                  <a:moveTo>
                    <a:pt x="1" y="0"/>
                  </a:moveTo>
                  <a:lnTo>
                    <a:pt x="1" y="1120"/>
                  </a:lnTo>
                  <a:lnTo>
                    <a:pt x="15505" y="1120"/>
                  </a:lnTo>
                  <a:lnTo>
                    <a:pt x="155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7"/>
            <p:cNvSpPr/>
            <p:nvPr/>
          </p:nvSpPr>
          <p:spPr>
            <a:xfrm>
              <a:off x="1585619" y="1453705"/>
              <a:ext cx="30438" cy="30438"/>
            </a:xfrm>
            <a:custGeom>
              <a:rect b="b" l="l" r="r" t="t"/>
              <a:pathLst>
                <a:path extrusionOk="0" h="1121" w="1121">
                  <a:moveTo>
                    <a:pt x="1" y="0"/>
                  </a:moveTo>
                  <a:lnTo>
                    <a:pt x="1" y="1120"/>
                  </a:lnTo>
                  <a:lnTo>
                    <a:pt x="1121" y="1120"/>
                  </a:lnTo>
                  <a:lnTo>
                    <a:pt x="1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7"/>
            <p:cNvSpPr/>
            <p:nvPr/>
          </p:nvSpPr>
          <p:spPr>
            <a:xfrm>
              <a:off x="1195058" y="1508444"/>
              <a:ext cx="30465" cy="169160"/>
            </a:xfrm>
            <a:custGeom>
              <a:rect b="b" l="l" r="r" t="t"/>
              <a:pathLst>
                <a:path extrusionOk="0" h="6230" w="1122">
                  <a:moveTo>
                    <a:pt x="1" y="1"/>
                  </a:moveTo>
                  <a:lnTo>
                    <a:pt x="1" y="6229"/>
                  </a:lnTo>
                  <a:lnTo>
                    <a:pt x="1121" y="6229"/>
                  </a:lnTo>
                  <a:lnTo>
                    <a:pt x="11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7"/>
            <p:cNvSpPr/>
            <p:nvPr/>
          </p:nvSpPr>
          <p:spPr>
            <a:xfrm>
              <a:off x="1585619" y="1508444"/>
              <a:ext cx="30438" cy="169160"/>
            </a:xfrm>
            <a:custGeom>
              <a:rect b="b" l="l" r="r" t="t"/>
              <a:pathLst>
                <a:path extrusionOk="0" h="6230" w="1121">
                  <a:moveTo>
                    <a:pt x="1" y="1"/>
                  </a:moveTo>
                  <a:lnTo>
                    <a:pt x="1" y="6229"/>
                  </a:lnTo>
                  <a:lnTo>
                    <a:pt x="1121" y="6229"/>
                  </a:lnTo>
                  <a:lnTo>
                    <a:pt x="11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7"/>
            <p:cNvSpPr/>
            <p:nvPr/>
          </p:nvSpPr>
          <p:spPr>
            <a:xfrm>
              <a:off x="1360525" y="1508444"/>
              <a:ext cx="31660" cy="113172"/>
            </a:xfrm>
            <a:custGeom>
              <a:rect b="b" l="l" r="r" t="t"/>
              <a:pathLst>
                <a:path extrusionOk="0" h="4168" w="1166">
                  <a:moveTo>
                    <a:pt x="1" y="1"/>
                  </a:moveTo>
                  <a:lnTo>
                    <a:pt x="1" y="4168"/>
                  </a:lnTo>
                  <a:lnTo>
                    <a:pt x="1166" y="4168"/>
                  </a:lnTo>
                  <a:lnTo>
                    <a:pt x="11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7"/>
            <p:cNvSpPr/>
            <p:nvPr/>
          </p:nvSpPr>
          <p:spPr>
            <a:xfrm>
              <a:off x="1195058" y="1453705"/>
              <a:ext cx="30465" cy="30438"/>
            </a:xfrm>
            <a:custGeom>
              <a:rect b="b" l="l" r="r" t="t"/>
              <a:pathLst>
                <a:path extrusionOk="0" h="1121" w="1122">
                  <a:moveTo>
                    <a:pt x="1" y="0"/>
                  </a:moveTo>
                  <a:lnTo>
                    <a:pt x="1" y="1120"/>
                  </a:lnTo>
                  <a:lnTo>
                    <a:pt x="1121" y="1120"/>
                  </a:lnTo>
                  <a:lnTo>
                    <a:pt x="1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7"/>
            <p:cNvSpPr/>
            <p:nvPr/>
          </p:nvSpPr>
          <p:spPr>
            <a:xfrm>
              <a:off x="1418930" y="1508444"/>
              <a:ext cx="31660" cy="113172"/>
            </a:xfrm>
            <a:custGeom>
              <a:rect b="b" l="l" r="r" t="t"/>
              <a:pathLst>
                <a:path extrusionOk="0" h="4168" w="1166">
                  <a:moveTo>
                    <a:pt x="1" y="1"/>
                  </a:moveTo>
                  <a:lnTo>
                    <a:pt x="1" y="4168"/>
                  </a:lnTo>
                  <a:lnTo>
                    <a:pt x="1166" y="4168"/>
                  </a:lnTo>
                  <a:lnTo>
                    <a:pt x="11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7"/>
            <p:cNvSpPr/>
            <p:nvPr/>
          </p:nvSpPr>
          <p:spPr>
            <a:xfrm>
              <a:off x="1529658" y="1453705"/>
              <a:ext cx="30438" cy="169133"/>
            </a:xfrm>
            <a:custGeom>
              <a:rect b="b" l="l" r="r" t="t"/>
              <a:pathLst>
                <a:path extrusionOk="0" h="6229" w="1121">
                  <a:moveTo>
                    <a:pt x="0" y="0"/>
                  </a:moveTo>
                  <a:lnTo>
                    <a:pt x="0" y="6229"/>
                  </a:lnTo>
                  <a:lnTo>
                    <a:pt x="1121" y="6229"/>
                  </a:lnTo>
                  <a:lnTo>
                    <a:pt x="1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47"/>
          <p:cNvGrpSpPr/>
          <p:nvPr/>
        </p:nvGrpSpPr>
        <p:grpSpPr>
          <a:xfrm>
            <a:off x="4860368" y="3435431"/>
            <a:ext cx="422221" cy="416139"/>
            <a:chOff x="5431581" y="3939381"/>
            <a:chExt cx="422221" cy="416139"/>
          </a:xfrm>
        </p:grpSpPr>
        <p:sp>
          <p:nvSpPr>
            <p:cNvPr id="1353" name="Google Shape;1353;p47"/>
            <p:cNvSpPr/>
            <p:nvPr/>
          </p:nvSpPr>
          <p:spPr>
            <a:xfrm>
              <a:off x="5745491" y="4019698"/>
              <a:ext cx="37742" cy="76679"/>
            </a:xfrm>
            <a:custGeom>
              <a:rect b="b" l="l" r="r" t="t"/>
              <a:pathLst>
                <a:path extrusionOk="0" h="2824" w="1390">
                  <a:moveTo>
                    <a:pt x="1389" y="0"/>
                  </a:moveTo>
                  <a:lnTo>
                    <a:pt x="0" y="941"/>
                  </a:lnTo>
                  <a:lnTo>
                    <a:pt x="0" y="2823"/>
                  </a:lnTo>
                  <a:lnTo>
                    <a:pt x="1389" y="2823"/>
                  </a:lnTo>
                  <a:lnTo>
                    <a:pt x="13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7"/>
            <p:cNvSpPr/>
            <p:nvPr/>
          </p:nvSpPr>
          <p:spPr>
            <a:xfrm>
              <a:off x="5682225" y="4054969"/>
              <a:ext cx="38964" cy="41408"/>
            </a:xfrm>
            <a:custGeom>
              <a:rect b="b" l="l" r="r" t="t"/>
              <a:pathLst>
                <a:path extrusionOk="0" h="1525" w="1435">
                  <a:moveTo>
                    <a:pt x="1434" y="1"/>
                  </a:moveTo>
                  <a:lnTo>
                    <a:pt x="0" y="314"/>
                  </a:lnTo>
                  <a:lnTo>
                    <a:pt x="0" y="1524"/>
                  </a:lnTo>
                  <a:lnTo>
                    <a:pt x="1434" y="1524"/>
                  </a:lnTo>
                  <a:lnTo>
                    <a:pt x="14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7"/>
            <p:cNvSpPr/>
            <p:nvPr/>
          </p:nvSpPr>
          <p:spPr>
            <a:xfrm>
              <a:off x="5431581" y="4244765"/>
              <a:ext cx="422221" cy="30465"/>
            </a:xfrm>
            <a:custGeom>
              <a:rect b="b" l="l" r="r" t="t"/>
              <a:pathLst>
                <a:path extrusionOk="0" h="1122" w="15550">
                  <a:moveTo>
                    <a:pt x="0" y="1"/>
                  </a:moveTo>
                  <a:lnTo>
                    <a:pt x="0" y="1121"/>
                  </a:lnTo>
                  <a:lnTo>
                    <a:pt x="15549" y="1121"/>
                  </a:lnTo>
                  <a:lnTo>
                    <a:pt x="155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7"/>
            <p:cNvSpPr/>
            <p:nvPr/>
          </p:nvSpPr>
          <p:spPr>
            <a:xfrm>
              <a:off x="5431581" y="3939381"/>
              <a:ext cx="422221" cy="281083"/>
            </a:xfrm>
            <a:custGeom>
              <a:rect b="b" l="l" r="r" t="t"/>
              <a:pathLst>
                <a:path extrusionOk="0" h="10352" w="15550">
                  <a:moveTo>
                    <a:pt x="2510" y="1659"/>
                  </a:moveTo>
                  <a:lnTo>
                    <a:pt x="2510" y="2555"/>
                  </a:lnTo>
                  <a:lnTo>
                    <a:pt x="1614" y="2555"/>
                  </a:lnTo>
                  <a:lnTo>
                    <a:pt x="1614" y="1659"/>
                  </a:lnTo>
                  <a:close/>
                  <a:moveTo>
                    <a:pt x="7260" y="1659"/>
                  </a:moveTo>
                  <a:lnTo>
                    <a:pt x="7260" y="2555"/>
                  </a:lnTo>
                  <a:lnTo>
                    <a:pt x="3585" y="2555"/>
                  </a:lnTo>
                  <a:lnTo>
                    <a:pt x="3585" y="1659"/>
                  </a:lnTo>
                  <a:close/>
                  <a:moveTo>
                    <a:pt x="2510" y="3765"/>
                  </a:moveTo>
                  <a:lnTo>
                    <a:pt x="2510" y="4661"/>
                  </a:lnTo>
                  <a:lnTo>
                    <a:pt x="1614" y="4661"/>
                  </a:lnTo>
                  <a:lnTo>
                    <a:pt x="1614" y="3765"/>
                  </a:lnTo>
                  <a:close/>
                  <a:moveTo>
                    <a:pt x="7260" y="3765"/>
                  </a:moveTo>
                  <a:lnTo>
                    <a:pt x="7260" y="4661"/>
                  </a:lnTo>
                  <a:lnTo>
                    <a:pt x="3585" y="4661"/>
                  </a:lnTo>
                  <a:lnTo>
                    <a:pt x="3585" y="3765"/>
                  </a:lnTo>
                  <a:close/>
                  <a:moveTo>
                    <a:pt x="2510" y="5781"/>
                  </a:moveTo>
                  <a:lnTo>
                    <a:pt x="2510" y="6677"/>
                  </a:lnTo>
                  <a:lnTo>
                    <a:pt x="1614" y="6677"/>
                  </a:lnTo>
                  <a:lnTo>
                    <a:pt x="1614" y="5781"/>
                  </a:lnTo>
                  <a:close/>
                  <a:moveTo>
                    <a:pt x="7260" y="5781"/>
                  </a:moveTo>
                  <a:lnTo>
                    <a:pt x="7260" y="6677"/>
                  </a:lnTo>
                  <a:lnTo>
                    <a:pt x="3585" y="6677"/>
                  </a:lnTo>
                  <a:lnTo>
                    <a:pt x="3585" y="5781"/>
                  </a:lnTo>
                  <a:close/>
                  <a:moveTo>
                    <a:pt x="13891" y="1300"/>
                  </a:moveTo>
                  <a:lnTo>
                    <a:pt x="13891" y="6677"/>
                  </a:lnTo>
                  <a:lnTo>
                    <a:pt x="8380" y="6677"/>
                  </a:lnTo>
                  <a:lnTo>
                    <a:pt x="8380" y="3810"/>
                  </a:lnTo>
                  <a:lnTo>
                    <a:pt x="10934" y="3227"/>
                  </a:lnTo>
                  <a:lnTo>
                    <a:pt x="13891" y="1300"/>
                  </a:lnTo>
                  <a:close/>
                  <a:moveTo>
                    <a:pt x="2510" y="7798"/>
                  </a:moveTo>
                  <a:lnTo>
                    <a:pt x="2510" y="8739"/>
                  </a:lnTo>
                  <a:lnTo>
                    <a:pt x="1614" y="8739"/>
                  </a:lnTo>
                  <a:lnTo>
                    <a:pt x="1614" y="7798"/>
                  </a:lnTo>
                  <a:close/>
                  <a:moveTo>
                    <a:pt x="7260" y="7798"/>
                  </a:moveTo>
                  <a:lnTo>
                    <a:pt x="7260" y="8739"/>
                  </a:lnTo>
                  <a:lnTo>
                    <a:pt x="3585" y="8739"/>
                  </a:lnTo>
                  <a:lnTo>
                    <a:pt x="3585" y="7798"/>
                  </a:lnTo>
                  <a:close/>
                  <a:moveTo>
                    <a:pt x="9231" y="7798"/>
                  </a:moveTo>
                  <a:lnTo>
                    <a:pt x="9231" y="8739"/>
                  </a:lnTo>
                  <a:lnTo>
                    <a:pt x="8335" y="8739"/>
                  </a:lnTo>
                  <a:lnTo>
                    <a:pt x="8335" y="7798"/>
                  </a:lnTo>
                  <a:close/>
                  <a:moveTo>
                    <a:pt x="13981" y="7798"/>
                  </a:moveTo>
                  <a:lnTo>
                    <a:pt x="13981" y="8739"/>
                  </a:lnTo>
                  <a:lnTo>
                    <a:pt x="10307" y="8739"/>
                  </a:lnTo>
                  <a:lnTo>
                    <a:pt x="10307" y="7798"/>
                  </a:lnTo>
                  <a:close/>
                  <a:moveTo>
                    <a:pt x="0" y="1"/>
                  </a:moveTo>
                  <a:lnTo>
                    <a:pt x="0" y="10352"/>
                  </a:lnTo>
                  <a:lnTo>
                    <a:pt x="15549" y="10352"/>
                  </a:lnTo>
                  <a:lnTo>
                    <a:pt x="155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7"/>
            <p:cNvSpPr/>
            <p:nvPr/>
          </p:nvSpPr>
          <p:spPr>
            <a:xfrm>
              <a:off x="5460770" y="4300753"/>
              <a:ext cx="363816" cy="54767"/>
            </a:xfrm>
            <a:custGeom>
              <a:rect b="b" l="l" r="r" t="t"/>
              <a:pathLst>
                <a:path extrusionOk="0" h="2017" w="13399">
                  <a:moveTo>
                    <a:pt x="5064" y="0"/>
                  </a:moveTo>
                  <a:cubicBezTo>
                    <a:pt x="4840" y="672"/>
                    <a:pt x="4258" y="1120"/>
                    <a:pt x="3541" y="1120"/>
                  </a:cubicBezTo>
                  <a:lnTo>
                    <a:pt x="1" y="1120"/>
                  </a:lnTo>
                  <a:lnTo>
                    <a:pt x="1" y="2017"/>
                  </a:lnTo>
                  <a:lnTo>
                    <a:pt x="13399" y="2017"/>
                  </a:lnTo>
                  <a:lnTo>
                    <a:pt x="13399" y="1120"/>
                  </a:lnTo>
                  <a:lnTo>
                    <a:pt x="9859" y="1120"/>
                  </a:lnTo>
                  <a:cubicBezTo>
                    <a:pt x="9142" y="1120"/>
                    <a:pt x="8559" y="672"/>
                    <a:pt x="8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 name="Google Shape;1358;p47"/>
          <p:cNvGrpSpPr/>
          <p:nvPr/>
        </p:nvGrpSpPr>
        <p:grpSpPr>
          <a:xfrm>
            <a:off x="3861414" y="3432389"/>
            <a:ext cx="422221" cy="422221"/>
            <a:chOff x="1878839" y="1334451"/>
            <a:chExt cx="422221" cy="422221"/>
          </a:xfrm>
        </p:grpSpPr>
        <p:sp>
          <p:nvSpPr>
            <p:cNvPr id="1359" name="Google Shape;1359;p47"/>
            <p:cNvSpPr/>
            <p:nvPr/>
          </p:nvSpPr>
          <p:spPr>
            <a:xfrm>
              <a:off x="2050389" y="1334451"/>
              <a:ext cx="75484" cy="45046"/>
            </a:xfrm>
            <a:custGeom>
              <a:rect b="b" l="l" r="r" t="t"/>
              <a:pathLst>
                <a:path extrusionOk="0" h="1659" w="2780">
                  <a:moveTo>
                    <a:pt x="1" y="1"/>
                  </a:moveTo>
                  <a:lnTo>
                    <a:pt x="718" y="1211"/>
                  </a:lnTo>
                  <a:cubicBezTo>
                    <a:pt x="807" y="1479"/>
                    <a:pt x="1076" y="1659"/>
                    <a:pt x="1390" y="1659"/>
                  </a:cubicBezTo>
                  <a:cubicBezTo>
                    <a:pt x="1659" y="1659"/>
                    <a:pt x="1928" y="1479"/>
                    <a:pt x="2107" y="1211"/>
                  </a:cubicBezTo>
                  <a:lnTo>
                    <a:pt x="27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7"/>
            <p:cNvSpPr/>
            <p:nvPr/>
          </p:nvSpPr>
          <p:spPr>
            <a:xfrm>
              <a:off x="1878839" y="1405020"/>
              <a:ext cx="422221" cy="351652"/>
            </a:xfrm>
            <a:custGeom>
              <a:rect b="b" l="l" r="r" t="t"/>
              <a:pathLst>
                <a:path extrusionOk="0" h="12951" w="15550">
                  <a:moveTo>
                    <a:pt x="8156" y="2600"/>
                  </a:moveTo>
                  <a:lnTo>
                    <a:pt x="8156" y="3496"/>
                  </a:lnTo>
                  <a:cubicBezTo>
                    <a:pt x="8873" y="3720"/>
                    <a:pt x="9411" y="4392"/>
                    <a:pt x="9411" y="5154"/>
                  </a:cubicBezTo>
                  <a:lnTo>
                    <a:pt x="8515" y="5154"/>
                  </a:lnTo>
                  <a:cubicBezTo>
                    <a:pt x="8515" y="4706"/>
                    <a:pt x="8156" y="4347"/>
                    <a:pt x="7708" y="4347"/>
                  </a:cubicBezTo>
                  <a:cubicBezTo>
                    <a:pt x="7260" y="4347"/>
                    <a:pt x="6857" y="4706"/>
                    <a:pt x="6857" y="5154"/>
                  </a:cubicBezTo>
                  <a:cubicBezTo>
                    <a:pt x="6857" y="5602"/>
                    <a:pt x="7260" y="6005"/>
                    <a:pt x="7708" y="6005"/>
                  </a:cubicBezTo>
                  <a:cubicBezTo>
                    <a:pt x="8649" y="6005"/>
                    <a:pt x="9411" y="6812"/>
                    <a:pt x="9411" y="7753"/>
                  </a:cubicBezTo>
                  <a:cubicBezTo>
                    <a:pt x="9411" y="8515"/>
                    <a:pt x="8873" y="9187"/>
                    <a:pt x="8156" y="9411"/>
                  </a:cubicBezTo>
                  <a:lnTo>
                    <a:pt x="8156" y="10307"/>
                  </a:lnTo>
                  <a:lnTo>
                    <a:pt x="7260" y="10307"/>
                  </a:lnTo>
                  <a:lnTo>
                    <a:pt x="7260" y="9411"/>
                  </a:lnTo>
                  <a:cubicBezTo>
                    <a:pt x="6498" y="9187"/>
                    <a:pt x="5960" y="8515"/>
                    <a:pt x="5960" y="7753"/>
                  </a:cubicBezTo>
                  <a:lnTo>
                    <a:pt x="6857" y="7753"/>
                  </a:lnTo>
                  <a:cubicBezTo>
                    <a:pt x="6857" y="8201"/>
                    <a:pt x="7260" y="8604"/>
                    <a:pt x="7708" y="8604"/>
                  </a:cubicBezTo>
                  <a:cubicBezTo>
                    <a:pt x="8156" y="8604"/>
                    <a:pt x="8515" y="8201"/>
                    <a:pt x="8515" y="7753"/>
                  </a:cubicBezTo>
                  <a:cubicBezTo>
                    <a:pt x="8515" y="7305"/>
                    <a:pt x="8156" y="6901"/>
                    <a:pt x="7708" y="6901"/>
                  </a:cubicBezTo>
                  <a:cubicBezTo>
                    <a:pt x="6722" y="6901"/>
                    <a:pt x="5960" y="6095"/>
                    <a:pt x="5960" y="5154"/>
                  </a:cubicBezTo>
                  <a:cubicBezTo>
                    <a:pt x="5960" y="4392"/>
                    <a:pt x="6498" y="3720"/>
                    <a:pt x="7260" y="3496"/>
                  </a:cubicBezTo>
                  <a:lnTo>
                    <a:pt x="7260" y="2600"/>
                  </a:lnTo>
                  <a:close/>
                  <a:moveTo>
                    <a:pt x="7753" y="1"/>
                  </a:moveTo>
                  <a:cubicBezTo>
                    <a:pt x="5333" y="1"/>
                    <a:pt x="3227" y="1703"/>
                    <a:pt x="2645" y="4034"/>
                  </a:cubicBezTo>
                  <a:lnTo>
                    <a:pt x="897" y="11830"/>
                  </a:lnTo>
                  <a:lnTo>
                    <a:pt x="583" y="11830"/>
                  </a:lnTo>
                  <a:cubicBezTo>
                    <a:pt x="225" y="11830"/>
                    <a:pt x="1" y="12099"/>
                    <a:pt x="1" y="12368"/>
                  </a:cubicBezTo>
                  <a:cubicBezTo>
                    <a:pt x="1" y="12727"/>
                    <a:pt x="314" y="12951"/>
                    <a:pt x="583" y="12951"/>
                  </a:cubicBezTo>
                  <a:lnTo>
                    <a:pt x="14967" y="12951"/>
                  </a:lnTo>
                  <a:cubicBezTo>
                    <a:pt x="15326" y="12951"/>
                    <a:pt x="15550" y="12682"/>
                    <a:pt x="15550" y="12368"/>
                  </a:cubicBezTo>
                  <a:cubicBezTo>
                    <a:pt x="15550" y="12099"/>
                    <a:pt x="15191" y="11830"/>
                    <a:pt x="14922" y="11830"/>
                  </a:cubicBezTo>
                  <a:lnTo>
                    <a:pt x="14564" y="11830"/>
                  </a:lnTo>
                  <a:lnTo>
                    <a:pt x="12861" y="4034"/>
                  </a:lnTo>
                  <a:cubicBezTo>
                    <a:pt x="12323" y="1703"/>
                    <a:pt x="10173" y="1"/>
                    <a:pt x="7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47"/>
          <p:cNvGrpSpPr/>
          <p:nvPr/>
        </p:nvGrpSpPr>
        <p:grpSpPr>
          <a:xfrm>
            <a:off x="4858544" y="1947437"/>
            <a:ext cx="425860" cy="423443"/>
            <a:chOff x="5392644" y="1322287"/>
            <a:chExt cx="425860" cy="423443"/>
          </a:xfrm>
        </p:grpSpPr>
        <p:sp>
          <p:nvSpPr>
            <p:cNvPr id="1362" name="Google Shape;1362;p47"/>
            <p:cNvSpPr/>
            <p:nvPr/>
          </p:nvSpPr>
          <p:spPr>
            <a:xfrm>
              <a:off x="5479016" y="1408686"/>
              <a:ext cx="253116" cy="251867"/>
            </a:xfrm>
            <a:custGeom>
              <a:rect b="b" l="l" r="r" t="t"/>
              <a:pathLst>
                <a:path extrusionOk="0" h="9276" w="9322">
                  <a:moveTo>
                    <a:pt x="4661" y="1120"/>
                  </a:moveTo>
                  <a:cubicBezTo>
                    <a:pt x="6633" y="1120"/>
                    <a:pt x="8201" y="2689"/>
                    <a:pt x="8201" y="4660"/>
                  </a:cubicBezTo>
                  <a:cubicBezTo>
                    <a:pt x="8201" y="6587"/>
                    <a:pt x="6633" y="8155"/>
                    <a:pt x="4661" y="8155"/>
                  </a:cubicBezTo>
                  <a:cubicBezTo>
                    <a:pt x="2690" y="8155"/>
                    <a:pt x="1121" y="6587"/>
                    <a:pt x="1121" y="4660"/>
                  </a:cubicBezTo>
                  <a:cubicBezTo>
                    <a:pt x="1121" y="2689"/>
                    <a:pt x="2690" y="1120"/>
                    <a:pt x="4661" y="1120"/>
                  </a:cubicBezTo>
                  <a:close/>
                  <a:moveTo>
                    <a:pt x="4661" y="0"/>
                  </a:moveTo>
                  <a:cubicBezTo>
                    <a:pt x="2062" y="0"/>
                    <a:pt x="1" y="2061"/>
                    <a:pt x="1" y="4660"/>
                  </a:cubicBezTo>
                  <a:cubicBezTo>
                    <a:pt x="1" y="7214"/>
                    <a:pt x="2062" y="9276"/>
                    <a:pt x="4661" y="9276"/>
                  </a:cubicBezTo>
                  <a:cubicBezTo>
                    <a:pt x="7215" y="9276"/>
                    <a:pt x="9321" y="7214"/>
                    <a:pt x="9321" y="4660"/>
                  </a:cubicBezTo>
                  <a:cubicBezTo>
                    <a:pt x="9321" y="2061"/>
                    <a:pt x="7215" y="0"/>
                    <a:pt x="46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7"/>
            <p:cNvSpPr/>
            <p:nvPr/>
          </p:nvSpPr>
          <p:spPr>
            <a:xfrm>
              <a:off x="5533783" y="1463426"/>
              <a:ext cx="143582" cy="142388"/>
            </a:xfrm>
            <a:custGeom>
              <a:rect b="b" l="l" r="r" t="t"/>
              <a:pathLst>
                <a:path extrusionOk="0" h="5244" w="5288">
                  <a:moveTo>
                    <a:pt x="3092" y="1076"/>
                  </a:moveTo>
                  <a:lnTo>
                    <a:pt x="3092" y="4123"/>
                  </a:lnTo>
                  <a:lnTo>
                    <a:pt x="2196" y="4123"/>
                  </a:lnTo>
                  <a:lnTo>
                    <a:pt x="2196" y="1076"/>
                  </a:lnTo>
                  <a:close/>
                  <a:moveTo>
                    <a:pt x="2644" y="1"/>
                  </a:moveTo>
                  <a:cubicBezTo>
                    <a:pt x="1165" y="1"/>
                    <a:pt x="0" y="1166"/>
                    <a:pt x="0" y="2644"/>
                  </a:cubicBezTo>
                  <a:cubicBezTo>
                    <a:pt x="0" y="4078"/>
                    <a:pt x="1165" y="5243"/>
                    <a:pt x="2644" y="5243"/>
                  </a:cubicBezTo>
                  <a:cubicBezTo>
                    <a:pt x="4078" y="5243"/>
                    <a:pt x="5288" y="4078"/>
                    <a:pt x="5288" y="2644"/>
                  </a:cubicBezTo>
                  <a:cubicBezTo>
                    <a:pt x="5288" y="1166"/>
                    <a:pt x="4078" y="1"/>
                    <a:pt x="26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7"/>
            <p:cNvSpPr/>
            <p:nvPr/>
          </p:nvSpPr>
          <p:spPr>
            <a:xfrm>
              <a:off x="5392644" y="1324731"/>
              <a:ext cx="127780" cy="126558"/>
            </a:xfrm>
            <a:custGeom>
              <a:rect b="b" l="l" r="r" t="t"/>
              <a:pathLst>
                <a:path extrusionOk="0" h="4661" w="4706">
                  <a:moveTo>
                    <a:pt x="1" y="0"/>
                  </a:moveTo>
                  <a:lnTo>
                    <a:pt x="1" y="4257"/>
                  </a:lnTo>
                  <a:lnTo>
                    <a:pt x="1345" y="2913"/>
                  </a:lnTo>
                  <a:lnTo>
                    <a:pt x="3182" y="4660"/>
                  </a:lnTo>
                  <a:cubicBezTo>
                    <a:pt x="3585" y="4033"/>
                    <a:pt x="4123" y="3540"/>
                    <a:pt x="4706" y="3137"/>
                  </a:cubicBezTo>
                  <a:lnTo>
                    <a:pt x="2913" y="1345"/>
                  </a:lnTo>
                  <a:lnTo>
                    <a:pt x="42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7"/>
            <p:cNvSpPr/>
            <p:nvPr/>
          </p:nvSpPr>
          <p:spPr>
            <a:xfrm>
              <a:off x="5393866" y="1617950"/>
              <a:ext cx="127780" cy="127780"/>
            </a:xfrm>
            <a:custGeom>
              <a:rect b="b" l="l" r="r" t="t"/>
              <a:pathLst>
                <a:path extrusionOk="0" h="4706" w="4706">
                  <a:moveTo>
                    <a:pt x="3137" y="0"/>
                  </a:moveTo>
                  <a:lnTo>
                    <a:pt x="1345" y="1793"/>
                  </a:lnTo>
                  <a:lnTo>
                    <a:pt x="0" y="448"/>
                  </a:lnTo>
                  <a:lnTo>
                    <a:pt x="0" y="4705"/>
                  </a:lnTo>
                  <a:lnTo>
                    <a:pt x="4257" y="4705"/>
                  </a:lnTo>
                  <a:lnTo>
                    <a:pt x="2913" y="3361"/>
                  </a:lnTo>
                  <a:lnTo>
                    <a:pt x="4705" y="1569"/>
                  </a:lnTo>
                  <a:cubicBezTo>
                    <a:pt x="4078" y="1121"/>
                    <a:pt x="3585" y="628"/>
                    <a:pt x="31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7"/>
            <p:cNvSpPr/>
            <p:nvPr/>
          </p:nvSpPr>
          <p:spPr>
            <a:xfrm>
              <a:off x="5689530" y="1322287"/>
              <a:ext cx="125336" cy="127780"/>
            </a:xfrm>
            <a:custGeom>
              <a:rect b="b" l="l" r="r" t="t"/>
              <a:pathLst>
                <a:path extrusionOk="0" h="4706" w="4616">
                  <a:moveTo>
                    <a:pt x="448" y="1"/>
                  </a:moveTo>
                  <a:lnTo>
                    <a:pt x="448" y="45"/>
                  </a:lnTo>
                  <a:lnTo>
                    <a:pt x="1792" y="1390"/>
                  </a:lnTo>
                  <a:lnTo>
                    <a:pt x="0" y="3182"/>
                  </a:lnTo>
                  <a:cubicBezTo>
                    <a:pt x="583" y="3585"/>
                    <a:pt x="1120" y="4078"/>
                    <a:pt x="1479" y="4706"/>
                  </a:cubicBezTo>
                  <a:lnTo>
                    <a:pt x="3271" y="2913"/>
                  </a:lnTo>
                  <a:lnTo>
                    <a:pt x="4615" y="4258"/>
                  </a:lnTo>
                  <a:lnTo>
                    <a:pt x="46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7"/>
            <p:cNvSpPr/>
            <p:nvPr/>
          </p:nvSpPr>
          <p:spPr>
            <a:xfrm>
              <a:off x="5690724" y="1617950"/>
              <a:ext cx="127780" cy="126558"/>
            </a:xfrm>
            <a:custGeom>
              <a:rect b="b" l="l" r="r" t="t"/>
              <a:pathLst>
                <a:path extrusionOk="0" h="4661" w="4706">
                  <a:moveTo>
                    <a:pt x="1524" y="0"/>
                  </a:moveTo>
                  <a:cubicBezTo>
                    <a:pt x="1121" y="628"/>
                    <a:pt x="628" y="1121"/>
                    <a:pt x="1" y="1524"/>
                  </a:cubicBezTo>
                  <a:lnTo>
                    <a:pt x="1793" y="3316"/>
                  </a:lnTo>
                  <a:lnTo>
                    <a:pt x="449" y="4661"/>
                  </a:lnTo>
                  <a:lnTo>
                    <a:pt x="4706" y="4661"/>
                  </a:lnTo>
                  <a:lnTo>
                    <a:pt x="4706" y="404"/>
                  </a:lnTo>
                  <a:lnTo>
                    <a:pt x="3362" y="1748"/>
                  </a:lnTo>
                  <a:lnTo>
                    <a:pt x="15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Financial Markets Consulting Services by Slidesgo">
  <a:themeElements>
    <a:clrScheme name="Simple Light">
      <a:dk1>
        <a:srgbClr val="162E4C"/>
      </a:dk1>
      <a:lt1>
        <a:srgbClr val="476B9E"/>
      </a:lt1>
      <a:dk2>
        <a:srgbClr val="5982B2"/>
      </a:dk2>
      <a:lt2>
        <a:srgbClr val="2F4A7F"/>
      </a:lt2>
      <a:accent1>
        <a:srgbClr val="7DB6F9"/>
      </a:accent1>
      <a:accent2>
        <a:srgbClr val="EFAC37"/>
      </a:accent2>
      <a:accent3>
        <a:srgbClr val="E8615B"/>
      </a:accent3>
      <a:accent4>
        <a:srgbClr val="D9EBFF"/>
      </a:accent4>
      <a:accent5>
        <a:srgbClr val="E5931C"/>
      </a:accent5>
      <a:accent6>
        <a:srgbClr val="FFFFFF"/>
      </a:accent6>
      <a:hlink>
        <a:srgbClr val="162E4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